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4B_9AAC75CD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4D_543D8598.xml" ContentType="application/vnd.ms-powerpoint.comments+xml"/>
  <Override PartName="/ppt/notesSlides/notesSlide12.xml" ContentType="application/vnd.openxmlformats-officedocument.presentationml.notesSlide+xml"/>
  <Override PartName="/ppt/comments/modernComment_15C_DE09A262.xml" ContentType="application/vnd.ms-powerpoint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9" r:id="rId4"/>
    <p:sldMasterId id="2147483730" r:id="rId5"/>
  </p:sldMasterIdLst>
  <p:notesMasterIdLst>
    <p:notesMasterId r:id="rId47"/>
  </p:notesMasterIdLst>
  <p:sldIdLst>
    <p:sldId id="257" r:id="rId6"/>
    <p:sldId id="264" r:id="rId7"/>
    <p:sldId id="261" r:id="rId8"/>
    <p:sldId id="266" r:id="rId9"/>
    <p:sldId id="321" r:id="rId10"/>
    <p:sldId id="351" r:id="rId11"/>
    <p:sldId id="322" r:id="rId12"/>
    <p:sldId id="342" r:id="rId13"/>
    <p:sldId id="323" r:id="rId14"/>
    <p:sldId id="361" r:id="rId15"/>
    <p:sldId id="336" r:id="rId16"/>
    <p:sldId id="340" r:id="rId17"/>
    <p:sldId id="331" r:id="rId18"/>
    <p:sldId id="362" r:id="rId19"/>
    <p:sldId id="350" r:id="rId20"/>
    <p:sldId id="363" r:id="rId21"/>
    <p:sldId id="325" r:id="rId22"/>
    <p:sldId id="337" r:id="rId23"/>
    <p:sldId id="341" r:id="rId24"/>
    <p:sldId id="354" r:id="rId25"/>
    <p:sldId id="338" r:id="rId26"/>
    <p:sldId id="339" r:id="rId27"/>
    <p:sldId id="352" r:id="rId28"/>
    <p:sldId id="326" r:id="rId29"/>
    <p:sldId id="333" r:id="rId30"/>
    <p:sldId id="346" r:id="rId31"/>
    <p:sldId id="345" r:id="rId32"/>
    <p:sldId id="347" r:id="rId33"/>
    <p:sldId id="335" r:id="rId34"/>
    <p:sldId id="327" r:id="rId35"/>
    <p:sldId id="343" r:id="rId36"/>
    <p:sldId id="334" r:id="rId37"/>
    <p:sldId id="358" r:id="rId38"/>
    <p:sldId id="359" r:id="rId39"/>
    <p:sldId id="360" r:id="rId40"/>
    <p:sldId id="348" r:id="rId41"/>
    <p:sldId id="269" r:id="rId42"/>
    <p:sldId id="353" r:id="rId43"/>
    <p:sldId id="329" r:id="rId44"/>
    <p:sldId id="267" r:id="rId45"/>
    <p:sldId id="330" r:id="rId4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A5C014-075E-0396-3F45-0E39B883AAF9}" name="Hall, Mike" initials="HM" userId="S::mhall119@vols.utk.edu::b4f80a0b-ad58-46cc-b0bc-512406c39601" providerId="AD"/>
  <p188:author id="{4A22BAC6-997F-773E-11CE-A5C2A20A6C71}" name="Duckworth, Tyler J" initials="DT" userId="S::tduckwor@vols.utk.edu::07fff977-8ace-4f15-9727-adc63fbc954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33DC76-73C0-AAD1-FCBD-5F2499FD6837}" v="119" dt="2026-04-06T17:05:36.448"/>
    <p1510:client id="{24207439-CE3A-EB0A-F57E-42A65140BD51}" v="26" dt="2026-04-06T02:07:50.622"/>
    <p1510:client id="{4CB9C529-601A-64F4-18F1-65BDDF3E6CA6}" v="280" dt="2026-04-06T00:05:28.603"/>
    <p1510:client id="{558939FA-84C1-5BA3-A40B-C555D1A08C30}" v="30" dt="2026-04-05T23:37:12.849"/>
    <p1510:client id="{65F8DE65-6EEB-5FA2-50D2-32B73DA3998B}" v="4" dt="2026-04-06T22:30:17.484"/>
    <p1510:client id="{6C2F9FAC-F83E-4AA0-0718-D5DA1FA113A2}" v="87" dt="2026-04-06T14:19:29.789"/>
    <p1510:client id="{805860B5-5F94-1F99-CCD0-6731DCEAF6AD}" v="325" dt="2026-04-06T02:00:49.252"/>
    <p1510:client id="{B997C54E-E0DD-60CF-A31A-024154472165}" v="34" dt="2026-04-06T17:02:32.794"/>
    <p1510:client id="{D4E9F395-ECA8-0885-C079-30F81937769D}" v="9" dt="2026-04-07T17:44:18.209"/>
    <p1510:client id="{D627CF86-9CAD-C949-6218-24D6396EF51C}" v="6" dt="2026-04-07T15:22:05.364"/>
    <p1510:client id="{DD059E79-4EAC-3485-01E3-93DA9587F25D}" v="1027" dt="2026-04-06T20:48:08.358"/>
    <p1510:client id="{E78AA26A-9786-7173-1B3C-04FB0385FD32}" v="671" dt="2026-04-06T17:51:10.437"/>
    <p1510:client id="{EB2EBB86-6067-136C-D632-0E8010B8C084}" v="130" dt="2026-04-05T21:06:02.819"/>
    <p1510:client id="{EE26C0A5-42D7-A883-1852-012410626BF9}" v="18" dt="2026-04-06T01:58:15.336"/>
  </p1510:revLst>
</p1510:revInfo>
</file>

<file path=ppt/tableStyles.xml><?xml version="1.0" encoding="utf-8"?>
<a:tblStyleLst xmlns:a="http://schemas.openxmlformats.org/drawingml/2006/main" def="{4F70CF46-6900-4D4C-B275-3243E9D46E5E}">
  <a:tblStyle styleId="{4F70CF46-6900-4D4C-B275-3243E9D46E5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46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omments/modernComment_14B_9AAC75C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FB9E325-45F8-4C4C-8334-E77CA0280E02}" authorId="{F6A5C014-075E-0396-3F45-0E39B883AAF9}" created="2026-04-05T06:45:19.402">
    <pc:sldMkLst xmlns:pc="http://schemas.microsoft.com/office/powerpoint/2013/main/command">
      <pc:docMk/>
      <pc:sldMk cId="2594993613" sldId="331"/>
    </pc:sldMkLst>
    <p188:txBody>
      <a:bodyPr/>
      <a:lstStyle/>
      <a:p>
        <a:r>
          <a:rPr lang="en-US"/>
          <a:t>Konig and Hall</a:t>
        </a:r>
      </a:p>
    </p188:txBody>
  </p188:cm>
</p188:cmLst>
</file>

<file path=ppt/comments/modernComment_14D_543D859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355EC7C-98DA-417B-AEE8-A99625ECE1BA}" authorId="{4A22BAC6-997F-773E-11CE-A5C2A20A6C71}" created="2026-04-06T01:35:42.83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13318040" sldId="333"/>
      <ac:spMk id="3" creationId="{CA2A0A0A-77FF-3D3F-7C60-83F687B8A11B}"/>
      <ac:txMk cp="128">
        <ac:context len="242" hash="3868665309"/>
      </ac:txMk>
    </ac:txMkLst>
    <p188:pos x="2074984" y="1957753"/>
    <p188:txBody>
      <a:bodyPr/>
      <a:lstStyle/>
      <a:p>
        <a:r>
          <a:rPr lang="en-US"/>
          <a:t>TODO: Add more discussion (reference paper)</a:t>
        </a:r>
      </a:p>
    </p188:txBody>
  </p188:cm>
</p188:cmLst>
</file>

<file path=ppt/comments/modernComment_15C_DE09A26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AE77295-8EEF-4EC8-8CDC-176F6B8A597A}" authorId="{F6A5C014-075E-0396-3F45-0E39B883AAF9}" status="resolved" created="2026-04-05T20:24:48.820" complete="100000">
    <pc:sldMkLst xmlns:pc="http://schemas.microsoft.com/office/powerpoint/2013/main/command">
      <pc:docMk/>
      <pc:sldMk cId="3725173346" sldId="348"/>
    </pc:sldMkLst>
    <p188:txBody>
      <a:bodyPr/>
      <a:lstStyle/>
      <a:p>
        <a:r>
          <a:rPr lang="en-US"/>
          <a:t>Good and bad assignments, such as 102 and 581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72221" y="892147"/>
            <a:ext cx="4513557" cy="253887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/>
          <p:nvPr/>
        </p:nvSpPr>
        <p:spPr>
          <a:xfrm>
            <a:off x="0" y="219019"/>
            <a:ext cx="6857999" cy="515594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6;n"/>
          <p:cNvGrpSpPr/>
          <p:nvPr/>
        </p:nvGrpSpPr>
        <p:grpSpPr>
          <a:xfrm>
            <a:off x="5648189" y="363344"/>
            <a:ext cx="970075" cy="217635"/>
            <a:chOff x="0" y="1299"/>
            <a:chExt cx="7680" cy="1723"/>
          </a:xfrm>
        </p:grpSpPr>
        <p:sp>
          <p:nvSpPr>
            <p:cNvPr id="7" name="Google Shape;7;n"/>
            <p:cNvSpPr/>
            <p:nvPr/>
          </p:nvSpPr>
          <p:spPr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;n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;n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Google Shape;10;n"/>
          <p:cNvSpPr txBox="1">
            <a:spLocks noGrp="1"/>
          </p:cNvSpPr>
          <p:nvPr>
            <p:ph type="sldNum" idx="12"/>
          </p:nvPr>
        </p:nvSpPr>
        <p:spPr>
          <a:xfrm>
            <a:off x="328021" y="254365"/>
            <a:ext cx="1808276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  <p:extLst>
    <p:ext uri="{620B2872-D7B9-4A21-9093-7833F8D536E1}">
      <p15:sldGuideLst xmlns:p15="http://schemas.microsoft.com/office/powerpoint/2012/main">
        <p15:guide id="1" pos="144">
          <p15:clr>
            <a:srgbClr val="F26B43"/>
          </p15:clr>
        </p15:guide>
        <p15:guide id="2" pos="4176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2:notes"/>
          <p:cNvSpPr txBox="1">
            <a:spLocks noGrp="1"/>
          </p:cNvSpPr>
          <p:nvPr>
            <p:ph type="body" idx="1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847" name="Google Shape;8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892175"/>
            <a:ext cx="4511675" cy="2538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>
          <a:extLst>
            <a:ext uri="{FF2B5EF4-FFF2-40B4-BE49-F238E27FC236}">
              <a16:creationId xmlns:a16="http://schemas.microsoft.com/office/drawing/2014/main" id="{5B754242-F6E3-61D2-BB27-BC2D862A5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:notes">
            <a:extLst>
              <a:ext uri="{FF2B5EF4-FFF2-40B4-BE49-F238E27FC236}">
                <a16:creationId xmlns:a16="http://schemas.microsoft.com/office/drawing/2014/main" id="{B29E4EF9-1B23-BF9E-A8D3-1A46AADF97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880" name="Google Shape;880;p6:notes">
            <a:extLst>
              <a:ext uri="{FF2B5EF4-FFF2-40B4-BE49-F238E27FC236}">
                <a16:creationId xmlns:a16="http://schemas.microsoft.com/office/drawing/2014/main" id="{6B9A16A7-A1B0-D003-F967-8346BDA34F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892175"/>
            <a:ext cx="4511675" cy="2538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2662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>
          <a:extLst>
            <a:ext uri="{FF2B5EF4-FFF2-40B4-BE49-F238E27FC236}">
              <a16:creationId xmlns:a16="http://schemas.microsoft.com/office/drawing/2014/main" id="{DF67D60C-FB6D-840B-ACD8-9CFAC4E39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7:notes">
            <a:extLst>
              <a:ext uri="{FF2B5EF4-FFF2-40B4-BE49-F238E27FC236}">
                <a16:creationId xmlns:a16="http://schemas.microsoft.com/office/drawing/2014/main" id="{910B7A88-5073-9F1B-A730-C9B7CB98E3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886" name="Google Shape;886;p7:notes">
            <a:extLst>
              <a:ext uri="{FF2B5EF4-FFF2-40B4-BE49-F238E27FC236}">
                <a16:creationId xmlns:a16="http://schemas.microsoft.com/office/drawing/2014/main" id="{8AA95750-4153-EBE1-B9D3-428103E677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2221" y="892147"/>
            <a:ext cx="4513557" cy="253887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4799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>
          <a:extLst>
            <a:ext uri="{FF2B5EF4-FFF2-40B4-BE49-F238E27FC236}">
              <a16:creationId xmlns:a16="http://schemas.microsoft.com/office/drawing/2014/main" id="{B0D2F914-7E41-ADF3-362B-2FF8EBF6C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:notes">
            <a:extLst>
              <a:ext uri="{FF2B5EF4-FFF2-40B4-BE49-F238E27FC236}">
                <a16:creationId xmlns:a16="http://schemas.microsoft.com/office/drawing/2014/main" id="{EA857BE0-0FA9-3739-459C-A9F371C3F1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880" name="Google Shape;880;p6:notes">
            <a:extLst>
              <a:ext uri="{FF2B5EF4-FFF2-40B4-BE49-F238E27FC236}">
                <a16:creationId xmlns:a16="http://schemas.microsoft.com/office/drawing/2014/main" id="{8803C971-40E9-DAF9-A79B-F14C8D4F9B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892175"/>
            <a:ext cx="4511675" cy="2538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5238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4:notes"/>
          <p:cNvSpPr txBox="1">
            <a:spLocks noGrp="1"/>
          </p:cNvSpPr>
          <p:nvPr>
            <p:ph type="body" idx="1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931" name="Google Shape;93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892175"/>
            <a:ext cx="4511675" cy="2538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>
          <a:extLst>
            <a:ext uri="{FF2B5EF4-FFF2-40B4-BE49-F238E27FC236}">
              <a16:creationId xmlns:a16="http://schemas.microsoft.com/office/drawing/2014/main" id="{F18C1D88-FB06-800C-E870-2B94AA9BC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4:notes">
            <a:extLst>
              <a:ext uri="{FF2B5EF4-FFF2-40B4-BE49-F238E27FC236}">
                <a16:creationId xmlns:a16="http://schemas.microsoft.com/office/drawing/2014/main" id="{C4D3ADE8-F3D0-6E3E-1DC3-89EA89F935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931" name="Google Shape;931;p14:notes">
            <a:extLst>
              <a:ext uri="{FF2B5EF4-FFF2-40B4-BE49-F238E27FC236}">
                <a16:creationId xmlns:a16="http://schemas.microsoft.com/office/drawing/2014/main" id="{0DC38781-49BB-0BC6-20F7-051CE75F2A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892175"/>
            <a:ext cx="4511675" cy="2538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5240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2:notes"/>
          <p:cNvSpPr txBox="1">
            <a:spLocks noGrp="1"/>
          </p:cNvSpPr>
          <p:nvPr>
            <p:ph type="body" idx="1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919" name="Google Shape;9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892175"/>
            <a:ext cx="4511675" cy="2538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>
          <a:extLst>
            <a:ext uri="{FF2B5EF4-FFF2-40B4-BE49-F238E27FC236}">
              <a16:creationId xmlns:a16="http://schemas.microsoft.com/office/drawing/2014/main" id="{F0B99EA9-675D-EFEB-7999-0D2CC2790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9:notes">
            <a:extLst>
              <a:ext uri="{FF2B5EF4-FFF2-40B4-BE49-F238E27FC236}">
                <a16:creationId xmlns:a16="http://schemas.microsoft.com/office/drawing/2014/main" id="{B9BAD9F9-7DF2-7BCE-F401-6158B0520B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899" name="Google Shape;899;p9:notes">
            <a:extLst>
              <a:ext uri="{FF2B5EF4-FFF2-40B4-BE49-F238E27FC236}">
                <a16:creationId xmlns:a16="http://schemas.microsoft.com/office/drawing/2014/main" id="{DE8FF875-235D-FF7E-073B-EC8C713950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892175"/>
            <a:ext cx="4511675" cy="2538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3294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9:notes"/>
          <p:cNvSpPr txBox="1">
            <a:spLocks noGrp="1"/>
          </p:cNvSpPr>
          <p:nvPr>
            <p:ph type="body" idx="1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899" name="Google Shape;8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892175"/>
            <a:ext cx="4511675" cy="2538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:notes"/>
          <p:cNvSpPr txBox="1">
            <a:spLocks noGrp="1"/>
          </p:cNvSpPr>
          <p:nvPr>
            <p:ph type="body" idx="1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880" name="Google Shape;8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892175"/>
            <a:ext cx="4511675" cy="2538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1:notes"/>
          <p:cNvSpPr txBox="1">
            <a:spLocks noGrp="1"/>
          </p:cNvSpPr>
          <p:nvPr>
            <p:ph type="body" idx="1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912" name="Google Shape;9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892175"/>
            <a:ext cx="4511675" cy="2538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>
          <a:extLst>
            <a:ext uri="{FF2B5EF4-FFF2-40B4-BE49-F238E27FC236}">
              <a16:creationId xmlns:a16="http://schemas.microsoft.com/office/drawing/2014/main" id="{6E65C689-8FCB-8270-BED9-1F5969748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2:notes">
            <a:extLst>
              <a:ext uri="{FF2B5EF4-FFF2-40B4-BE49-F238E27FC236}">
                <a16:creationId xmlns:a16="http://schemas.microsoft.com/office/drawing/2014/main" id="{10179D6F-470F-0D10-93E9-1719B3BA4B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919" name="Google Shape;919;p12:notes">
            <a:extLst>
              <a:ext uri="{FF2B5EF4-FFF2-40B4-BE49-F238E27FC236}">
                <a16:creationId xmlns:a16="http://schemas.microsoft.com/office/drawing/2014/main" id="{584E21E5-7E04-C4BE-5648-8503FD3D15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892175"/>
            <a:ext cx="4511675" cy="2538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2388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>
          <a:extLst>
            <a:ext uri="{FF2B5EF4-FFF2-40B4-BE49-F238E27FC236}">
              <a16:creationId xmlns:a16="http://schemas.microsoft.com/office/drawing/2014/main" id="{7C50F8CA-7AF5-0125-0CEE-A120E6F4A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1:notes">
            <a:extLst>
              <a:ext uri="{FF2B5EF4-FFF2-40B4-BE49-F238E27FC236}">
                <a16:creationId xmlns:a16="http://schemas.microsoft.com/office/drawing/2014/main" id="{3853A946-568F-E673-5045-8D097ACBF5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912" name="Google Shape;912;p11:notes">
            <a:extLst>
              <a:ext uri="{FF2B5EF4-FFF2-40B4-BE49-F238E27FC236}">
                <a16:creationId xmlns:a16="http://schemas.microsoft.com/office/drawing/2014/main" id="{90D04BA1-149D-8275-AD71-11A7064256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892175"/>
            <a:ext cx="4511675" cy="2538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8692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>
          <a:extLst>
            <a:ext uri="{FF2B5EF4-FFF2-40B4-BE49-F238E27FC236}">
              <a16:creationId xmlns:a16="http://schemas.microsoft.com/office/drawing/2014/main" id="{914BC204-F58C-0B5B-8029-B668663D5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1:notes">
            <a:extLst>
              <a:ext uri="{FF2B5EF4-FFF2-40B4-BE49-F238E27FC236}">
                <a16:creationId xmlns:a16="http://schemas.microsoft.com/office/drawing/2014/main" id="{D097243A-FF9C-1C72-F63C-E2F4B368BA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912" name="Google Shape;912;p11:notes">
            <a:extLst>
              <a:ext uri="{FF2B5EF4-FFF2-40B4-BE49-F238E27FC236}">
                <a16:creationId xmlns:a16="http://schemas.microsoft.com/office/drawing/2014/main" id="{10209189-2905-A794-6530-04BE82029A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892175"/>
            <a:ext cx="4511675" cy="2538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8161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>
          <a:extLst>
            <a:ext uri="{FF2B5EF4-FFF2-40B4-BE49-F238E27FC236}">
              <a16:creationId xmlns:a16="http://schemas.microsoft.com/office/drawing/2014/main" id="{95E29111-F974-3624-2595-48AD73B04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1:notes">
            <a:extLst>
              <a:ext uri="{FF2B5EF4-FFF2-40B4-BE49-F238E27FC236}">
                <a16:creationId xmlns:a16="http://schemas.microsoft.com/office/drawing/2014/main" id="{4CAAB3AC-0EED-F5FF-0814-6F5B091981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912" name="Google Shape;912;p11:notes">
            <a:extLst>
              <a:ext uri="{FF2B5EF4-FFF2-40B4-BE49-F238E27FC236}">
                <a16:creationId xmlns:a16="http://schemas.microsoft.com/office/drawing/2014/main" id="{893CB9E7-E783-F41F-A0FF-1515E25315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892175"/>
            <a:ext cx="4511675" cy="2538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0102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>
          <a:extLst>
            <a:ext uri="{FF2B5EF4-FFF2-40B4-BE49-F238E27FC236}">
              <a16:creationId xmlns:a16="http://schemas.microsoft.com/office/drawing/2014/main" id="{7F40D73E-FB3E-94F3-0E2F-59502DD7F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:notes">
            <a:extLst>
              <a:ext uri="{FF2B5EF4-FFF2-40B4-BE49-F238E27FC236}">
                <a16:creationId xmlns:a16="http://schemas.microsoft.com/office/drawing/2014/main" id="{01A3EF5F-16AA-520B-1F12-6C51208E8C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880" name="Google Shape;880;p6:notes">
            <a:extLst>
              <a:ext uri="{FF2B5EF4-FFF2-40B4-BE49-F238E27FC236}">
                <a16:creationId xmlns:a16="http://schemas.microsoft.com/office/drawing/2014/main" id="{DFE4D27C-1985-CF85-A267-9801ABAB3F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892175"/>
            <a:ext cx="4511675" cy="2538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9082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+ Reverse">
  <p:cSld name="Section Header + Reverse">
    <p:bg>
      <p:bgPr>
        <a:solidFill>
          <a:schemeClr val="accen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F4F4F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4F4F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4F4F4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4F4F4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4F4F4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4F4"/>
              </a:buClr>
              <a:buSzPts val="1600"/>
              <a:buNone/>
              <a:defRPr sz="1600">
                <a:solidFill>
                  <a:srgbClr val="F4F4F4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4F4"/>
              </a:buClr>
              <a:buSzPts val="1600"/>
              <a:buNone/>
              <a:defRPr sz="1600">
                <a:solidFill>
                  <a:srgbClr val="F4F4F4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4F4"/>
              </a:buClr>
              <a:buSzPts val="1600"/>
              <a:buNone/>
              <a:defRPr sz="1600">
                <a:solidFill>
                  <a:srgbClr val="F4F4F4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4F4"/>
              </a:buClr>
              <a:buSzPts val="1600"/>
              <a:buNone/>
              <a:defRPr sz="1600">
                <a:solidFill>
                  <a:srgbClr val="F4F4F4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Photo L">
  <p:cSld name="Title, Content, Photo L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6304547" y="228601"/>
            <a:ext cx="5430253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" name="Google Shape;94;p13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95" name="Google Shape;95;p13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97;p13"/>
          <p:cNvSpPr txBox="1">
            <a:spLocks noGrp="1"/>
          </p:cNvSpPr>
          <p:nvPr>
            <p:ph type="body" idx="1"/>
          </p:nvPr>
        </p:nvSpPr>
        <p:spPr>
          <a:xfrm>
            <a:off x="6304547" y="1825625"/>
            <a:ext cx="5430253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—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111689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9" name="Google Shape;99;p13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7" name="Google Shape;107;p14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x_R">
  <p:cSld name="Content 1x_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1"/>
          </p:nvPr>
        </p:nvSpPr>
        <p:spPr>
          <a:xfrm>
            <a:off x="457200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>
            <a:spLocks noGrp="1"/>
          </p:cNvSpPr>
          <p:nvPr>
            <p:ph type="pic" idx="2"/>
          </p:nvPr>
        </p:nvSpPr>
        <p:spPr>
          <a:xfrm>
            <a:off x="7540292" y="0"/>
            <a:ext cx="4651708" cy="6111689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5" name="Google Shape;115;p15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" name="Google Shape;116;p15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17" name="Google Shape;117;p15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" name="Google Shape;119;p15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X_R">
  <p:cSld name="Content 2X_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title"/>
          </p:nvPr>
        </p:nvSpPr>
        <p:spPr>
          <a:xfrm>
            <a:off x="457199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457199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>
            <a:spLocks noGrp="1"/>
          </p:cNvSpPr>
          <p:nvPr>
            <p:ph type="pic" idx="2"/>
          </p:nvPr>
        </p:nvSpPr>
        <p:spPr>
          <a:xfrm>
            <a:off x="7540292" y="0"/>
            <a:ext cx="4651708" cy="2993250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26" name="Google Shape;126;p16"/>
          <p:cNvSpPr>
            <a:spLocks noGrp="1"/>
          </p:cNvSpPr>
          <p:nvPr>
            <p:ph type="pic" idx="3"/>
          </p:nvPr>
        </p:nvSpPr>
        <p:spPr>
          <a:xfrm>
            <a:off x="7540292" y="3118440"/>
            <a:ext cx="4651708" cy="2993250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27" name="Google Shape;127;p16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" name="Google Shape;128;p16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29" name="Google Shape;129;p16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16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X_R">
  <p:cSld name="Content 3X_R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>
            <a:spLocks noGrp="1"/>
          </p:cNvSpPr>
          <p:nvPr>
            <p:ph type="title"/>
          </p:nvPr>
        </p:nvSpPr>
        <p:spPr>
          <a:xfrm>
            <a:off x="457199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body" idx="1"/>
          </p:nvPr>
        </p:nvSpPr>
        <p:spPr>
          <a:xfrm>
            <a:off x="457199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>
            <a:spLocks noGrp="1"/>
          </p:cNvSpPr>
          <p:nvPr>
            <p:ph type="pic" idx="2"/>
          </p:nvPr>
        </p:nvSpPr>
        <p:spPr>
          <a:xfrm>
            <a:off x="7540292" y="0"/>
            <a:ext cx="4651708" cy="1953771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38" name="Google Shape;138;p17"/>
          <p:cNvSpPr>
            <a:spLocks noGrp="1"/>
          </p:cNvSpPr>
          <p:nvPr>
            <p:ph type="pic" idx="3"/>
          </p:nvPr>
        </p:nvSpPr>
        <p:spPr>
          <a:xfrm>
            <a:off x="7540292" y="2072644"/>
            <a:ext cx="4651708" cy="1953771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39" name="Google Shape;139;p17"/>
          <p:cNvSpPr>
            <a:spLocks noGrp="1"/>
          </p:cNvSpPr>
          <p:nvPr>
            <p:ph type="pic" idx="4"/>
          </p:nvPr>
        </p:nvSpPr>
        <p:spPr>
          <a:xfrm>
            <a:off x="7540292" y="4145288"/>
            <a:ext cx="4651708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40" name="Google Shape;140;p17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" name="Google Shape;141;p17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2" name="Google Shape;142;p17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" name="Google Shape;144;p17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7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4X_R">
  <p:cSld name="Content 4X_R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>
            <a:spLocks noGrp="1"/>
          </p:cNvSpPr>
          <p:nvPr>
            <p:ph type="title"/>
          </p:nvPr>
        </p:nvSpPr>
        <p:spPr>
          <a:xfrm>
            <a:off x="457199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body" idx="1"/>
          </p:nvPr>
        </p:nvSpPr>
        <p:spPr>
          <a:xfrm>
            <a:off x="457199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18"/>
          <p:cNvSpPr>
            <a:spLocks noGrp="1"/>
          </p:cNvSpPr>
          <p:nvPr>
            <p:ph type="pic" idx="2"/>
          </p:nvPr>
        </p:nvSpPr>
        <p:spPr>
          <a:xfrm>
            <a:off x="7540292" y="0"/>
            <a:ext cx="4651708" cy="1953770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51" name="Google Shape;151;p18"/>
          <p:cNvSpPr>
            <a:spLocks noGrp="1"/>
          </p:cNvSpPr>
          <p:nvPr>
            <p:ph type="pic" idx="3"/>
          </p:nvPr>
        </p:nvSpPr>
        <p:spPr>
          <a:xfrm>
            <a:off x="7540292" y="2072644"/>
            <a:ext cx="2263242" cy="1953770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52" name="Google Shape;152;p18"/>
          <p:cNvSpPr>
            <a:spLocks noGrp="1"/>
          </p:cNvSpPr>
          <p:nvPr>
            <p:ph type="pic" idx="4"/>
          </p:nvPr>
        </p:nvSpPr>
        <p:spPr>
          <a:xfrm>
            <a:off x="7540290" y="4145288"/>
            <a:ext cx="4651709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53" name="Google Shape;153;p18"/>
          <p:cNvSpPr>
            <a:spLocks noGrp="1"/>
          </p:cNvSpPr>
          <p:nvPr>
            <p:ph type="pic" idx="5"/>
          </p:nvPr>
        </p:nvSpPr>
        <p:spPr>
          <a:xfrm>
            <a:off x="9928758" y="2072644"/>
            <a:ext cx="2263242" cy="1953770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54" name="Google Shape;154;p18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" name="Google Shape;155;p18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6" name="Google Shape;156;p18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8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" name="Google Shape;158;p18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5X_R">
  <p:cSld name="Content 5X_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9"/>
          <p:cNvSpPr txBox="1">
            <a:spLocks noGrp="1"/>
          </p:cNvSpPr>
          <p:nvPr>
            <p:ph type="title"/>
          </p:nvPr>
        </p:nvSpPr>
        <p:spPr>
          <a:xfrm>
            <a:off x="457199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body" idx="1"/>
          </p:nvPr>
        </p:nvSpPr>
        <p:spPr>
          <a:xfrm>
            <a:off x="457199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19"/>
          <p:cNvSpPr>
            <a:spLocks noGrp="1"/>
          </p:cNvSpPr>
          <p:nvPr>
            <p:ph type="pic" idx="2"/>
          </p:nvPr>
        </p:nvSpPr>
        <p:spPr>
          <a:xfrm>
            <a:off x="7540292" y="0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65" name="Google Shape;165;p19"/>
          <p:cNvSpPr>
            <a:spLocks noGrp="1"/>
          </p:cNvSpPr>
          <p:nvPr>
            <p:ph type="pic" idx="3"/>
          </p:nvPr>
        </p:nvSpPr>
        <p:spPr>
          <a:xfrm>
            <a:off x="7540292" y="2072644"/>
            <a:ext cx="4651708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66" name="Google Shape;166;p19"/>
          <p:cNvSpPr>
            <a:spLocks noGrp="1"/>
          </p:cNvSpPr>
          <p:nvPr>
            <p:ph type="pic" idx="4"/>
          </p:nvPr>
        </p:nvSpPr>
        <p:spPr>
          <a:xfrm>
            <a:off x="7540292" y="4145288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67" name="Google Shape;167;p19"/>
          <p:cNvSpPr/>
          <p:nvPr/>
        </p:nvSpPr>
        <p:spPr>
          <a:xfrm>
            <a:off x="11429306" y="6248400"/>
            <a:ext cx="216508" cy="228600"/>
          </a:xfrm>
          <a:custGeom>
            <a:avLst/>
            <a:gdLst/>
            <a:ahLst/>
            <a:cxnLst/>
            <a:rect l="l" t="t" r="r" b="b"/>
            <a:pathLst>
              <a:path w="9430552" h="9955931" extrusionOk="0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9"/>
          <p:cNvSpPr>
            <a:spLocks noGrp="1"/>
          </p:cNvSpPr>
          <p:nvPr>
            <p:ph type="pic" idx="5"/>
          </p:nvPr>
        </p:nvSpPr>
        <p:spPr>
          <a:xfrm>
            <a:off x="9928758" y="0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69" name="Google Shape;169;p19"/>
          <p:cNvSpPr>
            <a:spLocks noGrp="1"/>
          </p:cNvSpPr>
          <p:nvPr>
            <p:ph type="pic" idx="6"/>
          </p:nvPr>
        </p:nvSpPr>
        <p:spPr>
          <a:xfrm>
            <a:off x="9928758" y="4145288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70" name="Google Shape;170;p19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1" name="Google Shape;171;p19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2" name="Google Shape;172;p19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9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" name="Google Shape;174;p19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9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9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6X_R">
  <p:cSld name="Content 6X_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457199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body" idx="1"/>
          </p:nvPr>
        </p:nvSpPr>
        <p:spPr>
          <a:xfrm>
            <a:off x="457199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20"/>
          <p:cNvSpPr>
            <a:spLocks noGrp="1"/>
          </p:cNvSpPr>
          <p:nvPr>
            <p:ph type="pic" idx="2"/>
          </p:nvPr>
        </p:nvSpPr>
        <p:spPr>
          <a:xfrm>
            <a:off x="7540292" y="0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81" name="Google Shape;181;p20"/>
          <p:cNvSpPr>
            <a:spLocks noGrp="1"/>
          </p:cNvSpPr>
          <p:nvPr>
            <p:ph type="pic" idx="3"/>
          </p:nvPr>
        </p:nvSpPr>
        <p:spPr>
          <a:xfrm>
            <a:off x="7540292" y="2072644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82" name="Google Shape;182;p20"/>
          <p:cNvSpPr>
            <a:spLocks noGrp="1"/>
          </p:cNvSpPr>
          <p:nvPr>
            <p:ph type="pic" idx="4"/>
          </p:nvPr>
        </p:nvSpPr>
        <p:spPr>
          <a:xfrm>
            <a:off x="7540292" y="4145288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83" name="Google Shape;183;p20"/>
          <p:cNvSpPr>
            <a:spLocks noGrp="1"/>
          </p:cNvSpPr>
          <p:nvPr>
            <p:ph type="pic" idx="5"/>
          </p:nvPr>
        </p:nvSpPr>
        <p:spPr>
          <a:xfrm>
            <a:off x="9928758" y="2072644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84" name="Google Shape;184;p20"/>
          <p:cNvSpPr/>
          <p:nvPr/>
        </p:nvSpPr>
        <p:spPr>
          <a:xfrm>
            <a:off x="11429306" y="6248400"/>
            <a:ext cx="216508" cy="228600"/>
          </a:xfrm>
          <a:custGeom>
            <a:avLst/>
            <a:gdLst/>
            <a:ahLst/>
            <a:cxnLst/>
            <a:rect l="l" t="t" r="r" b="b"/>
            <a:pathLst>
              <a:path w="9430552" h="9955931" extrusionOk="0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0"/>
          <p:cNvSpPr>
            <a:spLocks noGrp="1"/>
          </p:cNvSpPr>
          <p:nvPr>
            <p:ph type="pic" idx="6"/>
          </p:nvPr>
        </p:nvSpPr>
        <p:spPr>
          <a:xfrm>
            <a:off x="9928758" y="0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86" name="Google Shape;186;p20"/>
          <p:cNvSpPr>
            <a:spLocks noGrp="1"/>
          </p:cNvSpPr>
          <p:nvPr>
            <p:ph type="pic" idx="7"/>
          </p:nvPr>
        </p:nvSpPr>
        <p:spPr>
          <a:xfrm>
            <a:off x="9928758" y="4145288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87" name="Google Shape;187;p20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8" name="Google Shape;188;p20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9" name="Google Shape;189;p20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0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0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0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x_L">
  <p:cSld name="Content 1x_L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 txBox="1">
            <a:spLocks noGrp="1"/>
          </p:cNvSpPr>
          <p:nvPr>
            <p:ph type="title"/>
          </p:nvPr>
        </p:nvSpPr>
        <p:spPr>
          <a:xfrm>
            <a:off x="4899660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body" idx="1"/>
          </p:nvPr>
        </p:nvSpPr>
        <p:spPr>
          <a:xfrm>
            <a:off x="4899660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21"/>
          <p:cNvSpPr>
            <a:spLocks noGrp="1"/>
          </p:cNvSpPr>
          <p:nvPr>
            <p:ph type="pic" idx="2"/>
          </p:nvPr>
        </p:nvSpPr>
        <p:spPr>
          <a:xfrm>
            <a:off x="0" y="0"/>
            <a:ext cx="4651708" cy="6111689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198" name="Google Shape;198;p21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" name="Google Shape;199;p21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00" name="Google Shape;200;p21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21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1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1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X_L">
  <p:cSld name="Content 2X_L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"/>
          <p:cNvSpPr txBox="1">
            <a:spLocks noGrp="1"/>
          </p:cNvSpPr>
          <p:nvPr>
            <p:ph type="title"/>
          </p:nvPr>
        </p:nvSpPr>
        <p:spPr>
          <a:xfrm>
            <a:off x="4899660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body" idx="1"/>
          </p:nvPr>
        </p:nvSpPr>
        <p:spPr>
          <a:xfrm>
            <a:off x="4899660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22"/>
          <p:cNvSpPr>
            <a:spLocks noGrp="1"/>
          </p:cNvSpPr>
          <p:nvPr>
            <p:ph type="pic" idx="2"/>
          </p:nvPr>
        </p:nvSpPr>
        <p:spPr>
          <a:xfrm>
            <a:off x="0" y="0"/>
            <a:ext cx="4651708" cy="2993250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09" name="Google Shape;209;p22"/>
          <p:cNvSpPr>
            <a:spLocks noGrp="1"/>
          </p:cNvSpPr>
          <p:nvPr>
            <p:ph type="pic" idx="3"/>
          </p:nvPr>
        </p:nvSpPr>
        <p:spPr>
          <a:xfrm>
            <a:off x="0" y="3118440"/>
            <a:ext cx="4651708" cy="2993250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10" name="Google Shape;210;p22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" name="Google Shape;211;p22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12" name="Google Shape;212;p22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2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_The Hill">
  <p:cSld name="Cover_The Hill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 l="2366" t="21033" r="6963" b="2459"/>
          <a:stretch/>
        </p:blipFill>
        <p:spPr>
          <a:xfrm>
            <a:off x="0" y="2"/>
            <a:ext cx="12198096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/>
        </p:nvSpPr>
        <p:spPr>
          <a:xfrm>
            <a:off x="457201" y="0"/>
            <a:ext cx="5638800" cy="6858000"/>
          </a:xfrm>
          <a:prstGeom prst="rect">
            <a:avLst/>
          </a:prstGeom>
          <a:solidFill>
            <a:schemeClr val="lt2">
              <a:alpha val="9137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98991" y="365125"/>
            <a:ext cx="4602480" cy="3281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" name="Google Shape;37;p5"/>
          <p:cNvGrpSpPr/>
          <p:nvPr/>
        </p:nvGrpSpPr>
        <p:grpSpPr>
          <a:xfrm>
            <a:off x="1969303" y="4109165"/>
            <a:ext cx="2661855" cy="1797998"/>
            <a:chOff x="-2931" y="-4852"/>
            <a:chExt cx="17157" cy="11589"/>
          </a:xfrm>
        </p:grpSpPr>
        <p:sp>
          <p:nvSpPr>
            <p:cNvPr id="38" name="Google Shape;38;p5"/>
            <p:cNvSpPr/>
            <p:nvPr/>
          </p:nvSpPr>
          <p:spPr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-2931" y="1653"/>
              <a:ext cx="17157" cy="5084"/>
            </a:xfrm>
            <a:custGeom>
              <a:avLst/>
              <a:gdLst/>
              <a:ahLst/>
              <a:cxnLst/>
              <a:rect l="l" t="t" r="r" b="b"/>
              <a:pathLst>
                <a:path w="974" h="286" extrusionOk="0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3111" y="-4852"/>
              <a:ext cx="5020" cy="5066"/>
            </a:xfrm>
            <a:custGeom>
              <a:avLst/>
              <a:gdLst/>
              <a:ahLst/>
              <a:cxnLst/>
              <a:rect l="l" t="t" r="r" b="b"/>
              <a:pathLst>
                <a:path w="285" h="285" extrusionOk="0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X_L">
  <p:cSld name="Content 3X_L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 txBox="1">
            <a:spLocks noGrp="1"/>
          </p:cNvSpPr>
          <p:nvPr>
            <p:ph type="title"/>
          </p:nvPr>
        </p:nvSpPr>
        <p:spPr>
          <a:xfrm>
            <a:off x="4899660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body" idx="1"/>
          </p:nvPr>
        </p:nvSpPr>
        <p:spPr>
          <a:xfrm>
            <a:off x="4899660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23"/>
          <p:cNvSpPr>
            <a:spLocks noGrp="1"/>
          </p:cNvSpPr>
          <p:nvPr>
            <p:ph type="pic" idx="2"/>
          </p:nvPr>
        </p:nvSpPr>
        <p:spPr>
          <a:xfrm>
            <a:off x="0" y="0"/>
            <a:ext cx="4651708" cy="1953771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18" name="Google Shape;218;p23"/>
          <p:cNvSpPr>
            <a:spLocks noGrp="1"/>
          </p:cNvSpPr>
          <p:nvPr>
            <p:ph type="pic" idx="3"/>
          </p:nvPr>
        </p:nvSpPr>
        <p:spPr>
          <a:xfrm>
            <a:off x="0" y="2072644"/>
            <a:ext cx="4651708" cy="1953771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19" name="Google Shape;219;p23"/>
          <p:cNvSpPr>
            <a:spLocks noGrp="1"/>
          </p:cNvSpPr>
          <p:nvPr>
            <p:ph type="pic" idx="4"/>
          </p:nvPr>
        </p:nvSpPr>
        <p:spPr>
          <a:xfrm>
            <a:off x="0" y="4145288"/>
            <a:ext cx="4651708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20" name="Google Shape;220;p23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" name="Google Shape;221;p23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22" name="Google Shape;222;p23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23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3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3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4X_L">
  <p:cSld name="Content 4X_L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"/>
          <p:cNvSpPr txBox="1">
            <a:spLocks noGrp="1"/>
          </p:cNvSpPr>
          <p:nvPr>
            <p:ph type="title"/>
          </p:nvPr>
        </p:nvSpPr>
        <p:spPr>
          <a:xfrm>
            <a:off x="4899660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4"/>
          <p:cNvSpPr txBox="1">
            <a:spLocks noGrp="1"/>
          </p:cNvSpPr>
          <p:nvPr>
            <p:ph type="body" idx="1"/>
          </p:nvPr>
        </p:nvSpPr>
        <p:spPr>
          <a:xfrm>
            <a:off x="4899660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>
            <a:spLocks noGrp="1"/>
          </p:cNvSpPr>
          <p:nvPr>
            <p:ph type="pic" idx="2"/>
          </p:nvPr>
        </p:nvSpPr>
        <p:spPr>
          <a:xfrm>
            <a:off x="0" y="0"/>
            <a:ext cx="4651708" cy="1953770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31" name="Google Shape;231;p24"/>
          <p:cNvSpPr>
            <a:spLocks noGrp="1"/>
          </p:cNvSpPr>
          <p:nvPr>
            <p:ph type="pic" idx="3"/>
          </p:nvPr>
        </p:nvSpPr>
        <p:spPr>
          <a:xfrm>
            <a:off x="0" y="2072644"/>
            <a:ext cx="2263242" cy="1953770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32" name="Google Shape;232;p24"/>
          <p:cNvSpPr>
            <a:spLocks noGrp="1"/>
          </p:cNvSpPr>
          <p:nvPr>
            <p:ph type="pic" idx="4"/>
          </p:nvPr>
        </p:nvSpPr>
        <p:spPr>
          <a:xfrm>
            <a:off x="0" y="4145288"/>
            <a:ext cx="4651708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33" name="Google Shape;233;p24"/>
          <p:cNvSpPr>
            <a:spLocks noGrp="1"/>
          </p:cNvSpPr>
          <p:nvPr>
            <p:ph type="pic" idx="5"/>
          </p:nvPr>
        </p:nvSpPr>
        <p:spPr>
          <a:xfrm>
            <a:off x="2388466" y="2072644"/>
            <a:ext cx="2263242" cy="1953770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34" name="Google Shape;234;p24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5" name="Google Shape;235;p24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6" name="Google Shape;236;p24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4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" name="Google Shape;238;p24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4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4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5X_L">
  <p:cSld name="Content 5X_L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"/>
          <p:cNvSpPr txBox="1">
            <a:spLocks noGrp="1"/>
          </p:cNvSpPr>
          <p:nvPr>
            <p:ph type="title"/>
          </p:nvPr>
        </p:nvSpPr>
        <p:spPr>
          <a:xfrm>
            <a:off x="4899660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body" idx="1"/>
          </p:nvPr>
        </p:nvSpPr>
        <p:spPr>
          <a:xfrm>
            <a:off x="4899660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25"/>
          <p:cNvSpPr>
            <a:spLocks noGrp="1"/>
          </p:cNvSpPr>
          <p:nvPr>
            <p:ph type="pic" idx="2"/>
          </p:nvPr>
        </p:nvSpPr>
        <p:spPr>
          <a:xfrm>
            <a:off x="0" y="0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45" name="Google Shape;245;p25"/>
          <p:cNvSpPr>
            <a:spLocks noGrp="1"/>
          </p:cNvSpPr>
          <p:nvPr>
            <p:ph type="pic" idx="3"/>
          </p:nvPr>
        </p:nvSpPr>
        <p:spPr>
          <a:xfrm>
            <a:off x="0" y="2072644"/>
            <a:ext cx="4651708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46" name="Google Shape;246;p25"/>
          <p:cNvSpPr>
            <a:spLocks noGrp="1"/>
          </p:cNvSpPr>
          <p:nvPr>
            <p:ph type="pic" idx="4"/>
          </p:nvPr>
        </p:nvSpPr>
        <p:spPr>
          <a:xfrm>
            <a:off x="0" y="4145288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47" name="Google Shape;247;p25"/>
          <p:cNvSpPr/>
          <p:nvPr/>
        </p:nvSpPr>
        <p:spPr>
          <a:xfrm>
            <a:off x="11429306" y="6248400"/>
            <a:ext cx="216508" cy="228600"/>
          </a:xfrm>
          <a:custGeom>
            <a:avLst/>
            <a:gdLst/>
            <a:ahLst/>
            <a:cxnLst/>
            <a:rect l="l" t="t" r="r" b="b"/>
            <a:pathLst>
              <a:path w="9430552" h="9955931" extrusionOk="0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5"/>
          <p:cNvSpPr>
            <a:spLocks noGrp="1"/>
          </p:cNvSpPr>
          <p:nvPr>
            <p:ph type="pic" idx="5"/>
          </p:nvPr>
        </p:nvSpPr>
        <p:spPr>
          <a:xfrm>
            <a:off x="2388466" y="0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49" name="Google Shape;249;p25"/>
          <p:cNvSpPr>
            <a:spLocks noGrp="1"/>
          </p:cNvSpPr>
          <p:nvPr>
            <p:ph type="pic" idx="6"/>
          </p:nvPr>
        </p:nvSpPr>
        <p:spPr>
          <a:xfrm>
            <a:off x="2388466" y="4145288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50" name="Google Shape;250;p25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" name="Google Shape;251;p25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52" name="Google Shape;252;p25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" name="Google Shape;254;p25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5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6X_L">
  <p:cSld name="Content 6X_L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 txBox="1">
            <a:spLocks noGrp="1"/>
          </p:cNvSpPr>
          <p:nvPr>
            <p:ph type="title"/>
          </p:nvPr>
        </p:nvSpPr>
        <p:spPr>
          <a:xfrm>
            <a:off x="4899660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6"/>
          <p:cNvSpPr txBox="1">
            <a:spLocks noGrp="1"/>
          </p:cNvSpPr>
          <p:nvPr>
            <p:ph type="body" idx="1"/>
          </p:nvPr>
        </p:nvSpPr>
        <p:spPr>
          <a:xfrm>
            <a:off x="4899660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—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26"/>
          <p:cNvSpPr>
            <a:spLocks noGrp="1"/>
          </p:cNvSpPr>
          <p:nvPr>
            <p:ph type="pic" idx="2"/>
          </p:nvPr>
        </p:nvSpPr>
        <p:spPr>
          <a:xfrm>
            <a:off x="0" y="0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61" name="Google Shape;261;p26"/>
          <p:cNvSpPr>
            <a:spLocks noGrp="1"/>
          </p:cNvSpPr>
          <p:nvPr>
            <p:ph type="pic" idx="3"/>
          </p:nvPr>
        </p:nvSpPr>
        <p:spPr>
          <a:xfrm>
            <a:off x="0" y="2072644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62" name="Google Shape;262;p26"/>
          <p:cNvSpPr>
            <a:spLocks noGrp="1"/>
          </p:cNvSpPr>
          <p:nvPr>
            <p:ph type="pic" idx="4"/>
          </p:nvPr>
        </p:nvSpPr>
        <p:spPr>
          <a:xfrm>
            <a:off x="0" y="4145288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63" name="Google Shape;263;p26"/>
          <p:cNvSpPr>
            <a:spLocks noGrp="1"/>
          </p:cNvSpPr>
          <p:nvPr>
            <p:ph type="pic" idx="5"/>
          </p:nvPr>
        </p:nvSpPr>
        <p:spPr>
          <a:xfrm>
            <a:off x="2388466" y="2072644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64" name="Google Shape;264;p26"/>
          <p:cNvSpPr/>
          <p:nvPr/>
        </p:nvSpPr>
        <p:spPr>
          <a:xfrm>
            <a:off x="11429306" y="6248400"/>
            <a:ext cx="216508" cy="228600"/>
          </a:xfrm>
          <a:custGeom>
            <a:avLst/>
            <a:gdLst/>
            <a:ahLst/>
            <a:cxnLst/>
            <a:rect l="l" t="t" r="r" b="b"/>
            <a:pathLst>
              <a:path w="9430552" h="9955931" extrusionOk="0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>
            <a:spLocks noGrp="1"/>
          </p:cNvSpPr>
          <p:nvPr>
            <p:ph type="pic" idx="6"/>
          </p:nvPr>
        </p:nvSpPr>
        <p:spPr>
          <a:xfrm>
            <a:off x="2388466" y="0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66" name="Google Shape;266;p26"/>
          <p:cNvSpPr>
            <a:spLocks noGrp="1"/>
          </p:cNvSpPr>
          <p:nvPr>
            <p:ph type="pic" idx="7"/>
          </p:nvPr>
        </p:nvSpPr>
        <p:spPr>
          <a:xfrm>
            <a:off x="2388466" y="4145288"/>
            <a:ext cx="2263242" cy="196640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sp>
      <p:sp>
        <p:nvSpPr>
          <p:cNvPr id="267" name="Google Shape;267;p26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8" name="Google Shape;268;p26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69" name="Google Shape;269;p26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6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1" name="Google Shape;271;p26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6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6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Full Screen Photo">
  <p:cSld name="Photo: Full Screen Photo">
    <p:bg>
      <p:bgPr>
        <a:solidFill>
          <a:srgbClr val="FFFFFF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>
            <a:spLocks noGrp="1"/>
          </p:cNvSpPr>
          <p:nvPr>
            <p:ph type="pic" idx="2"/>
          </p:nvPr>
        </p:nvSpPr>
        <p:spPr>
          <a:xfrm>
            <a:off x="-3048" y="0"/>
            <a:ext cx="12198096" cy="685800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+ Bar">
  <p:cSld name="Blank + Bar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8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8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8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81" name="Google Shape;281;p28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82" name="Google Shape;282;p28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2-up">
  <p:cSld name="Photo: 2-up"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9"/>
          <p:cNvSpPr>
            <a:spLocks noGrp="1"/>
          </p:cNvSpPr>
          <p:nvPr>
            <p:ph type="pic" idx="2"/>
          </p:nvPr>
        </p:nvSpPr>
        <p:spPr>
          <a:xfrm>
            <a:off x="6156960" y="0"/>
            <a:ext cx="6035040" cy="685800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286" name="Google Shape;286;p29"/>
          <p:cNvSpPr>
            <a:spLocks noGrp="1"/>
          </p:cNvSpPr>
          <p:nvPr>
            <p:ph type="pic" idx="3"/>
          </p:nvPr>
        </p:nvSpPr>
        <p:spPr>
          <a:xfrm>
            <a:off x="0" y="0"/>
            <a:ext cx="6035040" cy="685800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3-up">
  <p:cSld name="Photo: 3-up">
    <p:bg>
      <p:bgPr>
        <a:solidFill>
          <a:schemeClr val="l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0"/>
          <p:cNvSpPr>
            <a:spLocks noGrp="1"/>
          </p:cNvSpPr>
          <p:nvPr>
            <p:ph type="pic" idx="2"/>
          </p:nvPr>
        </p:nvSpPr>
        <p:spPr>
          <a:xfrm>
            <a:off x="4107180" y="0"/>
            <a:ext cx="3977640" cy="685800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289" name="Google Shape;289;p30"/>
          <p:cNvSpPr>
            <a:spLocks noGrp="1"/>
          </p:cNvSpPr>
          <p:nvPr>
            <p:ph type="pic" idx="3"/>
          </p:nvPr>
        </p:nvSpPr>
        <p:spPr>
          <a:xfrm>
            <a:off x="0" y="0"/>
            <a:ext cx="3977640" cy="685800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290" name="Google Shape;290;p30"/>
          <p:cNvSpPr>
            <a:spLocks noGrp="1"/>
          </p:cNvSpPr>
          <p:nvPr>
            <p:ph type="pic" idx="4"/>
          </p:nvPr>
        </p:nvSpPr>
        <p:spPr>
          <a:xfrm>
            <a:off x="8214360" y="0"/>
            <a:ext cx="3977640" cy="685800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4-up">
  <p:cSld name="Photo: 4-up"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>
            <a:spLocks noGrp="1"/>
          </p:cNvSpPr>
          <p:nvPr>
            <p:ph type="pic" idx="2"/>
          </p:nvPr>
        </p:nvSpPr>
        <p:spPr>
          <a:xfrm>
            <a:off x="6156960" y="3483864"/>
            <a:ext cx="60350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293" name="Google Shape;293;p31"/>
          <p:cNvSpPr>
            <a:spLocks noGrp="1"/>
          </p:cNvSpPr>
          <p:nvPr>
            <p:ph type="pic" idx="3"/>
          </p:nvPr>
        </p:nvSpPr>
        <p:spPr>
          <a:xfrm>
            <a:off x="6156960" y="0"/>
            <a:ext cx="60350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294" name="Google Shape;294;p31"/>
          <p:cNvSpPr>
            <a:spLocks noGrp="1"/>
          </p:cNvSpPr>
          <p:nvPr>
            <p:ph type="pic" idx="4"/>
          </p:nvPr>
        </p:nvSpPr>
        <p:spPr>
          <a:xfrm>
            <a:off x="0" y="3483864"/>
            <a:ext cx="60350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295" name="Google Shape;295;p31"/>
          <p:cNvSpPr>
            <a:spLocks noGrp="1"/>
          </p:cNvSpPr>
          <p:nvPr>
            <p:ph type="pic" idx="5"/>
          </p:nvPr>
        </p:nvSpPr>
        <p:spPr>
          <a:xfrm>
            <a:off x="0" y="0"/>
            <a:ext cx="60350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4">
  <p:cSld name="Photo: Mosaic 4">
    <p:bg>
      <p:bgPr>
        <a:solidFill>
          <a:schemeClr val="lt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>
            <a:spLocks noGrp="1"/>
          </p:cNvSpPr>
          <p:nvPr>
            <p:ph type="pic" idx="2"/>
          </p:nvPr>
        </p:nvSpPr>
        <p:spPr>
          <a:xfrm>
            <a:off x="3081528" y="3483864"/>
            <a:ext cx="9110472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298" name="Google Shape;298;p32"/>
          <p:cNvSpPr>
            <a:spLocks noGrp="1"/>
          </p:cNvSpPr>
          <p:nvPr>
            <p:ph type="pic" idx="3"/>
          </p:nvPr>
        </p:nvSpPr>
        <p:spPr>
          <a:xfrm>
            <a:off x="0" y="3483864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299" name="Google Shape;299;p32"/>
          <p:cNvSpPr>
            <a:spLocks noGrp="1"/>
          </p:cNvSpPr>
          <p:nvPr>
            <p:ph type="pic" idx="4"/>
          </p:nvPr>
        </p:nvSpPr>
        <p:spPr>
          <a:xfrm>
            <a:off x="9247632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300" name="Google Shape;300;p32"/>
          <p:cNvSpPr>
            <a:spLocks noGrp="1"/>
          </p:cNvSpPr>
          <p:nvPr>
            <p:ph type="pic" idx="5"/>
          </p:nvPr>
        </p:nvSpPr>
        <p:spPr>
          <a:xfrm>
            <a:off x="6164580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301" name="Google Shape;301;p32"/>
          <p:cNvSpPr>
            <a:spLocks noGrp="1"/>
          </p:cNvSpPr>
          <p:nvPr>
            <p:ph type="pic" idx="6"/>
          </p:nvPr>
        </p:nvSpPr>
        <p:spPr>
          <a:xfrm>
            <a:off x="0" y="0"/>
            <a:ext cx="6025896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_Mascot Stadium">
  <p:cSld name="Cover_Mascot Stadium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6"/>
          <p:cNvPicPr preferRelativeResize="0"/>
          <p:nvPr/>
        </p:nvPicPr>
        <p:blipFill rotWithShape="1">
          <a:blip r:embed="rId2">
            <a:alphaModFix/>
          </a:blip>
          <a:srcRect l="11334" t="15157" r="6587" b="15372"/>
          <a:stretch/>
        </p:blipFill>
        <p:spPr>
          <a:xfrm>
            <a:off x="0" y="0"/>
            <a:ext cx="121980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/>
          <p:nvPr/>
        </p:nvSpPr>
        <p:spPr>
          <a:xfrm>
            <a:off x="6096000" y="0"/>
            <a:ext cx="5638800" cy="6858000"/>
          </a:xfrm>
          <a:prstGeom prst="rect">
            <a:avLst/>
          </a:prstGeom>
          <a:solidFill>
            <a:schemeClr val="lt2">
              <a:alpha val="9137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6590530" y="365125"/>
            <a:ext cx="4602480" cy="3281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>
            <a:off x="7560842" y="4109165"/>
            <a:ext cx="2661855" cy="1797998"/>
            <a:chOff x="-2931" y="-4852"/>
            <a:chExt cx="17157" cy="11589"/>
          </a:xfrm>
        </p:grpSpPr>
        <p:sp>
          <p:nvSpPr>
            <p:cNvPr id="46" name="Google Shape;46;p6"/>
            <p:cNvSpPr/>
            <p:nvPr/>
          </p:nvSpPr>
          <p:spPr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6"/>
            <p:cNvSpPr/>
            <p:nvPr/>
          </p:nvSpPr>
          <p:spPr>
            <a:xfrm>
              <a:off x="-2931" y="1653"/>
              <a:ext cx="17157" cy="5084"/>
            </a:xfrm>
            <a:custGeom>
              <a:avLst/>
              <a:gdLst/>
              <a:ahLst/>
              <a:cxnLst/>
              <a:rect l="l" t="t" r="r" b="b"/>
              <a:pathLst>
                <a:path w="974" h="286" extrusionOk="0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6"/>
            <p:cNvSpPr/>
            <p:nvPr/>
          </p:nvSpPr>
          <p:spPr>
            <a:xfrm>
              <a:off x="3111" y="-4852"/>
              <a:ext cx="5020" cy="5066"/>
            </a:xfrm>
            <a:custGeom>
              <a:avLst/>
              <a:gdLst/>
              <a:ahLst/>
              <a:cxnLst/>
              <a:rect l="l" t="t" r="r" b="b"/>
              <a:pathLst>
                <a:path w="285" h="285" extrusionOk="0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Photo">
  <p:cSld name="Large Photo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3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4" name="Google Shape;304;p33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305" name="Google Shape;305;p33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3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7" name="Google Shape;307;p3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1277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08" name="Google Shape;308;p33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3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Full Screen Photo + Bar">
  <p:cSld name="Photo: Full Screen Photo + Bar">
    <p:bg>
      <p:bgPr>
        <a:solidFill>
          <a:srgbClr val="FFFFFF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"/>
          <p:cNvSpPr>
            <a:spLocks noGrp="1"/>
          </p:cNvSpPr>
          <p:nvPr>
            <p:ph type="pic" idx="2"/>
          </p:nvPr>
        </p:nvSpPr>
        <p:spPr>
          <a:xfrm>
            <a:off x="-3048" y="0"/>
            <a:ext cx="12198096" cy="611168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313" name="Google Shape;313;p34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4" name="Google Shape;314;p34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315" name="Google Shape;315;p34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4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7" name="Google Shape;317;p34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34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9" name="Google Shape;319;p34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2-up + Bar">
  <p:cSld name="Photo: 2-up + Bar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5"/>
          <p:cNvSpPr>
            <a:spLocks noGrp="1"/>
          </p:cNvSpPr>
          <p:nvPr>
            <p:ph type="pic" idx="2"/>
          </p:nvPr>
        </p:nvSpPr>
        <p:spPr>
          <a:xfrm>
            <a:off x="6156960" y="0"/>
            <a:ext cx="6035040" cy="611169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322" name="Google Shape;322;p35"/>
          <p:cNvSpPr>
            <a:spLocks noGrp="1"/>
          </p:cNvSpPr>
          <p:nvPr>
            <p:ph type="pic" idx="3"/>
          </p:nvPr>
        </p:nvSpPr>
        <p:spPr>
          <a:xfrm>
            <a:off x="0" y="0"/>
            <a:ext cx="6035040" cy="611169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323" name="Google Shape;323;p35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4" name="Google Shape;324;p35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325" name="Google Shape;325;p35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7" name="Google Shape;327;p35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35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9" name="Google Shape;329;p35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3-up + Bar">
  <p:cSld name="Photo: 3-up + Bar">
    <p:bg>
      <p:bgPr>
        <a:solidFill>
          <a:schemeClr val="l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6"/>
          <p:cNvSpPr>
            <a:spLocks noGrp="1"/>
          </p:cNvSpPr>
          <p:nvPr>
            <p:ph type="pic" idx="2"/>
          </p:nvPr>
        </p:nvSpPr>
        <p:spPr>
          <a:xfrm>
            <a:off x="4107180" y="0"/>
            <a:ext cx="3977640" cy="611169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332" name="Google Shape;332;p36"/>
          <p:cNvSpPr>
            <a:spLocks noGrp="1"/>
          </p:cNvSpPr>
          <p:nvPr>
            <p:ph type="pic" idx="3"/>
          </p:nvPr>
        </p:nvSpPr>
        <p:spPr>
          <a:xfrm>
            <a:off x="0" y="0"/>
            <a:ext cx="3977640" cy="611169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333" name="Google Shape;333;p36"/>
          <p:cNvSpPr>
            <a:spLocks noGrp="1"/>
          </p:cNvSpPr>
          <p:nvPr>
            <p:ph type="pic" idx="4"/>
          </p:nvPr>
        </p:nvSpPr>
        <p:spPr>
          <a:xfrm>
            <a:off x="8214360" y="0"/>
            <a:ext cx="3977640" cy="611169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334" name="Google Shape;334;p36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5" name="Google Shape;335;p36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336" name="Google Shape;336;p36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6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8" name="Google Shape;338;p36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36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0" name="Google Shape;340;p36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4-up + Bar">
  <p:cSld name="Photo: 4-up + Bar">
    <p:bg>
      <p:bgPr>
        <a:solidFill>
          <a:schemeClr val="l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7"/>
          <p:cNvSpPr>
            <a:spLocks noGrp="1"/>
          </p:cNvSpPr>
          <p:nvPr>
            <p:ph type="pic" idx="2"/>
          </p:nvPr>
        </p:nvSpPr>
        <p:spPr>
          <a:xfrm>
            <a:off x="6156960" y="3112120"/>
            <a:ext cx="6035040" cy="299956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343" name="Google Shape;343;p37"/>
          <p:cNvSpPr>
            <a:spLocks noGrp="1"/>
          </p:cNvSpPr>
          <p:nvPr>
            <p:ph type="pic" idx="3"/>
          </p:nvPr>
        </p:nvSpPr>
        <p:spPr>
          <a:xfrm>
            <a:off x="6156960" y="0"/>
            <a:ext cx="6035040" cy="299325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344" name="Google Shape;344;p37"/>
          <p:cNvSpPr>
            <a:spLocks noGrp="1"/>
          </p:cNvSpPr>
          <p:nvPr>
            <p:ph type="pic" idx="4"/>
          </p:nvPr>
        </p:nvSpPr>
        <p:spPr>
          <a:xfrm>
            <a:off x="0" y="3112121"/>
            <a:ext cx="6035040" cy="299956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345" name="Google Shape;345;p37"/>
          <p:cNvSpPr>
            <a:spLocks noGrp="1"/>
          </p:cNvSpPr>
          <p:nvPr>
            <p:ph type="pic" idx="5"/>
          </p:nvPr>
        </p:nvSpPr>
        <p:spPr>
          <a:xfrm>
            <a:off x="0" y="0"/>
            <a:ext cx="6035040" cy="299325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346" name="Google Shape;346;p37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7" name="Google Shape;347;p37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348" name="Google Shape;348;p37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37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37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2" name="Google Shape;352;p37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4 + Bar">
  <p:cSld name="Photo: Mosaic 4 + Bar">
    <p:bg>
      <p:bgPr>
        <a:solidFill>
          <a:schemeClr val="lt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8"/>
          <p:cNvSpPr>
            <a:spLocks noGrp="1"/>
          </p:cNvSpPr>
          <p:nvPr>
            <p:ph type="pic" idx="2"/>
          </p:nvPr>
        </p:nvSpPr>
        <p:spPr>
          <a:xfrm>
            <a:off x="3081528" y="3118437"/>
            <a:ext cx="9110472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355" name="Google Shape;355;p38"/>
          <p:cNvSpPr>
            <a:spLocks noGrp="1"/>
          </p:cNvSpPr>
          <p:nvPr>
            <p:ph type="pic" idx="3"/>
          </p:nvPr>
        </p:nvSpPr>
        <p:spPr>
          <a:xfrm>
            <a:off x="0" y="3118437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356" name="Google Shape;356;p38"/>
          <p:cNvSpPr>
            <a:spLocks noGrp="1"/>
          </p:cNvSpPr>
          <p:nvPr>
            <p:ph type="pic" idx="4"/>
          </p:nvPr>
        </p:nvSpPr>
        <p:spPr>
          <a:xfrm>
            <a:off x="9247632" y="0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357" name="Google Shape;357;p38"/>
          <p:cNvSpPr>
            <a:spLocks noGrp="1"/>
          </p:cNvSpPr>
          <p:nvPr>
            <p:ph type="pic" idx="5"/>
          </p:nvPr>
        </p:nvSpPr>
        <p:spPr>
          <a:xfrm>
            <a:off x="6164580" y="0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358" name="Google Shape;358;p38"/>
          <p:cNvSpPr>
            <a:spLocks noGrp="1"/>
          </p:cNvSpPr>
          <p:nvPr>
            <p:ph type="pic" idx="6"/>
          </p:nvPr>
        </p:nvSpPr>
        <p:spPr>
          <a:xfrm>
            <a:off x="0" y="0"/>
            <a:ext cx="6025896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359" name="Google Shape;359;p38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" name="Google Shape;360;p38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361" name="Google Shape;361;p38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8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3" name="Google Shape;363;p38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38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5" name="Google Shape;365;p38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9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39"/>
          <p:cNvSpPr txBox="1"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39"/>
          <p:cNvSpPr txBox="1"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0" name="Google Shape;370;p39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39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39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73" name="Google Shape;373;p39"/>
          <p:cNvGrpSpPr/>
          <p:nvPr/>
        </p:nvGrpSpPr>
        <p:grpSpPr>
          <a:xfrm>
            <a:off x="4696483" y="3537023"/>
            <a:ext cx="2661855" cy="1797998"/>
            <a:chOff x="-2931" y="-4852"/>
            <a:chExt cx="17157" cy="11589"/>
          </a:xfrm>
        </p:grpSpPr>
        <p:sp>
          <p:nvSpPr>
            <p:cNvPr id="374" name="Google Shape;374;p39"/>
            <p:cNvSpPr/>
            <p:nvPr/>
          </p:nvSpPr>
          <p:spPr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-2931" y="1653"/>
              <a:ext cx="17157" cy="5084"/>
            </a:xfrm>
            <a:custGeom>
              <a:avLst/>
              <a:gdLst/>
              <a:ahLst/>
              <a:cxnLst/>
              <a:rect l="l" t="t" r="r" b="b"/>
              <a:pathLst>
                <a:path w="974" h="286" extrusionOk="0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9"/>
            <p:cNvSpPr/>
            <p:nvPr/>
          </p:nvSpPr>
          <p:spPr>
            <a:xfrm>
              <a:off x="3111" y="-4852"/>
              <a:ext cx="5020" cy="5066"/>
            </a:xfrm>
            <a:custGeom>
              <a:avLst/>
              <a:gdLst/>
              <a:ahLst/>
              <a:cxnLst/>
              <a:rect l="l" t="t" r="r" b="b"/>
              <a:pathLst>
                <a:path w="285" h="285" extrusionOk="0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+ Reverse">
  <p:cSld name="Title Slide + Reverse">
    <p:bg>
      <p:bgPr>
        <a:solidFill>
          <a:schemeClr val="accent1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0"/>
          <p:cNvSpPr txBox="1"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40"/>
          <p:cNvSpPr txBox="1"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0" name="Google Shape;380;p40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1" name="Google Shape;381;p40"/>
          <p:cNvGrpSpPr/>
          <p:nvPr/>
        </p:nvGrpSpPr>
        <p:grpSpPr>
          <a:xfrm>
            <a:off x="4696483" y="3537022"/>
            <a:ext cx="2661854" cy="1797997"/>
            <a:chOff x="-2931" y="-4852"/>
            <a:chExt cx="17157" cy="11589"/>
          </a:xfrm>
        </p:grpSpPr>
        <p:sp>
          <p:nvSpPr>
            <p:cNvPr id="382" name="Google Shape;382;p40"/>
            <p:cNvSpPr/>
            <p:nvPr/>
          </p:nvSpPr>
          <p:spPr>
            <a:xfrm>
              <a:off x="-2931" y="1653"/>
              <a:ext cx="17157" cy="5084"/>
            </a:xfrm>
            <a:custGeom>
              <a:avLst/>
              <a:gdLst/>
              <a:ahLst/>
              <a:cxnLst/>
              <a:rect l="l" t="t" r="r" b="b"/>
              <a:pathLst>
                <a:path w="974" h="286" extrusionOk="0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3111" y="-4852"/>
              <a:ext cx="5020" cy="5066"/>
            </a:xfrm>
            <a:custGeom>
              <a:avLst/>
              <a:gdLst/>
              <a:ahLst/>
              <a:cxnLst/>
              <a:rect l="l" t="t" r="r" b="b"/>
              <a:pathLst>
                <a:path w="285" h="285" extrusionOk="0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+ Reverse">
  <p:cSld name="Section Header + Reverse">
    <p:bg>
      <p:bgPr>
        <a:solidFill>
          <a:schemeClr val="accent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1"/>
          <p:cNvSpPr txBox="1"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F4F4F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4F4F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4F4F4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4F4F4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4F4F4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4F4"/>
              </a:buClr>
              <a:buSzPts val="1600"/>
              <a:buNone/>
              <a:defRPr sz="1600">
                <a:solidFill>
                  <a:srgbClr val="F4F4F4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4F4"/>
              </a:buClr>
              <a:buSzPts val="1600"/>
              <a:buNone/>
              <a:defRPr sz="1600">
                <a:solidFill>
                  <a:srgbClr val="F4F4F4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4F4"/>
              </a:buClr>
              <a:buSzPts val="1600"/>
              <a:buNone/>
              <a:defRPr sz="1600">
                <a:solidFill>
                  <a:srgbClr val="F4F4F4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4F4F4"/>
              </a:buClr>
              <a:buSzPts val="1600"/>
              <a:buNone/>
              <a:defRPr sz="1600">
                <a:solidFill>
                  <a:srgbClr val="F4F4F4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41"/>
          <p:cNvSpPr txBox="1"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2"/>
          <p:cNvSpPr txBox="1">
            <a:spLocks noGrp="1"/>
          </p:cNvSpPr>
          <p:nvPr>
            <p:ph type="body" idx="1"/>
          </p:nvPr>
        </p:nvSpPr>
        <p:spPr>
          <a:xfrm>
            <a:off x="457199" y="1575772"/>
            <a:ext cx="5400846" cy="549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9" name="Google Shape;389;p42"/>
          <p:cNvSpPr txBox="1">
            <a:spLocks noGrp="1"/>
          </p:cNvSpPr>
          <p:nvPr>
            <p:ph type="body" idx="2"/>
          </p:nvPr>
        </p:nvSpPr>
        <p:spPr>
          <a:xfrm>
            <a:off x="457199" y="2370023"/>
            <a:ext cx="5400846" cy="3513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—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0" name="Google Shape;390;p42"/>
          <p:cNvSpPr txBox="1">
            <a:spLocks noGrp="1"/>
          </p:cNvSpPr>
          <p:nvPr>
            <p:ph type="body" idx="3"/>
          </p:nvPr>
        </p:nvSpPr>
        <p:spPr>
          <a:xfrm>
            <a:off x="6333954" y="1575772"/>
            <a:ext cx="5400846" cy="549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1" name="Google Shape;391;p42"/>
          <p:cNvSpPr txBox="1">
            <a:spLocks noGrp="1"/>
          </p:cNvSpPr>
          <p:nvPr>
            <p:ph type="body" idx="4"/>
          </p:nvPr>
        </p:nvSpPr>
        <p:spPr>
          <a:xfrm>
            <a:off x="6333954" y="2370023"/>
            <a:ext cx="5400846" cy="3513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—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42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42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42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42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96" name="Google Shape;396;p42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397" name="Google Shape;397;p42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2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9" name="Google Shape;399;p42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ver_L">
  <p:cSld name="Custom Cover_L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998991" y="365125"/>
            <a:ext cx="4602480" cy="3281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3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43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43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 not use  ">
  <p:cSld name="do not use  ">
    <p:bg>
      <p:bgPr>
        <a:solidFill>
          <a:schemeClr val="dk2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4"/>
          <p:cNvSpPr txBox="1"/>
          <p:nvPr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lang="en-US" sz="1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</a:t>
            </a:r>
            <a:br>
              <a:rPr lang="en-US" sz="1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Grids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6-up">
  <p:cSld name="Photo: 6-up">
    <p:bg>
      <p:bgPr>
        <a:solidFill>
          <a:schemeClr val="lt1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5"/>
          <p:cNvSpPr>
            <a:spLocks noGrp="1"/>
          </p:cNvSpPr>
          <p:nvPr>
            <p:ph type="pic" idx="2"/>
          </p:nvPr>
        </p:nvSpPr>
        <p:spPr>
          <a:xfrm>
            <a:off x="4107180" y="0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08" name="Google Shape;408;p45"/>
          <p:cNvSpPr>
            <a:spLocks noGrp="1"/>
          </p:cNvSpPr>
          <p:nvPr>
            <p:ph type="pic" idx="3"/>
          </p:nvPr>
        </p:nvSpPr>
        <p:spPr>
          <a:xfrm>
            <a:off x="0" y="0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09" name="Google Shape;409;p45"/>
          <p:cNvSpPr>
            <a:spLocks noGrp="1"/>
          </p:cNvSpPr>
          <p:nvPr>
            <p:ph type="pic" idx="4"/>
          </p:nvPr>
        </p:nvSpPr>
        <p:spPr>
          <a:xfrm>
            <a:off x="8214360" y="0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10" name="Google Shape;410;p45"/>
          <p:cNvSpPr>
            <a:spLocks noGrp="1"/>
          </p:cNvSpPr>
          <p:nvPr>
            <p:ph type="pic" idx="5"/>
          </p:nvPr>
        </p:nvSpPr>
        <p:spPr>
          <a:xfrm>
            <a:off x="4107180" y="3483864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11" name="Google Shape;411;p45"/>
          <p:cNvSpPr>
            <a:spLocks noGrp="1"/>
          </p:cNvSpPr>
          <p:nvPr>
            <p:ph type="pic" idx="6"/>
          </p:nvPr>
        </p:nvSpPr>
        <p:spPr>
          <a:xfrm>
            <a:off x="0" y="3483864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12" name="Google Shape;412;p45"/>
          <p:cNvSpPr>
            <a:spLocks noGrp="1"/>
          </p:cNvSpPr>
          <p:nvPr>
            <p:ph type="pic" idx="7"/>
          </p:nvPr>
        </p:nvSpPr>
        <p:spPr>
          <a:xfrm>
            <a:off x="8214360" y="3483864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8-up">
  <p:cSld name="Photo: 8-up">
    <p:bg>
      <p:bgPr>
        <a:solidFill>
          <a:schemeClr val="l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6"/>
          <p:cNvSpPr>
            <a:spLocks noGrp="1"/>
          </p:cNvSpPr>
          <p:nvPr>
            <p:ph type="pic" idx="2"/>
          </p:nvPr>
        </p:nvSpPr>
        <p:spPr>
          <a:xfrm>
            <a:off x="9247632" y="3483864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15" name="Google Shape;415;p46"/>
          <p:cNvSpPr>
            <a:spLocks noGrp="1"/>
          </p:cNvSpPr>
          <p:nvPr>
            <p:ph type="pic" idx="3"/>
          </p:nvPr>
        </p:nvSpPr>
        <p:spPr>
          <a:xfrm>
            <a:off x="9247632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16" name="Google Shape;416;p46"/>
          <p:cNvSpPr>
            <a:spLocks noGrp="1"/>
          </p:cNvSpPr>
          <p:nvPr>
            <p:ph type="pic" idx="4"/>
          </p:nvPr>
        </p:nvSpPr>
        <p:spPr>
          <a:xfrm>
            <a:off x="6163056" y="3483864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17" name="Google Shape;417;p46"/>
          <p:cNvSpPr>
            <a:spLocks noGrp="1"/>
          </p:cNvSpPr>
          <p:nvPr>
            <p:ph type="pic" idx="5"/>
          </p:nvPr>
        </p:nvSpPr>
        <p:spPr>
          <a:xfrm>
            <a:off x="6163056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18" name="Google Shape;418;p46"/>
          <p:cNvSpPr>
            <a:spLocks noGrp="1"/>
          </p:cNvSpPr>
          <p:nvPr>
            <p:ph type="pic" idx="6"/>
          </p:nvPr>
        </p:nvSpPr>
        <p:spPr>
          <a:xfrm>
            <a:off x="3081528" y="3483864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19" name="Google Shape;419;p46"/>
          <p:cNvSpPr>
            <a:spLocks noGrp="1"/>
          </p:cNvSpPr>
          <p:nvPr>
            <p:ph type="pic" idx="7"/>
          </p:nvPr>
        </p:nvSpPr>
        <p:spPr>
          <a:xfrm>
            <a:off x="3081528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20" name="Google Shape;420;p46"/>
          <p:cNvSpPr>
            <a:spLocks noGrp="1"/>
          </p:cNvSpPr>
          <p:nvPr>
            <p:ph type="pic" idx="8"/>
          </p:nvPr>
        </p:nvSpPr>
        <p:spPr>
          <a:xfrm>
            <a:off x="0" y="3483864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21" name="Google Shape;421;p46"/>
          <p:cNvSpPr>
            <a:spLocks noGrp="1"/>
          </p:cNvSpPr>
          <p:nvPr>
            <p:ph type="pic" idx="9"/>
          </p:nvPr>
        </p:nvSpPr>
        <p:spPr>
          <a:xfrm>
            <a:off x="0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16-up">
  <p:cSld name="Photo: 16-up">
    <p:bg>
      <p:bgPr>
        <a:solidFill>
          <a:srgbClr val="FFFFFF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7"/>
          <p:cNvSpPr>
            <a:spLocks noGrp="1"/>
          </p:cNvSpPr>
          <p:nvPr>
            <p:ph type="pic" idx="2"/>
          </p:nvPr>
        </p:nvSpPr>
        <p:spPr>
          <a:xfrm>
            <a:off x="9247632" y="5230368"/>
            <a:ext cx="2944368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24" name="Google Shape;424;p47"/>
          <p:cNvSpPr>
            <a:spLocks noGrp="1"/>
          </p:cNvSpPr>
          <p:nvPr>
            <p:ph type="pic" idx="3"/>
          </p:nvPr>
        </p:nvSpPr>
        <p:spPr>
          <a:xfrm>
            <a:off x="6165087" y="5230368"/>
            <a:ext cx="2944368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25" name="Google Shape;425;p47"/>
          <p:cNvSpPr>
            <a:spLocks noGrp="1"/>
          </p:cNvSpPr>
          <p:nvPr>
            <p:ph type="pic" idx="4"/>
          </p:nvPr>
        </p:nvSpPr>
        <p:spPr>
          <a:xfrm>
            <a:off x="3082543" y="5230368"/>
            <a:ext cx="2944368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26" name="Google Shape;426;p47"/>
          <p:cNvSpPr>
            <a:spLocks noGrp="1"/>
          </p:cNvSpPr>
          <p:nvPr>
            <p:ph type="pic" idx="5"/>
          </p:nvPr>
        </p:nvSpPr>
        <p:spPr>
          <a:xfrm>
            <a:off x="0" y="5230368"/>
            <a:ext cx="2944368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27" name="Google Shape;427;p47"/>
          <p:cNvSpPr>
            <a:spLocks noGrp="1"/>
          </p:cNvSpPr>
          <p:nvPr>
            <p:ph type="pic" idx="6"/>
          </p:nvPr>
        </p:nvSpPr>
        <p:spPr>
          <a:xfrm>
            <a:off x="9247632" y="3483864"/>
            <a:ext cx="2944368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28" name="Google Shape;428;p47"/>
          <p:cNvSpPr>
            <a:spLocks noGrp="1"/>
          </p:cNvSpPr>
          <p:nvPr>
            <p:ph type="pic" idx="7"/>
          </p:nvPr>
        </p:nvSpPr>
        <p:spPr>
          <a:xfrm>
            <a:off x="6165087" y="3483864"/>
            <a:ext cx="2944368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29" name="Google Shape;429;p47"/>
          <p:cNvSpPr>
            <a:spLocks noGrp="1"/>
          </p:cNvSpPr>
          <p:nvPr>
            <p:ph type="pic" idx="8"/>
          </p:nvPr>
        </p:nvSpPr>
        <p:spPr>
          <a:xfrm>
            <a:off x="3082543" y="3483864"/>
            <a:ext cx="2944368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30" name="Google Shape;430;p47"/>
          <p:cNvSpPr>
            <a:spLocks noGrp="1"/>
          </p:cNvSpPr>
          <p:nvPr>
            <p:ph type="pic" idx="9"/>
          </p:nvPr>
        </p:nvSpPr>
        <p:spPr>
          <a:xfrm>
            <a:off x="0" y="3483864"/>
            <a:ext cx="2944368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31" name="Google Shape;431;p47"/>
          <p:cNvSpPr>
            <a:spLocks noGrp="1"/>
          </p:cNvSpPr>
          <p:nvPr>
            <p:ph type="pic" idx="13"/>
          </p:nvPr>
        </p:nvSpPr>
        <p:spPr>
          <a:xfrm>
            <a:off x="9247632" y="1746504"/>
            <a:ext cx="2944368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32" name="Google Shape;432;p47"/>
          <p:cNvSpPr>
            <a:spLocks noGrp="1"/>
          </p:cNvSpPr>
          <p:nvPr>
            <p:ph type="pic" idx="14"/>
          </p:nvPr>
        </p:nvSpPr>
        <p:spPr>
          <a:xfrm>
            <a:off x="6165087" y="1746504"/>
            <a:ext cx="2944368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33" name="Google Shape;433;p47"/>
          <p:cNvSpPr>
            <a:spLocks noGrp="1"/>
          </p:cNvSpPr>
          <p:nvPr>
            <p:ph type="pic" idx="15"/>
          </p:nvPr>
        </p:nvSpPr>
        <p:spPr>
          <a:xfrm>
            <a:off x="3082543" y="1746504"/>
            <a:ext cx="2944368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34" name="Google Shape;434;p47"/>
          <p:cNvSpPr>
            <a:spLocks noGrp="1"/>
          </p:cNvSpPr>
          <p:nvPr>
            <p:ph type="pic" idx="16"/>
          </p:nvPr>
        </p:nvSpPr>
        <p:spPr>
          <a:xfrm>
            <a:off x="0" y="1746504"/>
            <a:ext cx="2944368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35" name="Google Shape;435;p47"/>
          <p:cNvSpPr>
            <a:spLocks noGrp="1"/>
          </p:cNvSpPr>
          <p:nvPr>
            <p:ph type="pic" idx="17"/>
          </p:nvPr>
        </p:nvSpPr>
        <p:spPr>
          <a:xfrm>
            <a:off x="9247632" y="0"/>
            <a:ext cx="2944368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36" name="Google Shape;436;p47"/>
          <p:cNvSpPr>
            <a:spLocks noGrp="1"/>
          </p:cNvSpPr>
          <p:nvPr>
            <p:ph type="pic" idx="18"/>
          </p:nvPr>
        </p:nvSpPr>
        <p:spPr>
          <a:xfrm>
            <a:off x="6165087" y="0"/>
            <a:ext cx="2944368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37" name="Google Shape;437;p47"/>
          <p:cNvSpPr>
            <a:spLocks noGrp="1"/>
          </p:cNvSpPr>
          <p:nvPr>
            <p:ph type="pic" idx="19"/>
          </p:nvPr>
        </p:nvSpPr>
        <p:spPr>
          <a:xfrm>
            <a:off x="3082543" y="0"/>
            <a:ext cx="2944368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38" name="Google Shape;438;p47"/>
          <p:cNvSpPr>
            <a:spLocks noGrp="1"/>
          </p:cNvSpPr>
          <p:nvPr>
            <p:ph type="pic" idx="20"/>
          </p:nvPr>
        </p:nvSpPr>
        <p:spPr>
          <a:xfrm>
            <a:off x="0" y="0"/>
            <a:ext cx="2944368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12-up">
  <p:cSld name="Photo: 12-up">
    <p:bg>
      <p:bgPr>
        <a:solidFill>
          <a:srgbClr val="FFFFFF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8"/>
          <p:cNvSpPr>
            <a:spLocks noGrp="1"/>
          </p:cNvSpPr>
          <p:nvPr>
            <p:ph type="pic" idx="2"/>
          </p:nvPr>
        </p:nvSpPr>
        <p:spPr>
          <a:xfrm>
            <a:off x="9247632" y="4654296"/>
            <a:ext cx="2944368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41" name="Google Shape;441;p48"/>
          <p:cNvSpPr>
            <a:spLocks noGrp="1"/>
          </p:cNvSpPr>
          <p:nvPr>
            <p:ph type="pic" idx="3"/>
          </p:nvPr>
        </p:nvSpPr>
        <p:spPr>
          <a:xfrm>
            <a:off x="6165087" y="4654296"/>
            <a:ext cx="2944368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42" name="Google Shape;442;p48"/>
          <p:cNvSpPr>
            <a:spLocks noGrp="1"/>
          </p:cNvSpPr>
          <p:nvPr>
            <p:ph type="pic" idx="4"/>
          </p:nvPr>
        </p:nvSpPr>
        <p:spPr>
          <a:xfrm>
            <a:off x="3082543" y="4654296"/>
            <a:ext cx="2944368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43" name="Google Shape;443;p48"/>
          <p:cNvSpPr>
            <a:spLocks noGrp="1"/>
          </p:cNvSpPr>
          <p:nvPr>
            <p:ph type="pic" idx="5"/>
          </p:nvPr>
        </p:nvSpPr>
        <p:spPr>
          <a:xfrm>
            <a:off x="0" y="4654296"/>
            <a:ext cx="2944368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44" name="Google Shape;444;p48"/>
          <p:cNvSpPr>
            <a:spLocks noGrp="1"/>
          </p:cNvSpPr>
          <p:nvPr>
            <p:ph type="pic" idx="6"/>
          </p:nvPr>
        </p:nvSpPr>
        <p:spPr>
          <a:xfrm>
            <a:off x="9247632" y="2327148"/>
            <a:ext cx="2944368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45" name="Google Shape;445;p48"/>
          <p:cNvSpPr>
            <a:spLocks noGrp="1"/>
          </p:cNvSpPr>
          <p:nvPr>
            <p:ph type="pic" idx="7"/>
          </p:nvPr>
        </p:nvSpPr>
        <p:spPr>
          <a:xfrm>
            <a:off x="6165087" y="2327148"/>
            <a:ext cx="2944368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46" name="Google Shape;446;p48"/>
          <p:cNvSpPr>
            <a:spLocks noGrp="1"/>
          </p:cNvSpPr>
          <p:nvPr>
            <p:ph type="pic" idx="8"/>
          </p:nvPr>
        </p:nvSpPr>
        <p:spPr>
          <a:xfrm>
            <a:off x="3082543" y="2327148"/>
            <a:ext cx="2944368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47" name="Google Shape;447;p48"/>
          <p:cNvSpPr>
            <a:spLocks noGrp="1"/>
          </p:cNvSpPr>
          <p:nvPr>
            <p:ph type="pic" idx="9"/>
          </p:nvPr>
        </p:nvSpPr>
        <p:spPr>
          <a:xfrm>
            <a:off x="0" y="2327148"/>
            <a:ext cx="2944368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48" name="Google Shape;448;p48"/>
          <p:cNvSpPr>
            <a:spLocks noGrp="1"/>
          </p:cNvSpPr>
          <p:nvPr>
            <p:ph type="pic" idx="13"/>
          </p:nvPr>
        </p:nvSpPr>
        <p:spPr>
          <a:xfrm>
            <a:off x="9247632" y="0"/>
            <a:ext cx="2944368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49" name="Google Shape;449;p48"/>
          <p:cNvSpPr>
            <a:spLocks noGrp="1"/>
          </p:cNvSpPr>
          <p:nvPr>
            <p:ph type="pic" idx="14"/>
          </p:nvPr>
        </p:nvSpPr>
        <p:spPr>
          <a:xfrm>
            <a:off x="6165087" y="0"/>
            <a:ext cx="2944368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50" name="Google Shape;450;p48"/>
          <p:cNvSpPr>
            <a:spLocks noGrp="1"/>
          </p:cNvSpPr>
          <p:nvPr>
            <p:ph type="pic" idx="15"/>
          </p:nvPr>
        </p:nvSpPr>
        <p:spPr>
          <a:xfrm>
            <a:off x="3082543" y="0"/>
            <a:ext cx="2944368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51" name="Google Shape;451;p48"/>
          <p:cNvSpPr>
            <a:spLocks noGrp="1"/>
          </p:cNvSpPr>
          <p:nvPr>
            <p:ph type="pic" idx="16"/>
          </p:nvPr>
        </p:nvSpPr>
        <p:spPr>
          <a:xfrm>
            <a:off x="0" y="0"/>
            <a:ext cx="2944368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20-up">
  <p:cSld name="Photo: 20-up">
    <p:bg>
      <p:bgPr>
        <a:solidFill>
          <a:schemeClr val="lt1"/>
        </a:solid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9"/>
          <p:cNvSpPr>
            <a:spLocks noGrp="1"/>
          </p:cNvSpPr>
          <p:nvPr>
            <p:ph type="pic" idx="2"/>
          </p:nvPr>
        </p:nvSpPr>
        <p:spPr>
          <a:xfrm>
            <a:off x="9860280" y="5230368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54" name="Google Shape;454;p49"/>
          <p:cNvSpPr>
            <a:spLocks noGrp="1"/>
          </p:cNvSpPr>
          <p:nvPr>
            <p:ph type="pic" idx="3"/>
          </p:nvPr>
        </p:nvSpPr>
        <p:spPr>
          <a:xfrm>
            <a:off x="9860280" y="3483864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55" name="Google Shape;455;p49"/>
          <p:cNvSpPr>
            <a:spLocks noGrp="1"/>
          </p:cNvSpPr>
          <p:nvPr>
            <p:ph type="pic" idx="4"/>
          </p:nvPr>
        </p:nvSpPr>
        <p:spPr>
          <a:xfrm>
            <a:off x="9860280" y="1746504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56" name="Google Shape;456;p49"/>
          <p:cNvSpPr>
            <a:spLocks noGrp="1"/>
          </p:cNvSpPr>
          <p:nvPr>
            <p:ph type="pic" idx="5"/>
          </p:nvPr>
        </p:nvSpPr>
        <p:spPr>
          <a:xfrm>
            <a:off x="9860280" y="0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57" name="Google Shape;457;p49"/>
          <p:cNvSpPr>
            <a:spLocks noGrp="1"/>
          </p:cNvSpPr>
          <p:nvPr>
            <p:ph type="pic" idx="6"/>
          </p:nvPr>
        </p:nvSpPr>
        <p:spPr>
          <a:xfrm>
            <a:off x="7395209" y="5230368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58" name="Google Shape;458;p49"/>
          <p:cNvSpPr>
            <a:spLocks noGrp="1"/>
          </p:cNvSpPr>
          <p:nvPr>
            <p:ph type="pic" idx="7"/>
          </p:nvPr>
        </p:nvSpPr>
        <p:spPr>
          <a:xfrm>
            <a:off x="7395209" y="3483864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59" name="Google Shape;459;p49"/>
          <p:cNvSpPr>
            <a:spLocks noGrp="1"/>
          </p:cNvSpPr>
          <p:nvPr>
            <p:ph type="pic" idx="8"/>
          </p:nvPr>
        </p:nvSpPr>
        <p:spPr>
          <a:xfrm>
            <a:off x="7395209" y="1746504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60" name="Google Shape;460;p49"/>
          <p:cNvSpPr>
            <a:spLocks noGrp="1"/>
          </p:cNvSpPr>
          <p:nvPr>
            <p:ph type="pic" idx="9"/>
          </p:nvPr>
        </p:nvSpPr>
        <p:spPr>
          <a:xfrm>
            <a:off x="7395209" y="0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61" name="Google Shape;461;p49"/>
          <p:cNvSpPr>
            <a:spLocks noGrp="1"/>
          </p:cNvSpPr>
          <p:nvPr>
            <p:ph type="pic" idx="13"/>
          </p:nvPr>
        </p:nvSpPr>
        <p:spPr>
          <a:xfrm>
            <a:off x="4930138" y="5230368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62" name="Google Shape;462;p49"/>
          <p:cNvSpPr>
            <a:spLocks noGrp="1"/>
          </p:cNvSpPr>
          <p:nvPr>
            <p:ph type="pic" idx="14"/>
          </p:nvPr>
        </p:nvSpPr>
        <p:spPr>
          <a:xfrm>
            <a:off x="4930138" y="3483864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63" name="Google Shape;463;p49"/>
          <p:cNvSpPr>
            <a:spLocks noGrp="1"/>
          </p:cNvSpPr>
          <p:nvPr>
            <p:ph type="pic" idx="15"/>
          </p:nvPr>
        </p:nvSpPr>
        <p:spPr>
          <a:xfrm>
            <a:off x="4930138" y="1746504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64" name="Google Shape;464;p49"/>
          <p:cNvSpPr>
            <a:spLocks noGrp="1"/>
          </p:cNvSpPr>
          <p:nvPr>
            <p:ph type="pic" idx="16"/>
          </p:nvPr>
        </p:nvSpPr>
        <p:spPr>
          <a:xfrm>
            <a:off x="4930138" y="0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65" name="Google Shape;465;p49"/>
          <p:cNvSpPr>
            <a:spLocks noGrp="1"/>
          </p:cNvSpPr>
          <p:nvPr>
            <p:ph type="pic" idx="17"/>
          </p:nvPr>
        </p:nvSpPr>
        <p:spPr>
          <a:xfrm>
            <a:off x="2468880" y="5230368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66" name="Google Shape;466;p49"/>
          <p:cNvSpPr>
            <a:spLocks noGrp="1"/>
          </p:cNvSpPr>
          <p:nvPr>
            <p:ph type="pic" idx="18"/>
          </p:nvPr>
        </p:nvSpPr>
        <p:spPr>
          <a:xfrm>
            <a:off x="2468880" y="3483864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67" name="Google Shape;467;p49"/>
          <p:cNvSpPr>
            <a:spLocks noGrp="1"/>
          </p:cNvSpPr>
          <p:nvPr>
            <p:ph type="pic" idx="19"/>
          </p:nvPr>
        </p:nvSpPr>
        <p:spPr>
          <a:xfrm>
            <a:off x="2468880" y="1746504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68" name="Google Shape;468;p49"/>
          <p:cNvSpPr>
            <a:spLocks noGrp="1"/>
          </p:cNvSpPr>
          <p:nvPr>
            <p:ph type="pic" idx="20"/>
          </p:nvPr>
        </p:nvSpPr>
        <p:spPr>
          <a:xfrm>
            <a:off x="2468880" y="0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69" name="Google Shape;469;p49"/>
          <p:cNvSpPr>
            <a:spLocks noGrp="1"/>
          </p:cNvSpPr>
          <p:nvPr>
            <p:ph type="pic" idx="21"/>
          </p:nvPr>
        </p:nvSpPr>
        <p:spPr>
          <a:xfrm>
            <a:off x="0" y="5230368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70" name="Google Shape;470;p49"/>
          <p:cNvSpPr>
            <a:spLocks noGrp="1"/>
          </p:cNvSpPr>
          <p:nvPr>
            <p:ph type="pic" idx="22"/>
          </p:nvPr>
        </p:nvSpPr>
        <p:spPr>
          <a:xfrm>
            <a:off x="0" y="3483864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71" name="Google Shape;471;p49"/>
          <p:cNvSpPr>
            <a:spLocks noGrp="1"/>
          </p:cNvSpPr>
          <p:nvPr>
            <p:ph type="pic" idx="23"/>
          </p:nvPr>
        </p:nvSpPr>
        <p:spPr>
          <a:xfrm>
            <a:off x="0" y="1746504"/>
            <a:ext cx="2331720" cy="162763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72" name="Google Shape;472;p49"/>
          <p:cNvSpPr>
            <a:spLocks noGrp="1"/>
          </p:cNvSpPr>
          <p:nvPr>
            <p:ph type="pic" idx="24"/>
          </p:nvPr>
        </p:nvSpPr>
        <p:spPr>
          <a:xfrm>
            <a:off x="0" y="0"/>
            <a:ext cx="2331720" cy="162534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1">
  <p:cSld name="Photo: Mosaic 1">
    <p:bg>
      <p:bgPr>
        <a:solidFill>
          <a:schemeClr val="lt1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0"/>
          <p:cNvSpPr>
            <a:spLocks noGrp="1"/>
          </p:cNvSpPr>
          <p:nvPr>
            <p:ph type="pic" idx="2"/>
          </p:nvPr>
        </p:nvSpPr>
        <p:spPr>
          <a:xfrm>
            <a:off x="6163056" y="0"/>
            <a:ext cx="6028944" cy="685800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75" name="Google Shape;475;p50"/>
          <p:cNvSpPr>
            <a:spLocks noGrp="1"/>
          </p:cNvSpPr>
          <p:nvPr>
            <p:ph type="pic" idx="3"/>
          </p:nvPr>
        </p:nvSpPr>
        <p:spPr>
          <a:xfrm>
            <a:off x="3081528" y="3483864"/>
            <a:ext cx="2944368" cy="337344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76" name="Google Shape;476;p50"/>
          <p:cNvSpPr>
            <a:spLocks noGrp="1"/>
          </p:cNvSpPr>
          <p:nvPr>
            <p:ph type="pic" idx="4"/>
          </p:nvPr>
        </p:nvSpPr>
        <p:spPr>
          <a:xfrm>
            <a:off x="3081528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77" name="Google Shape;477;p50"/>
          <p:cNvSpPr>
            <a:spLocks noGrp="1"/>
          </p:cNvSpPr>
          <p:nvPr>
            <p:ph type="pic" idx="5"/>
          </p:nvPr>
        </p:nvSpPr>
        <p:spPr>
          <a:xfrm>
            <a:off x="0" y="3483864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78" name="Google Shape;478;p50"/>
          <p:cNvSpPr>
            <a:spLocks noGrp="1"/>
          </p:cNvSpPr>
          <p:nvPr>
            <p:ph type="pic" idx="6"/>
          </p:nvPr>
        </p:nvSpPr>
        <p:spPr>
          <a:xfrm>
            <a:off x="0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2">
  <p:cSld name="Photo: Mosaic 2">
    <p:bg>
      <p:bgPr>
        <a:solidFill>
          <a:schemeClr val="lt1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1"/>
          <p:cNvSpPr>
            <a:spLocks noGrp="1"/>
          </p:cNvSpPr>
          <p:nvPr>
            <p:ph type="pic" idx="2"/>
          </p:nvPr>
        </p:nvSpPr>
        <p:spPr>
          <a:xfrm>
            <a:off x="9247632" y="3483864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81" name="Google Shape;481;p51"/>
          <p:cNvSpPr>
            <a:spLocks noGrp="1"/>
          </p:cNvSpPr>
          <p:nvPr>
            <p:ph type="pic" idx="3"/>
          </p:nvPr>
        </p:nvSpPr>
        <p:spPr>
          <a:xfrm>
            <a:off x="9247632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82" name="Google Shape;482;p51"/>
          <p:cNvSpPr>
            <a:spLocks noGrp="1"/>
          </p:cNvSpPr>
          <p:nvPr>
            <p:ph type="pic" idx="4"/>
          </p:nvPr>
        </p:nvSpPr>
        <p:spPr>
          <a:xfrm>
            <a:off x="6160475" y="3483864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83" name="Google Shape;483;p51"/>
          <p:cNvSpPr>
            <a:spLocks noGrp="1"/>
          </p:cNvSpPr>
          <p:nvPr>
            <p:ph type="pic" idx="5"/>
          </p:nvPr>
        </p:nvSpPr>
        <p:spPr>
          <a:xfrm>
            <a:off x="6160475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84" name="Google Shape;484;p51"/>
          <p:cNvSpPr>
            <a:spLocks noGrp="1"/>
          </p:cNvSpPr>
          <p:nvPr>
            <p:ph type="pic" idx="6"/>
          </p:nvPr>
        </p:nvSpPr>
        <p:spPr>
          <a:xfrm>
            <a:off x="0" y="0"/>
            <a:ext cx="6017685" cy="685800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3">
  <p:cSld name="Photo: Mosaic 3">
    <p:bg>
      <p:bgPr>
        <a:solidFill>
          <a:schemeClr val="lt1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2"/>
          <p:cNvSpPr>
            <a:spLocks noGrp="1"/>
          </p:cNvSpPr>
          <p:nvPr>
            <p:ph type="pic" idx="2"/>
          </p:nvPr>
        </p:nvSpPr>
        <p:spPr>
          <a:xfrm>
            <a:off x="6166104" y="0"/>
            <a:ext cx="6025896" cy="685800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87" name="Google Shape;487;p52"/>
          <p:cNvSpPr>
            <a:spLocks noGrp="1"/>
          </p:cNvSpPr>
          <p:nvPr>
            <p:ph type="pic" idx="3"/>
          </p:nvPr>
        </p:nvSpPr>
        <p:spPr>
          <a:xfrm>
            <a:off x="3083052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88" name="Google Shape;488;p52"/>
          <p:cNvSpPr>
            <a:spLocks noGrp="1"/>
          </p:cNvSpPr>
          <p:nvPr>
            <p:ph type="pic" idx="4"/>
          </p:nvPr>
        </p:nvSpPr>
        <p:spPr>
          <a:xfrm>
            <a:off x="0" y="3483864"/>
            <a:ext cx="602742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89" name="Google Shape;489;p52"/>
          <p:cNvSpPr>
            <a:spLocks noGrp="1"/>
          </p:cNvSpPr>
          <p:nvPr>
            <p:ph type="pic" idx="5"/>
          </p:nvPr>
        </p:nvSpPr>
        <p:spPr>
          <a:xfrm>
            <a:off x="0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ver_R">
  <p:cSld name="Custom Cover_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590530" y="365125"/>
            <a:ext cx="4602480" cy="3281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5">
  <p:cSld name="Photo: Mosaic 5">
    <p:bg>
      <p:bgPr>
        <a:solidFill>
          <a:schemeClr val="lt1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3"/>
          <p:cNvSpPr>
            <a:spLocks noGrp="1"/>
          </p:cNvSpPr>
          <p:nvPr>
            <p:ph type="pic" idx="2"/>
          </p:nvPr>
        </p:nvSpPr>
        <p:spPr>
          <a:xfrm>
            <a:off x="6166104" y="3492500"/>
            <a:ext cx="6025896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92" name="Google Shape;492;p53"/>
          <p:cNvSpPr>
            <a:spLocks noGrp="1"/>
          </p:cNvSpPr>
          <p:nvPr>
            <p:ph type="pic" idx="3"/>
          </p:nvPr>
        </p:nvSpPr>
        <p:spPr>
          <a:xfrm>
            <a:off x="3083052" y="349250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93" name="Google Shape;493;p53"/>
          <p:cNvSpPr>
            <a:spLocks noGrp="1"/>
          </p:cNvSpPr>
          <p:nvPr>
            <p:ph type="pic" idx="4"/>
          </p:nvPr>
        </p:nvSpPr>
        <p:spPr>
          <a:xfrm>
            <a:off x="0" y="349250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94" name="Google Shape;494;p53"/>
          <p:cNvSpPr>
            <a:spLocks noGrp="1"/>
          </p:cNvSpPr>
          <p:nvPr>
            <p:ph type="pic" idx="5"/>
          </p:nvPr>
        </p:nvSpPr>
        <p:spPr>
          <a:xfrm>
            <a:off x="9247632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95" name="Google Shape;495;p53"/>
          <p:cNvSpPr>
            <a:spLocks noGrp="1"/>
          </p:cNvSpPr>
          <p:nvPr>
            <p:ph type="pic" idx="6"/>
          </p:nvPr>
        </p:nvSpPr>
        <p:spPr>
          <a:xfrm>
            <a:off x="0" y="0"/>
            <a:ext cx="9107424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6">
  <p:cSld name="Photo: Mosaic 6">
    <p:bg>
      <p:bgPr>
        <a:solidFill>
          <a:schemeClr val="lt1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4"/>
          <p:cNvSpPr>
            <a:spLocks noGrp="1"/>
          </p:cNvSpPr>
          <p:nvPr>
            <p:ph type="pic" idx="2"/>
          </p:nvPr>
        </p:nvSpPr>
        <p:spPr>
          <a:xfrm>
            <a:off x="0" y="0"/>
            <a:ext cx="6035040" cy="685800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98" name="Google Shape;498;p54"/>
          <p:cNvSpPr>
            <a:spLocks noGrp="1"/>
          </p:cNvSpPr>
          <p:nvPr>
            <p:ph type="pic" idx="3"/>
          </p:nvPr>
        </p:nvSpPr>
        <p:spPr>
          <a:xfrm>
            <a:off x="6156960" y="3483864"/>
            <a:ext cx="60350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499" name="Google Shape;499;p54"/>
          <p:cNvSpPr>
            <a:spLocks noGrp="1"/>
          </p:cNvSpPr>
          <p:nvPr>
            <p:ph type="pic" idx="4"/>
          </p:nvPr>
        </p:nvSpPr>
        <p:spPr>
          <a:xfrm>
            <a:off x="6156960" y="0"/>
            <a:ext cx="60350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7">
  <p:cSld name="Photo: Mosaic 7">
    <p:bg>
      <p:bgPr>
        <a:solidFill>
          <a:schemeClr val="lt1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5"/>
          <p:cNvSpPr>
            <a:spLocks noGrp="1"/>
          </p:cNvSpPr>
          <p:nvPr>
            <p:ph type="pic" idx="2"/>
          </p:nvPr>
        </p:nvSpPr>
        <p:spPr>
          <a:xfrm>
            <a:off x="6156960" y="0"/>
            <a:ext cx="60350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2" name="Google Shape;502;p55"/>
          <p:cNvSpPr>
            <a:spLocks noGrp="1"/>
          </p:cNvSpPr>
          <p:nvPr>
            <p:ph type="pic" idx="3"/>
          </p:nvPr>
        </p:nvSpPr>
        <p:spPr>
          <a:xfrm>
            <a:off x="0" y="3483864"/>
            <a:ext cx="602284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3" name="Google Shape;503;p55"/>
          <p:cNvSpPr>
            <a:spLocks noGrp="1"/>
          </p:cNvSpPr>
          <p:nvPr>
            <p:ph type="pic" idx="4"/>
          </p:nvPr>
        </p:nvSpPr>
        <p:spPr>
          <a:xfrm>
            <a:off x="0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4" name="Google Shape;504;p55"/>
          <p:cNvSpPr>
            <a:spLocks noGrp="1"/>
          </p:cNvSpPr>
          <p:nvPr>
            <p:ph type="pic" idx="5"/>
          </p:nvPr>
        </p:nvSpPr>
        <p:spPr>
          <a:xfrm>
            <a:off x="3078480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5" name="Google Shape;505;p55"/>
          <p:cNvSpPr>
            <a:spLocks noGrp="1"/>
          </p:cNvSpPr>
          <p:nvPr>
            <p:ph type="pic" idx="6"/>
          </p:nvPr>
        </p:nvSpPr>
        <p:spPr>
          <a:xfrm>
            <a:off x="6156960" y="3483864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6" name="Google Shape;506;p55"/>
          <p:cNvSpPr>
            <a:spLocks noGrp="1"/>
          </p:cNvSpPr>
          <p:nvPr>
            <p:ph type="pic" idx="7"/>
          </p:nvPr>
        </p:nvSpPr>
        <p:spPr>
          <a:xfrm>
            <a:off x="9247632" y="3483864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8">
  <p:cSld name="Photo: Mosaic 8">
    <p:bg>
      <p:bgPr>
        <a:solidFill>
          <a:schemeClr val="lt1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6"/>
          <p:cNvSpPr>
            <a:spLocks noGrp="1"/>
          </p:cNvSpPr>
          <p:nvPr>
            <p:ph type="pic" idx="2"/>
          </p:nvPr>
        </p:nvSpPr>
        <p:spPr>
          <a:xfrm>
            <a:off x="4107180" y="3483864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09" name="Google Shape;509;p56"/>
          <p:cNvSpPr>
            <a:spLocks noGrp="1"/>
          </p:cNvSpPr>
          <p:nvPr>
            <p:ph type="pic" idx="3"/>
          </p:nvPr>
        </p:nvSpPr>
        <p:spPr>
          <a:xfrm>
            <a:off x="8214360" y="3483864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10" name="Google Shape;510;p56"/>
          <p:cNvSpPr>
            <a:spLocks noGrp="1"/>
          </p:cNvSpPr>
          <p:nvPr>
            <p:ph type="pic" idx="4"/>
          </p:nvPr>
        </p:nvSpPr>
        <p:spPr>
          <a:xfrm>
            <a:off x="0" y="0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11" name="Google Shape;511;p56"/>
          <p:cNvSpPr>
            <a:spLocks noGrp="1"/>
          </p:cNvSpPr>
          <p:nvPr>
            <p:ph type="pic" idx="5"/>
          </p:nvPr>
        </p:nvSpPr>
        <p:spPr>
          <a:xfrm>
            <a:off x="0" y="3483864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12" name="Google Shape;512;p56"/>
          <p:cNvSpPr>
            <a:spLocks noGrp="1"/>
          </p:cNvSpPr>
          <p:nvPr>
            <p:ph type="pic" idx="6"/>
          </p:nvPr>
        </p:nvSpPr>
        <p:spPr>
          <a:xfrm>
            <a:off x="4107180" y="0"/>
            <a:ext cx="808482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9">
  <p:cSld name="Photo: Mosaic 9">
    <p:bg>
      <p:bgPr>
        <a:solidFill>
          <a:schemeClr val="lt1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7"/>
          <p:cNvSpPr>
            <a:spLocks noGrp="1"/>
          </p:cNvSpPr>
          <p:nvPr>
            <p:ph type="pic" idx="2"/>
          </p:nvPr>
        </p:nvSpPr>
        <p:spPr>
          <a:xfrm>
            <a:off x="4107180" y="3483864"/>
            <a:ext cx="808482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15" name="Google Shape;515;p57"/>
          <p:cNvSpPr>
            <a:spLocks noGrp="1"/>
          </p:cNvSpPr>
          <p:nvPr>
            <p:ph type="pic" idx="3"/>
          </p:nvPr>
        </p:nvSpPr>
        <p:spPr>
          <a:xfrm>
            <a:off x="4107180" y="0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16" name="Google Shape;516;p57"/>
          <p:cNvSpPr>
            <a:spLocks noGrp="1"/>
          </p:cNvSpPr>
          <p:nvPr>
            <p:ph type="pic" idx="4"/>
          </p:nvPr>
        </p:nvSpPr>
        <p:spPr>
          <a:xfrm>
            <a:off x="8214360" y="0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17" name="Google Shape;517;p57"/>
          <p:cNvSpPr>
            <a:spLocks noGrp="1"/>
          </p:cNvSpPr>
          <p:nvPr>
            <p:ph type="pic" idx="5"/>
          </p:nvPr>
        </p:nvSpPr>
        <p:spPr>
          <a:xfrm>
            <a:off x="0" y="0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18" name="Google Shape;518;p57"/>
          <p:cNvSpPr>
            <a:spLocks noGrp="1"/>
          </p:cNvSpPr>
          <p:nvPr>
            <p:ph type="pic" idx="6"/>
          </p:nvPr>
        </p:nvSpPr>
        <p:spPr>
          <a:xfrm>
            <a:off x="0" y="3483864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: Mosaic 10">
  <p:cSld name="Photo: Mosaic 10"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8"/>
          <p:cNvSpPr>
            <a:spLocks noGrp="1"/>
          </p:cNvSpPr>
          <p:nvPr>
            <p:ph type="pic" idx="2"/>
          </p:nvPr>
        </p:nvSpPr>
        <p:spPr>
          <a:xfrm>
            <a:off x="8214360" y="0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21" name="Google Shape;521;p58"/>
          <p:cNvSpPr>
            <a:spLocks noGrp="1"/>
          </p:cNvSpPr>
          <p:nvPr>
            <p:ph type="pic" idx="3"/>
          </p:nvPr>
        </p:nvSpPr>
        <p:spPr>
          <a:xfrm>
            <a:off x="0" y="0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22" name="Google Shape;522;p58"/>
          <p:cNvSpPr>
            <a:spLocks noGrp="1"/>
          </p:cNvSpPr>
          <p:nvPr>
            <p:ph type="pic" idx="4"/>
          </p:nvPr>
        </p:nvSpPr>
        <p:spPr>
          <a:xfrm>
            <a:off x="4107180" y="0"/>
            <a:ext cx="3977640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23" name="Google Shape;523;p58"/>
          <p:cNvSpPr>
            <a:spLocks noGrp="1"/>
          </p:cNvSpPr>
          <p:nvPr>
            <p:ph type="pic" idx="5"/>
          </p:nvPr>
        </p:nvSpPr>
        <p:spPr>
          <a:xfrm>
            <a:off x="8214360" y="3483864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24" name="Google Shape;524;p58"/>
          <p:cNvSpPr>
            <a:spLocks noGrp="1"/>
          </p:cNvSpPr>
          <p:nvPr>
            <p:ph type="pic" idx="6"/>
          </p:nvPr>
        </p:nvSpPr>
        <p:spPr>
          <a:xfrm>
            <a:off x="0" y="3483864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25" name="Google Shape;525;p58"/>
          <p:cNvSpPr>
            <a:spLocks noGrp="1"/>
          </p:cNvSpPr>
          <p:nvPr>
            <p:ph type="pic" idx="7"/>
          </p:nvPr>
        </p:nvSpPr>
        <p:spPr>
          <a:xfrm>
            <a:off x="4107180" y="2327148"/>
            <a:ext cx="3977640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26" name="Google Shape;526;p58"/>
          <p:cNvSpPr>
            <a:spLocks noGrp="1"/>
          </p:cNvSpPr>
          <p:nvPr>
            <p:ph type="pic" idx="8"/>
          </p:nvPr>
        </p:nvSpPr>
        <p:spPr>
          <a:xfrm>
            <a:off x="4107180" y="4654296"/>
            <a:ext cx="3977640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: Mosaic 11">
  <p:cSld name="Photo: Mosaic 11">
    <p:bg>
      <p:bgPr>
        <a:solidFill>
          <a:schemeClr val="lt1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9"/>
          <p:cNvSpPr>
            <a:spLocks noGrp="1"/>
          </p:cNvSpPr>
          <p:nvPr>
            <p:ph type="pic" idx="2"/>
          </p:nvPr>
        </p:nvSpPr>
        <p:spPr>
          <a:xfrm>
            <a:off x="4107180" y="0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29" name="Google Shape;529;p59"/>
          <p:cNvSpPr>
            <a:spLocks noGrp="1"/>
          </p:cNvSpPr>
          <p:nvPr>
            <p:ph type="pic" idx="3"/>
          </p:nvPr>
        </p:nvSpPr>
        <p:spPr>
          <a:xfrm>
            <a:off x="0" y="0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30" name="Google Shape;530;p59"/>
          <p:cNvSpPr>
            <a:spLocks noGrp="1"/>
          </p:cNvSpPr>
          <p:nvPr>
            <p:ph type="pic" idx="4"/>
          </p:nvPr>
        </p:nvSpPr>
        <p:spPr>
          <a:xfrm>
            <a:off x="8214360" y="0"/>
            <a:ext cx="3977640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31" name="Google Shape;531;p59"/>
          <p:cNvSpPr>
            <a:spLocks noGrp="1"/>
          </p:cNvSpPr>
          <p:nvPr>
            <p:ph type="pic" idx="5"/>
          </p:nvPr>
        </p:nvSpPr>
        <p:spPr>
          <a:xfrm>
            <a:off x="0" y="3483864"/>
            <a:ext cx="808482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32" name="Google Shape;532;p59"/>
          <p:cNvSpPr>
            <a:spLocks noGrp="1"/>
          </p:cNvSpPr>
          <p:nvPr>
            <p:ph type="pic" idx="6"/>
          </p:nvPr>
        </p:nvSpPr>
        <p:spPr>
          <a:xfrm>
            <a:off x="8214360" y="2327148"/>
            <a:ext cx="3977640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33" name="Google Shape;533;p59"/>
          <p:cNvSpPr>
            <a:spLocks noGrp="1"/>
          </p:cNvSpPr>
          <p:nvPr>
            <p:ph type="pic" idx="7"/>
          </p:nvPr>
        </p:nvSpPr>
        <p:spPr>
          <a:xfrm>
            <a:off x="8214360" y="4654296"/>
            <a:ext cx="3977640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12">
  <p:cSld name="Photo: Mosaic 12">
    <p:bg>
      <p:bgPr>
        <a:solidFill>
          <a:schemeClr val="lt1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0"/>
          <p:cNvSpPr>
            <a:spLocks noGrp="1"/>
          </p:cNvSpPr>
          <p:nvPr>
            <p:ph type="pic" idx="2"/>
          </p:nvPr>
        </p:nvSpPr>
        <p:spPr>
          <a:xfrm>
            <a:off x="9247632" y="3483864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36" name="Google Shape;536;p60"/>
          <p:cNvSpPr>
            <a:spLocks noGrp="1"/>
          </p:cNvSpPr>
          <p:nvPr>
            <p:ph type="pic" idx="3"/>
          </p:nvPr>
        </p:nvSpPr>
        <p:spPr>
          <a:xfrm>
            <a:off x="9247632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37" name="Google Shape;537;p60"/>
          <p:cNvSpPr>
            <a:spLocks noGrp="1"/>
          </p:cNvSpPr>
          <p:nvPr>
            <p:ph type="pic" idx="4"/>
          </p:nvPr>
        </p:nvSpPr>
        <p:spPr>
          <a:xfrm>
            <a:off x="6163056" y="4654296"/>
            <a:ext cx="2944368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38" name="Google Shape;538;p60"/>
          <p:cNvSpPr>
            <a:spLocks noGrp="1"/>
          </p:cNvSpPr>
          <p:nvPr>
            <p:ph type="pic" idx="5"/>
          </p:nvPr>
        </p:nvSpPr>
        <p:spPr>
          <a:xfrm>
            <a:off x="6163056" y="0"/>
            <a:ext cx="2944368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39" name="Google Shape;539;p60"/>
          <p:cNvSpPr>
            <a:spLocks noGrp="1"/>
          </p:cNvSpPr>
          <p:nvPr>
            <p:ph type="pic" idx="6"/>
          </p:nvPr>
        </p:nvSpPr>
        <p:spPr>
          <a:xfrm>
            <a:off x="3081528" y="3483864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40" name="Google Shape;540;p60"/>
          <p:cNvSpPr>
            <a:spLocks noGrp="1"/>
          </p:cNvSpPr>
          <p:nvPr>
            <p:ph type="pic" idx="7"/>
          </p:nvPr>
        </p:nvSpPr>
        <p:spPr>
          <a:xfrm>
            <a:off x="3081528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41" name="Google Shape;541;p60"/>
          <p:cNvSpPr>
            <a:spLocks noGrp="1"/>
          </p:cNvSpPr>
          <p:nvPr>
            <p:ph type="pic" idx="8"/>
          </p:nvPr>
        </p:nvSpPr>
        <p:spPr>
          <a:xfrm>
            <a:off x="0" y="3483864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42" name="Google Shape;542;p60"/>
          <p:cNvSpPr>
            <a:spLocks noGrp="1"/>
          </p:cNvSpPr>
          <p:nvPr>
            <p:ph type="pic" idx="9"/>
          </p:nvPr>
        </p:nvSpPr>
        <p:spPr>
          <a:xfrm>
            <a:off x="0" y="0"/>
            <a:ext cx="2944368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43" name="Google Shape;543;p60"/>
          <p:cNvSpPr>
            <a:spLocks noGrp="1"/>
          </p:cNvSpPr>
          <p:nvPr>
            <p:ph type="pic" idx="13"/>
          </p:nvPr>
        </p:nvSpPr>
        <p:spPr>
          <a:xfrm>
            <a:off x="6163056" y="2327148"/>
            <a:ext cx="2944368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13">
  <p:cSld name="Photo: Mosaic 13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1"/>
          <p:cNvSpPr>
            <a:spLocks noGrp="1"/>
          </p:cNvSpPr>
          <p:nvPr>
            <p:ph type="pic" idx="2"/>
          </p:nvPr>
        </p:nvSpPr>
        <p:spPr>
          <a:xfrm>
            <a:off x="8214360" y="0"/>
            <a:ext cx="3977640" cy="685800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46" name="Google Shape;546;p61"/>
          <p:cNvSpPr>
            <a:spLocks noGrp="1"/>
          </p:cNvSpPr>
          <p:nvPr>
            <p:ph type="pic" idx="3"/>
          </p:nvPr>
        </p:nvSpPr>
        <p:spPr>
          <a:xfrm>
            <a:off x="0" y="0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47" name="Google Shape;547;p61"/>
          <p:cNvSpPr>
            <a:spLocks noGrp="1"/>
          </p:cNvSpPr>
          <p:nvPr>
            <p:ph type="pic" idx="4"/>
          </p:nvPr>
        </p:nvSpPr>
        <p:spPr>
          <a:xfrm>
            <a:off x="4107180" y="0"/>
            <a:ext cx="3977640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48" name="Google Shape;548;p61"/>
          <p:cNvSpPr>
            <a:spLocks noGrp="1"/>
          </p:cNvSpPr>
          <p:nvPr>
            <p:ph type="pic" idx="5"/>
          </p:nvPr>
        </p:nvSpPr>
        <p:spPr>
          <a:xfrm>
            <a:off x="0" y="3483864"/>
            <a:ext cx="3977640" cy="337413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49" name="Google Shape;549;p61"/>
          <p:cNvSpPr>
            <a:spLocks noGrp="1"/>
          </p:cNvSpPr>
          <p:nvPr>
            <p:ph type="pic" idx="6"/>
          </p:nvPr>
        </p:nvSpPr>
        <p:spPr>
          <a:xfrm>
            <a:off x="4107180" y="2327148"/>
            <a:ext cx="3977640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50" name="Google Shape;550;p61"/>
          <p:cNvSpPr>
            <a:spLocks noGrp="1"/>
          </p:cNvSpPr>
          <p:nvPr>
            <p:ph type="pic" idx="7"/>
          </p:nvPr>
        </p:nvSpPr>
        <p:spPr>
          <a:xfrm>
            <a:off x="4107180" y="4654296"/>
            <a:ext cx="3977640" cy="220370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 14">
  <p:cSld name="Mosaic 14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2"/>
          <p:cNvSpPr>
            <a:spLocks noGrp="1"/>
          </p:cNvSpPr>
          <p:nvPr>
            <p:ph type="pic" idx="2"/>
          </p:nvPr>
        </p:nvSpPr>
        <p:spPr>
          <a:xfrm>
            <a:off x="8745056" y="3978574"/>
            <a:ext cx="3446944" cy="287942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53" name="Google Shape;553;p62"/>
          <p:cNvSpPr>
            <a:spLocks noGrp="1"/>
          </p:cNvSpPr>
          <p:nvPr>
            <p:ph type="pic" idx="3"/>
          </p:nvPr>
        </p:nvSpPr>
        <p:spPr>
          <a:xfrm>
            <a:off x="1" y="0"/>
            <a:ext cx="12192000" cy="3857988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54" name="Google Shape;554;p62"/>
          <p:cNvSpPr>
            <a:spLocks noGrp="1"/>
          </p:cNvSpPr>
          <p:nvPr>
            <p:ph type="pic" idx="4"/>
          </p:nvPr>
        </p:nvSpPr>
        <p:spPr>
          <a:xfrm>
            <a:off x="1" y="3978574"/>
            <a:ext cx="3394780" cy="287942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55" name="Google Shape;555;p62"/>
          <p:cNvSpPr>
            <a:spLocks noGrp="1"/>
          </p:cNvSpPr>
          <p:nvPr>
            <p:ph type="pic" idx="5"/>
          </p:nvPr>
        </p:nvSpPr>
        <p:spPr>
          <a:xfrm>
            <a:off x="3516700" y="3978574"/>
            <a:ext cx="5106436" cy="287942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98999A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8999A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8999A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8999A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8999A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o not use">
  <p:cSld name="4_do not use">
    <p:bg>
      <p:bgPr>
        <a:solidFill>
          <a:schemeClr val="dk2"/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3"/>
          <p:cNvSpPr txBox="1"/>
          <p:nvPr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lang="en-US" sz="1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Grids</a:t>
            </a:r>
            <a:br>
              <a:rPr lang="en-US" sz="1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 Bar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6-up + Bar">
  <p:cSld name="Photo: 6-up + Bar">
    <p:bg>
      <p:bgPr>
        <a:solidFill>
          <a:schemeClr val="lt1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4"/>
          <p:cNvSpPr>
            <a:spLocks noGrp="1"/>
          </p:cNvSpPr>
          <p:nvPr>
            <p:ph type="pic" idx="2"/>
          </p:nvPr>
        </p:nvSpPr>
        <p:spPr>
          <a:xfrm>
            <a:off x="4107180" y="0"/>
            <a:ext cx="3977640" cy="299325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60" name="Google Shape;560;p64"/>
          <p:cNvSpPr>
            <a:spLocks noGrp="1"/>
          </p:cNvSpPr>
          <p:nvPr>
            <p:ph type="pic" idx="3"/>
          </p:nvPr>
        </p:nvSpPr>
        <p:spPr>
          <a:xfrm>
            <a:off x="0" y="0"/>
            <a:ext cx="3977640" cy="299325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61" name="Google Shape;561;p64"/>
          <p:cNvSpPr>
            <a:spLocks noGrp="1"/>
          </p:cNvSpPr>
          <p:nvPr>
            <p:ph type="pic" idx="4"/>
          </p:nvPr>
        </p:nvSpPr>
        <p:spPr>
          <a:xfrm>
            <a:off x="8214360" y="0"/>
            <a:ext cx="3977640" cy="299325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62" name="Google Shape;562;p64"/>
          <p:cNvSpPr>
            <a:spLocks noGrp="1"/>
          </p:cNvSpPr>
          <p:nvPr>
            <p:ph type="pic" idx="5"/>
          </p:nvPr>
        </p:nvSpPr>
        <p:spPr>
          <a:xfrm>
            <a:off x="4107180" y="3118439"/>
            <a:ext cx="3977640" cy="299325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63" name="Google Shape;563;p64"/>
          <p:cNvSpPr>
            <a:spLocks noGrp="1"/>
          </p:cNvSpPr>
          <p:nvPr>
            <p:ph type="pic" idx="6"/>
          </p:nvPr>
        </p:nvSpPr>
        <p:spPr>
          <a:xfrm>
            <a:off x="0" y="3118439"/>
            <a:ext cx="3977640" cy="299325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64" name="Google Shape;564;p64"/>
          <p:cNvSpPr>
            <a:spLocks noGrp="1"/>
          </p:cNvSpPr>
          <p:nvPr>
            <p:ph type="pic" idx="7"/>
          </p:nvPr>
        </p:nvSpPr>
        <p:spPr>
          <a:xfrm>
            <a:off x="8214360" y="3118439"/>
            <a:ext cx="3977640" cy="299325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65" name="Google Shape;565;p64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6" name="Google Shape;566;p64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567" name="Google Shape;567;p64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64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9" name="Google Shape;569;p64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64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1" name="Google Shape;571;p64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8-up + Bar">
  <p:cSld name="Photo: 8-up + Bar">
    <p:bg>
      <p:bgPr>
        <a:solidFill>
          <a:schemeClr val="l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65"/>
          <p:cNvSpPr>
            <a:spLocks noGrp="1"/>
          </p:cNvSpPr>
          <p:nvPr>
            <p:ph type="pic" idx="2"/>
          </p:nvPr>
        </p:nvSpPr>
        <p:spPr>
          <a:xfrm>
            <a:off x="9247632" y="3118439"/>
            <a:ext cx="2944368" cy="299325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74" name="Google Shape;574;p65"/>
          <p:cNvSpPr>
            <a:spLocks noGrp="1"/>
          </p:cNvSpPr>
          <p:nvPr>
            <p:ph type="pic" idx="3"/>
          </p:nvPr>
        </p:nvSpPr>
        <p:spPr>
          <a:xfrm>
            <a:off x="9247632" y="0"/>
            <a:ext cx="2944368" cy="299325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75" name="Google Shape;575;p65"/>
          <p:cNvSpPr>
            <a:spLocks noGrp="1"/>
          </p:cNvSpPr>
          <p:nvPr>
            <p:ph type="pic" idx="4"/>
          </p:nvPr>
        </p:nvSpPr>
        <p:spPr>
          <a:xfrm>
            <a:off x="6163056" y="3118439"/>
            <a:ext cx="2944368" cy="299325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76" name="Google Shape;576;p65"/>
          <p:cNvSpPr>
            <a:spLocks noGrp="1"/>
          </p:cNvSpPr>
          <p:nvPr>
            <p:ph type="pic" idx="5"/>
          </p:nvPr>
        </p:nvSpPr>
        <p:spPr>
          <a:xfrm>
            <a:off x="6163056" y="0"/>
            <a:ext cx="2944368" cy="299325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77" name="Google Shape;577;p65"/>
          <p:cNvSpPr>
            <a:spLocks noGrp="1"/>
          </p:cNvSpPr>
          <p:nvPr>
            <p:ph type="pic" idx="6"/>
          </p:nvPr>
        </p:nvSpPr>
        <p:spPr>
          <a:xfrm>
            <a:off x="3081528" y="3118439"/>
            <a:ext cx="2944368" cy="299325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78" name="Google Shape;578;p65"/>
          <p:cNvSpPr>
            <a:spLocks noGrp="1"/>
          </p:cNvSpPr>
          <p:nvPr>
            <p:ph type="pic" idx="7"/>
          </p:nvPr>
        </p:nvSpPr>
        <p:spPr>
          <a:xfrm>
            <a:off x="3081528" y="0"/>
            <a:ext cx="2944368" cy="299325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79" name="Google Shape;579;p65"/>
          <p:cNvSpPr>
            <a:spLocks noGrp="1"/>
          </p:cNvSpPr>
          <p:nvPr>
            <p:ph type="pic" idx="8"/>
          </p:nvPr>
        </p:nvSpPr>
        <p:spPr>
          <a:xfrm>
            <a:off x="0" y="3118439"/>
            <a:ext cx="2944368" cy="299325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80" name="Google Shape;580;p65"/>
          <p:cNvSpPr>
            <a:spLocks noGrp="1"/>
          </p:cNvSpPr>
          <p:nvPr>
            <p:ph type="pic" idx="9"/>
          </p:nvPr>
        </p:nvSpPr>
        <p:spPr>
          <a:xfrm>
            <a:off x="0" y="0"/>
            <a:ext cx="2944368" cy="299325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81" name="Google Shape;581;p65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2" name="Google Shape;582;p65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583" name="Google Shape;583;p65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65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5" name="Google Shape;585;p65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65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7" name="Google Shape;587;p65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16-up + Bar">
  <p:cSld name="Photo: 16-up + Bar">
    <p:bg>
      <p:bgPr>
        <a:solidFill>
          <a:srgbClr val="FFFFFF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6"/>
          <p:cNvSpPr>
            <a:spLocks noGrp="1"/>
          </p:cNvSpPr>
          <p:nvPr>
            <p:ph type="pic" idx="2"/>
          </p:nvPr>
        </p:nvSpPr>
        <p:spPr>
          <a:xfrm>
            <a:off x="9247632" y="4672375"/>
            <a:ext cx="2944368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90" name="Google Shape;590;p66"/>
          <p:cNvSpPr>
            <a:spLocks noGrp="1"/>
          </p:cNvSpPr>
          <p:nvPr>
            <p:ph type="pic" idx="3"/>
          </p:nvPr>
        </p:nvSpPr>
        <p:spPr>
          <a:xfrm>
            <a:off x="6165087" y="4672375"/>
            <a:ext cx="2944368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91" name="Google Shape;591;p66"/>
          <p:cNvSpPr>
            <a:spLocks noGrp="1"/>
          </p:cNvSpPr>
          <p:nvPr>
            <p:ph type="pic" idx="4"/>
          </p:nvPr>
        </p:nvSpPr>
        <p:spPr>
          <a:xfrm>
            <a:off x="3082543" y="4672375"/>
            <a:ext cx="2944368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92" name="Google Shape;592;p66"/>
          <p:cNvSpPr>
            <a:spLocks noGrp="1"/>
          </p:cNvSpPr>
          <p:nvPr>
            <p:ph type="pic" idx="5"/>
          </p:nvPr>
        </p:nvSpPr>
        <p:spPr>
          <a:xfrm>
            <a:off x="0" y="4672375"/>
            <a:ext cx="2944368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93" name="Google Shape;593;p66"/>
          <p:cNvSpPr>
            <a:spLocks noGrp="1"/>
          </p:cNvSpPr>
          <p:nvPr>
            <p:ph type="pic" idx="6"/>
          </p:nvPr>
        </p:nvSpPr>
        <p:spPr>
          <a:xfrm>
            <a:off x="9247632" y="3112124"/>
            <a:ext cx="2944368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94" name="Google Shape;594;p66"/>
          <p:cNvSpPr>
            <a:spLocks noGrp="1"/>
          </p:cNvSpPr>
          <p:nvPr>
            <p:ph type="pic" idx="7"/>
          </p:nvPr>
        </p:nvSpPr>
        <p:spPr>
          <a:xfrm>
            <a:off x="6165087" y="3112124"/>
            <a:ext cx="2944368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95" name="Google Shape;595;p66"/>
          <p:cNvSpPr>
            <a:spLocks noGrp="1"/>
          </p:cNvSpPr>
          <p:nvPr>
            <p:ph type="pic" idx="8"/>
          </p:nvPr>
        </p:nvSpPr>
        <p:spPr>
          <a:xfrm>
            <a:off x="3082543" y="3112124"/>
            <a:ext cx="2944368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96" name="Google Shape;596;p66"/>
          <p:cNvSpPr>
            <a:spLocks noGrp="1"/>
          </p:cNvSpPr>
          <p:nvPr>
            <p:ph type="pic" idx="9"/>
          </p:nvPr>
        </p:nvSpPr>
        <p:spPr>
          <a:xfrm>
            <a:off x="0" y="3112123"/>
            <a:ext cx="2944368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97" name="Google Shape;597;p66"/>
          <p:cNvSpPr>
            <a:spLocks noGrp="1"/>
          </p:cNvSpPr>
          <p:nvPr>
            <p:ph type="pic" idx="13"/>
          </p:nvPr>
        </p:nvSpPr>
        <p:spPr>
          <a:xfrm>
            <a:off x="9247632" y="1559220"/>
            <a:ext cx="2944368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98" name="Google Shape;598;p66"/>
          <p:cNvSpPr>
            <a:spLocks noGrp="1"/>
          </p:cNvSpPr>
          <p:nvPr>
            <p:ph type="pic" idx="14"/>
          </p:nvPr>
        </p:nvSpPr>
        <p:spPr>
          <a:xfrm>
            <a:off x="6165087" y="1559220"/>
            <a:ext cx="2944368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599" name="Google Shape;599;p66"/>
          <p:cNvSpPr>
            <a:spLocks noGrp="1"/>
          </p:cNvSpPr>
          <p:nvPr>
            <p:ph type="pic" idx="15"/>
          </p:nvPr>
        </p:nvSpPr>
        <p:spPr>
          <a:xfrm>
            <a:off x="3082543" y="1559220"/>
            <a:ext cx="2944368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00" name="Google Shape;600;p66"/>
          <p:cNvSpPr>
            <a:spLocks noGrp="1"/>
          </p:cNvSpPr>
          <p:nvPr>
            <p:ph type="pic" idx="16"/>
          </p:nvPr>
        </p:nvSpPr>
        <p:spPr>
          <a:xfrm>
            <a:off x="0" y="1559220"/>
            <a:ext cx="2944368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01" name="Google Shape;601;p66"/>
          <p:cNvSpPr>
            <a:spLocks noGrp="1"/>
          </p:cNvSpPr>
          <p:nvPr>
            <p:ph type="pic" idx="17"/>
          </p:nvPr>
        </p:nvSpPr>
        <p:spPr>
          <a:xfrm>
            <a:off x="9247632" y="1"/>
            <a:ext cx="2944368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02" name="Google Shape;602;p66"/>
          <p:cNvSpPr>
            <a:spLocks noGrp="1"/>
          </p:cNvSpPr>
          <p:nvPr>
            <p:ph type="pic" idx="18"/>
          </p:nvPr>
        </p:nvSpPr>
        <p:spPr>
          <a:xfrm>
            <a:off x="6165087" y="1"/>
            <a:ext cx="2944368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03" name="Google Shape;603;p66"/>
          <p:cNvSpPr>
            <a:spLocks noGrp="1"/>
          </p:cNvSpPr>
          <p:nvPr>
            <p:ph type="pic" idx="19"/>
          </p:nvPr>
        </p:nvSpPr>
        <p:spPr>
          <a:xfrm>
            <a:off x="3082543" y="1"/>
            <a:ext cx="2944368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04" name="Google Shape;604;p66"/>
          <p:cNvSpPr>
            <a:spLocks noGrp="1"/>
          </p:cNvSpPr>
          <p:nvPr>
            <p:ph type="pic" idx="20"/>
          </p:nvPr>
        </p:nvSpPr>
        <p:spPr>
          <a:xfrm>
            <a:off x="0" y="0"/>
            <a:ext cx="2944368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05" name="Google Shape;605;p66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6" name="Google Shape;606;p66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07" name="Google Shape;607;p66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66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9" name="Google Shape;609;p66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66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1" name="Google Shape;611;p66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12-up + Bar">
  <p:cSld name="Photo: 12-up + Bar">
    <p:bg>
      <p:bgPr>
        <a:solidFill>
          <a:srgbClr val="FFFFFF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7"/>
          <p:cNvSpPr>
            <a:spLocks noGrp="1"/>
          </p:cNvSpPr>
          <p:nvPr>
            <p:ph type="pic" idx="2"/>
          </p:nvPr>
        </p:nvSpPr>
        <p:spPr>
          <a:xfrm>
            <a:off x="9247632" y="4163790"/>
            <a:ext cx="2944368" cy="194789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14" name="Google Shape;614;p67"/>
          <p:cNvSpPr>
            <a:spLocks noGrp="1"/>
          </p:cNvSpPr>
          <p:nvPr>
            <p:ph type="pic" idx="3"/>
          </p:nvPr>
        </p:nvSpPr>
        <p:spPr>
          <a:xfrm>
            <a:off x="6165087" y="4163790"/>
            <a:ext cx="2944368" cy="194789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15" name="Google Shape;615;p67"/>
          <p:cNvSpPr>
            <a:spLocks noGrp="1"/>
          </p:cNvSpPr>
          <p:nvPr>
            <p:ph type="pic" idx="4"/>
          </p:nvPr>
        </p:nvSpPr>
        <p:spPr>
          <a:xfrm>
            <a:off x="3082543" y="4163790"/>
            <a:ext cx="2944368" cy="194789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16" name="Google Shape;616;p67"/>
          <p:cNvSpPr>
            <a:spLocks noGrp="1"/>
          </p:cNvSpPr>
          <p:nvPr>
            <p:ph type="pic" idx="5"/>
          </p:nvPr>
        </p:nvSpPr>
        <p:spPr>
          <a:xfrm>
            <a:off x="0" y="4163790"/>
            <a:ext cx="2944368" cy="194789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17" name="Google Shape;617;p67"/>
          <p:cNvSpPr>
            <a:spLocks noGrp="1"/>
          </p:cNvSpPr>
          <p:nvPr>
            <p:ph type="pic" idx="6"/>
          </p:nvPr>
        </p:nvSpPr>
        <p:spPr>
          <a:xfrm>
            <a:off x="9247632" y="2072644"/>
            <a:ext cx="2944368" cy="194789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18" name="Google Shape;618;p67"/>
          <p:cNvSpPr>
            <a:spLocks noGrp="1"/>
          </p:cNvSpPr>
          <p:nvPr>
            <p:ph type="pic" idx="7"/>
          </p:nvPr>
        </p:nvSpPr>
        <p:spPr>
          <a:xfrm>
            <a:off x="6165087" y="2072644"/>
            <a:ext cx="2944368" cy="194789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19" name="Google Shape;619;p67"/>
          <p:cNvSpPr>
            <a:spLocks noGrp="1"/>
          </p:cNvSpPr>
          <p:nvPr>
            <p:ph type="pic" idx="8"/>
          </p:nvPr>
        </p:nvSpPr>
        <p:spPr>
          <a:xfrm>
            <a:off x="3082543" y="2072644"/>
            <a:ext cx="2944368" cy="194789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20" name="Google Shape;620;p67"/>
          <p:cNvSpPr>
            <a:spLocks noGrp="1"/>
          </p:cNvSpPr>
          <p:nvPr>
            <p:ph type="pic" idx="9"/>
          </p:nvPr>
        </p:nvSpPr>
        <p:spPr>
          <a:xfrm>
            <a:off x="0" y="2072644"/>
            <a:ext cx="2944368" cy="194789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21" name="Google Shape;621;p67"/>
          <p:cNvSpPr>
            <a:spLocks noGrp="1"/>
          </p:cNvSpPr>
          <p:nvPr>
            <p:ph type="pic" idx="13"/>
          </p:nvPr>
        </p:nvSpPr>
        <p:spPr>
          <a:xfrm>
            <a:off x="9247632" y="1"/>
            <a:ext cx="2944368" cy="194789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22" name="Google Shape;622;p67"/>
          <p:cNvSpPr>
            <a:spLocks noGrp="1"/>
          </p:cNvSpPr>
          <p:nvPr>
            <p:ph type="pic" idx="14"/>
          </p:nvPr>
        </p:nvSpPr>
        <p:spPr>
          <a:xfrm>
            <a:off x="6165087" y="1"/>
            <a:ext cx="2944368" cy="194789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23" name="Google Shape;623;p67"/>
          <p:cNvSpPr>
            <a:spLocks noGrp="1"/>
          </p:cNvSpPr>
          <p:nvPr>
            <p:ph type="pic" idx="15"/>
          </p:nvPr>
        </p:nvSpPr>
        <p:spPr>
          <a:xfrm>
            <a:off x="3082543" y="1"/>
            <a:ext cx="2944368" cy="194789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24" name="Google Shape;624;p67"/>
          <p:cNvSpPr>
            <a:spLocks noGrp="1"/>
          </p:cNvSpPr>
          <p:nvPr>
            <p:ph type="pic" idx="16"/>
          </p:nvPr>
        </p:nvSpPr>
        <p:spPr>
          <a:xfrm>
            <a:off x="0" y="0"/>
            <a:ext cx="2944368" cy="194789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25" name="Google Shape;625;p67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6" name="Google Shape;626;p67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27" name="Google Shape;627;p67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67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9" name="Google Shape;629;p67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67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1" name="Google Shape;631;p67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20-up + Bar">
  <p:cSld name="Photo: 20-up + Bar">
    <p:bg>
      <p:bgPr>
        <a:solidFill>
          <a:schemeClr val="lt1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8"/>
          <p:cNvSpPr>
            <a:spLocks noGrp="1"/>
          </p:cNvSpPr>
          <p:nvPr>
            <p:ph type="pic" idx="2"/>
          </p:nvPr>
        </p:nvSpPr>
        <p:spPr>
          <a:xfrm>
            <a:off x="9860280" y="4677657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34" name="Google Shape;634;p68"/>
          <p:cNvSpPr>
            <a:spLocks noGrp="1"/>
          </p:cNvSpPr>
          <p:nvPr>
            <p:ph type="pic" idx="3"/>
          </p:nvPr>
        </p:nvSpPr>
        <p:spPr>
          <a:xfrm>
            <a:off x="9860280" y="3114229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35" name="Google Shape;635;p68"/>
          <p:cNvSpPr>
            <a:spLocks noGrp="1"/>
          </p:cNvSpPr>
          <p:nvPr>
            <p:ph type="pic" idx="4"/>
          </p:nvPr>
        </p:nvSpPr>
        <p:spPr>
          <a:xfrm>
            <a:off x="9860280" y="1557115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36" name="Google Shape;636;p68"/>
          <p:cNvSpPr>
            <a:spLocks noGrp="1"/>
          </p:cNvSpPr>
          <p:nvPr>
            <p:ph type="pic" idx="5"/>
          </p:nvPr>
        </p:nvSpPr>
        <p:spPr>
          <a:xfrm>
            <a:off x="9860280" y="1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37" name="Google Shape;637;p68"/>
          <p:cNvSpPr>
            <a:spLocks noGrp="1"/>
          </p:cNvSpPr>
          <p:nvPr>
            <p:ph type="pic" idx="6"/>
          </p:nvPr>
        </p:nvSpPr>
        <p:spPr>
          <a:xfrm>
            <a:off x="7395209" y="4677657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38" name="Google Shape;638;p68"/>
          <p:cNvSpPr>
            <a:spLocks noGrp="1"/>
          </p:cNvSpPr>
          <p:nvPr>
            <p:ph type="pic" idx="7"/>
          </p:nvPr>
        </p:nvSpPr>
        <p:spPr>
          <a:xfrm>
            <a:off x="7395209" y="3114229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39" name="Google Shape;639;p68"/>
          <p:cNvSpPr>
            <a:spLocks noGrp="1"/>
          </p:cNvSpPr>
          <p:nvPr>
            <p:ph type="pic" idx="8"/>
          </p:nvPr>
        </p:nvSpPr>
        <p:spPr>
          <a:xfrm>
            <a:off x="7395209" y="1557115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40" name="Google Shape;640;p68"/>
          <p:cNvSpPr>
            <a:spLocks noGrp="1"/>
          </p:cNvSpPr>
          <p:nvPr>
            <p:ph type="pic" idx="9"/>
          </p:nvPr>
        </p:nvSpPr>
        <p:spPr>
          <a:xfrm>
            <a:off x="7395209" y="1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41" name="Google Shape;641;p68"/>
          <p:cNvSpPr>
            <a:spLocks noGrp="1"/>
          </p:cNvSpPr>
          <p:nvPr>
            <p:ph type="pic" idx="13"/>
          </p:nvPr>
        </p:nvSpPr>
        <p:spPr>
          <a:xfrm>
            <a:off x="4930138" y="4677657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42" name="Google Shape;642;p68"/>
          <p:cNvSpPr>
            <a:spLocks noGrp="1"/>
          </p:cNvSpPr>
          <p:nvPr>
            <p:ph type="pic" idx="14"/>
          </p:nvPr>
        </p:nvSpPr>
        <p:spPr>
          <a:xfrm>
            <a:off x="4930138" y="3114229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43" name="Google Shape;643;p68"/>
          <p:cNvSpPr>
            <a:spLocks noGrp="1"/>
          </p:cNvSpPr>
          <p:nvPr>
            <p:ph type="pic" idx="15"/>
          </p:nvPr>
        </p:nvSpPr>
        <p:spPr>
          <a:xfrm>
            <a:off x="4930138" y="1557115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44" name="Google Shape;644;p68"/>
          <p:cNvSpPr>
            <a:spLocks noGrp="1"/>
          </p:cNvSpPr>
          <p:nvPr>
            <p:ph type="pic" idx="16"/>
          </p:nvPr>
        </p:nvSpPr>
        <p:spPr>
          <a:xfrm>
            <a:off x="4930138" y="1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45" name="Google Shape;645;p68"/>
          <p:cNvSpPr>
            <a:spLocks noGrp="1"/>
          </p:cNvSpPr>
          <p:nvPr>
            <p:ph type="pic" idx="17"/>
          </p:nvPr>
        </p:nvSpPr>
        <p:spPr>
          <a:xfrm>
            <a:off x="2468880" y="4677657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46" name="Google Shape;646;p68"/>
          <p:cNvSpPr>
            <a:spLocks noGrp="1"/>
          </p:cNvSpPr>
          <p:nvPr>
            <p:ph type="pic" idx="18"/>
          </p:nvPr>
        </p:nvSpPr>
        <p:spPr>
          <a:xfrm>
            <a:off x="2468880" y="3114229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47" name="Google Shape;647;p68"/>
          <p:cNvSpPr>
            <a:spLocks noGrp="1"/>
          </p:cNvSpPr>
          <p:nvPr>
            <p:ph type="pic" idx="19"/>
          </p:nvPr>
        </p:nvSpPr>
        <p:spPr>
          <a:xfrm>
            <a:off x="2468880" y="1557115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48" name="Google Shape;648;p68"/>
          <p:cNvSpPr>
            <a:spLocks noGrp="1"/>
          </p:cNvSpPr>
          <p:nvPr>
            <p:ph type="pic" idx="20"/>
          </p:nvPr>
        </p:nvSpPr>
        <p:spPr>
          <a:xfrm>
            <a:off x="2468880" y="1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49" name="Google Shape;649;p68"/>
          <p:cNvSpPr>
            <a:spLocks noGrp="1"/>
          </p:cNvSpPr>
          <p:nvPr>
            <p:ph type="pic" idx="21"/>
          </p:nvPr>
        </p:nvSpPr>
        <p:spPr>
          <a:xfrm>
            <a:off x="0" y="4677657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50" name="Google Shape;650;p68"/>
          <p:cNvSpPr>
            <a:spLocks noGrp="1"/>
          </p:cNvSpPr>
          <p:nvPr>
            <p:ph type="pic" idx="22"/>
          </p:nvPr>
        </p:nvSpPr>
        <p:spPr>
          <a:xfrm>
            <a:off x="0" y="3114228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51" name="Google Shape;651;p68"/>
          <p:cNvSpPr>
            <a:spLocks noGrp="1"/>
          </p:cNvSpPr>
          <p:nvPr>
            <p:ph type="pic" idx="23"/>
          </p:nvPr>
        </p:nvSpPr>
        <p:spPr>
          <a:xfrm>
            <a:off x="0" y="1557114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52" name="Google Shape;652;p68"/>
          <p:cNvSpPr>
            <a:spLocks noGrp="1"/>
          </p:cNvSpPr>
          <p:nvPr>
            <p:ph type="pic" idx="24"/>
          </p:nvPr>
        </p:nvSpPr>
        <p:spPr>
          <a:xfrm>
            <a:off x="0" y="0"/>
            <a:ext cx="2331720" cy="143403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53" name="Google Shape;653;p68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4" name="Google Shape;654;p68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55" name="Google Shape;655;p68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68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7" name="Google Shape;657;p68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68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9" name="Google Shape;659;p68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1 + Bar">
  <p:cSld name="Photo: Mosaic 1 + Bar"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9"/>
          <p:cNvSpPr>
            <a:spLocks noGrp="1"/>
          </p:cNvSpPr>
          <p:nvPr>
            <p:ph type="pic" idx="2"/>
          </p:nvPr>
        </p:nvSpPr>
        <p:spPr>
          <a:xfrm>
            <a:off x="6163056" y="0"/>
            <a:ext cx="6028944" cy="611168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62" name="Google Shape;662;p69"/>
          <p:cNvSpPr>
            <a:spLocks noGrp="1"/>
          </p:cNvSpPr>
          <p:nvPr>
            <p:ph type="pic" idx="3"/>
          </p:nvPr>
        </p:nvSpPr>
        <p:spPr>
          <a:xfrm>
            <a:off x="3081528" y="3118437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63" name="Google Shape;663;p69"/>
          <p:cNvSpPr>
            <a:spLocks noGrp="1"/>
          </p:cNvSpPr>
          <p:nvPr>
            <p:ph type="pic" idx="4"/>
          </p:nvPr>
        </p:nvSpPr>
        <p:spPr>
          <a:xfrm>
            <a:off x="3081528" y="0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64" name="Google Shape;664;p69"/>
          <p:cNvSpPr>
            <a:spLocks noGrp="1"/>
          </p:cNvSpPr>
          <p:nvPr>
            <p:ph type="pic" idx="5"/>
          </p:nvPr>
        </p:nvSpPr>
        <p:spPr>
          <a:xfrm>
            <a:off x="0" y="3118437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65" name="Google Shape;665;p69"/>
          <p:cNvSpPr>
            <a:spLocks noGrp="1"/>
          </p:cNvSpPr>
          <p:nvPr>
            <p:ph type="pic" idx="6"/>
          </p:nvPr>
        </p:nvSpPr>
        <p:spPr>
          <a:xfrm>
            <a:off x="0" y="0"/>
            <a:ext cx="2944368" cy="2993251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66" name="Google Shape;666;p69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7" name="Google Shape;667;p69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68" name="Google Shape;668;p69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69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0" name="Google Shape;670;p69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69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2" name="Google Shape;672;p69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2 + Bar">
  <p:cSld name="Photo: Mosaic 2 + Bar">
    <p:bg>
      <p:bgPr>
        <a:solidFill>
          <a:schemeClr val="lt1"/>
        </a:solidFill>
        <a:effectLst/>
      </p:bgPr>
    </p:bg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70"/>
          <p:cNvSpPr>
            <a:spLocks noGrp="1"/>
          </p:cNvSpPr>
          <p:nvPr>
            <p:ph type="pic" idx="2"/>
          </p:nvPr>
        </p:nvSpPr>
        <p:spPr>
          <a:xfrm>
            <a:off x="9247632" y="3118437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75" name="Google Shape;675;p70"/>
          <p:cNvSpPr>
            <a:spLocks noGrp="1"/>
          </p:cNvSpPr>
          <p:nvPr>
            <p:ph type="pic" idx="3"/>
          </p:nvPr>
        </p:nvSpPr>
        <p:spPr>
          <a:xfrm>
            <a:off x="9247632" y="0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76" name="Google Shape;676;p70"/>
          <p:cNvSpPr>
            <a:spLocks noGrp="1"/>
          </p:cNvSpPr>
          <p:nvPr>
            <p:ph type="pic" idx="4"/>
          </p:nvPr>
        </p:nvSpPr>
        <p:spPr>
          <a:xfrm>
            <a:off x="6160475" y="3118437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77" name="Google Shape;677;p70"/>
          <p:cNvSpPr>
            <a:spLocks noGrp="1"/>
          </p:cNvSpPr>
          <p:nvPr>
            <p:ph type="pic" idx="5"/>
          </p:nvPr>
        </p:nvSpPr>
        <p:spPr>
          <a:xfrm>
            <a:off x="6160475" y="0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78" name="Google Shape;678;p70"/>
          <p:cNvSpPr>
            <a:spLocks noGrp="1"/>
          </p:cNvSpPr>
          <p:nvPr>
            <p:ph type="pic" idx="6"/>
          </p:nvPr>
        </p:nvSpPr>
        <p:spPr>
          <a:xfrm>
            <a:off x="0" y="0"/>
            <a:ext cx="6017685" cy="611168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79" name="Google Shape;679;p70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0" name="Google Shape;680;p70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81" name="Google Shape;681;p70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70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3" name="Google Shape;683;p70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70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5" name="Google Shape;685;p70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3 + Bar">
  <p:cSld name="Photo: Mosaic 3 + Bar">
    <p:bg>
      <p:bgPr>
        <a:solidFill>
          <a:schemeClr val="lt1"/>
        </a:soli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71"/>
          <p:cNvSpPr>
            <a:spLocks noGrp="1"/>
          </p:cNvSpPr>
          <p:nvPr>
            <p:ph type="pic" idx="2"/>
          </p:nvPr>
        </p:nvSpPr>
        <p:spPr>
          <a:xfrm>
            <a:off x="6166104" y="0"/>
            <a:ext cx="6025896" cy="611168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88" name="Google Shape;688;p71"/>
          <p:cNvSpPr>
            <a:spLocks noGrp="1"/>
          </p:cNvSpPr>
          <p:nvPr>
            <p:ph type="pic" idx="3"/>
          </p:nvPr>
        </p:nvSpPr>
        <p:spPr>
          <a:xfrm>
            <a:off x="3083052" y="0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89" name="Google Shape;689;p71"/>
          <p:cNvSpPr>
            <a:spLocks noGrp="1"/>
          </p:cNvSpPr>
          <p:nvPr>
            <p:ph type="pic" idx="4"/>
          </p:nvPr>
        </p:nvSpPr>
        <p:spPr>
          <a:xfrm>
            <a:off x="0" y="3118437"/>
            <a:ext cx="602742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90" name="Google Shape;690;p71"/>
          <p:cNvSpPr>
            <a:spLocks noGrp="1"/>
          </p:cNvSpPr>
          <p:nvPr>
            <p:ph type="pic" idx="5"/>
          </p:nvPr>
        </p:nvSpPr>
        <p:spPr>
          <a:xfrm>
            <a:off x="0" y="0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691" name="Google Shape;691;p71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2" name="Google Shape;692;p71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93" name="Google Shape;693;p71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71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5" name="Google Shape;695;p71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71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7" name="Google Shape;697;p71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5 + Bar">
  <p:cSld name="Photo: Mosaic 5 + Bar">
    <p:bg>
      <p:bgPr>
        <a:solidFill>
          <a:schemeClr val="lt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2"/>
          <p:cNvSpPr>
            <a:spLocks noGrp="1"/>
          </p:cNvSpPr>
          <p:nvPr>
            <p:ph type="pic" idx="2"/>
          </p:nvPr>
        </p:nvSpPr>
        <p:spPr>
          <a:xfrm>
            <a:off x="6166104" y="3118437"/>
            <a:ext cx="6025896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00" name="Google Shape;700;p72"/>
          <p:cNvSpPr>
            <a:spLocks noGrp="1"/>
          </p:cNvSpPr>
          <p:nvPr>
            <p:ph type="pic" idx="3"/>
          </p:nvPr>
        </p:nvSpPr>
        <p:spPr>
          <a:xfrm>
            <a:off x="3083052" y="3118437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01" name="Google Shape;701;p72"/>
          <p:cNvSpPr>
            <a:spLocks noGrp="1"/>
          </p:cNvSpPr>
          <p:nvPr>
            <p:ph type="pic" idx="4"/>
          </p:nvPr>
        </p:nvSpPr>
        <p:spPr>
          <a:xfrm>
            <a:off x="0" y="3118437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02" name="Google Shape;702;p72"/>
          <p:cNvSpPr>
            <a:spLocks noGrp="1"/>
          </p:cNvSpPr>
          <p:nvPr>
            <p:ph type="pic" idx="5"/>
          </p:nvPr>
        </p:nvSpPr>
        <p:spPr>
          <a:xfrm>
            <a:off x="9247632" y="0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03" name="Google Shape;703;p72"/>
          <p:cNvSpPr>
            <a:spLocks noGrp="1"/>
          </p:cNvSpPr>
          <p:nvPr>
            <p:ph type="pic" idx="6"/>
          </p:nvPr>
        </p:nvSpPr>
        <p:spPr>
          <a:xfrm>
            <a:off x="0" y="0"/>
            <a:ext cx="9107424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04" name="Google Shape;704;p72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5" name="Google Shape;705;p72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706" name="Google Shape;706;p72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72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8" name="Google Shape;708;p72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72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0" name="Google Shape;710;p72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2" name="Google Shape;62;p10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3" name="Google Shape;63;p10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457200" y="1825625"/>
            <a:ext cx="1127760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6 + Bar">
  <p:cSld name="Photo: Mosaic 6 + Bar">
    <p:bg>
      <p:bgPr>
        <a:solidFill>
          <a:schemeClr val="lt1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73"/>
          <p:cNvSpPr>
            <a:spLocks noGrp="1"/>
          </p:cNvSpPr>
          <p:nvPr>
            <p:ph type="pic" idx="2"/>
          </p:nvPr>
        </p:nvSpPr>
        <p:spPr>
          <a:xfrm>
            <a:off x="0" y="0"/>
            <a:ext cx="6035040" cy="611168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13" name="Google Shape;713;p73"/>
          <p:cNvSpPr>
            <a:spLocks noGrp="1"/>
          </p:cNvSpPr>
          <p:nvPr>
            <p:ph type="pic" idx="3"/>
          </p:nvPr>
        </p:nvSpPr>
        <p:spPr>
          <a:xfrm>
            <a:off x="6156960" y="3118437"/>
            <a:ext cx="60350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14" name="Google Shape;714;p73"/>
          <p:cNvSpPr>
            <a:spLocks noGrp="1"/>
          </p:cNvSpPr>
          <p:nvPr>
            <p:ph type="pic" idx="4"/>
          </p:nvPr>
        </p:nvSpPr>
        <p:spPr>
          <a:xfrm>
            <a:off x="6156960" y="0"/>
            <a:ext cx="60350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15" name="Google Shape;715;p73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6" name="Google Shape;716;p73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717" name="Google Shape;717;p73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73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9" name="Google Shape;719;p73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73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1" name="Google Shape;721;p73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7 + Bar">
  <p:cSld name="Photo: Mosaic 7 + Bar">
    <p:bg>
      <p:bgPr>
        <a:solidFill>
          <a:schemeClr val="lt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74"/>
          <p:cNvSpPr>
            <a:spLocks noGrp="1"/>
          </p:cNvSpPr>
          <p:nvPr>
            <p:ph type="pic" idx="2"/>
          </p:nvPr>
        </p:nvSpPr>
        <p:spPr>
          <a:xfrm>
            <a:off x="6156960" y="0"/>
            <a:ext cx="60350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24" name="Google Shape;724;p74"/>
          <p:cNvSpPr>
            <a:spLocks noGrp="1"/>
          </p:cNvSpPr>
          <p:nvPr>
            <p:ph type="pic" idx="3"/>
          </p:nvPr>
        </p:nvSpPr>
        <p:spPr>
          <a:xfrm>
            <a:off x="0" y="3118437"/>
            <a:ext cx="602284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25" name="Google Shape;725;p74"/>
          <p:cNvSpPr>
            <a:spLocks noGrp="1"/>
          </p:cNvSpPr>
          <p:nvPr>
            <p:ph type="pic" idx="4"/>
          </p:nvPr>
        </p:nvSpPr>
        <p:spPr>
          <a:xfrm>
            <a:off x="0" y="0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26" name="Google Shape;726;p74"/>
          <p:cNvSpPr>
            <a:spLocks noGrp="1"/>
          </p:cNvSpPr>
          <p:nvPr>
            <p:ph type="pic" idx="5"/>
          </p:nvPr>
        </p:nvSpPr>
        <p:spPr>
          <a:xfrm>
            <a:off x="3078480" y="0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27" name="Google Shape;727;p74"/>
          <p:cNvSpPr>
            <a:spLocks noGrp="1"/>
          </p:cNvSpPr>
          <p:nvPr>
            <p:ph type="pic" idx="6"/>
          </p:nvPr>
        </p:nvSpPr>
        <p:spPr>
          <a:xfrm>
            <a:off x="6156960" y="3118437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28" name="Google Shape;728;p74"/>
          <p:cNvSpPr>
            <a:spLocks noGrp="1"/>
          </p:cNvSpPr>
          <p:nvPr>
            <p:ph type="pic" idx="7"/>
          </p:nvPr>
        </p:nvSpPr>
        <p:spPr>
          <a:xfrm>
            <a:off x="9247632" y="3118437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29" name="Google Shape;729;p74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0" name="Google Shape;730;p74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731" name="Google Shape;731;p74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74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3" name="Google Shape;733;p74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74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5" name="Google Shape;735;p74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8 + Bar">
  <p:cSld name="Photo: Mosaic 8 + Bar">
    <p:bg>
      <p:bgPr>
        <a:solidFill>
          <a:schemeClr val="lt1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75"/>
          <p:cNvSpPr>
            <a:spLocks noGrp="1"/>
          </p:cNvSpPr>
          <p:nvPr>
            <p:ph type="pic" idx="2"/>
          </p:nvPr>
        </p:nvSpPr>
        <p:spPr>
          <a:xfrm>
            <a:off x="4107180" y="3118437"/>
            <a:ext cx="39776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38" name="Google Shape;738;p75"/>
          <p:cNvSpPr>
            <a:spLocks noGrp="1"/>
          </p:cNvSpPr>
          <p:nvPr>
            <p:ph type="pic" idx="3"/>
          </p:nvPr>
        </p:nvSpPr>
        <p:spPr>
          <a:xfrm>
            <a:off x="8214360" y="3118437"/>
            <a:ext cx="39776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39" name="Google Shape;739;p75"/>
          <p:cNvSpPr>
            <a:spLocks noGrp="1"/>
          </p:cNvSpPr>
          <p:nvPr>
            <p:ph type="pic" idx="4"/>
          </p:nvPr>
        </p:nvSpPr>
        <p:spPr>
          <a:xfrm>
            <a:off x="0" y="0"/>
            <a:ext cx="39776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40" name="Google Shape;740;p75"/>
          <p:cNvSpPr>
            <a:spLocks noGrp="1"/>
          </p:cNvSpPr>
          <p:nvPr>
            <p:ph type="pic" idx="5"/>
          </p:nvPr>
        </p:nvSpPr>
        <p:spPr>
          <a:xfrm>
            <a:off x="0" y="3118437"/>
            <a:ext cx="39776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41" name="Google Shape;741;p75"/>
          <p:cNvSpPr>
            <a:spLocks noGrp="1"/>
          </p:cNvSpPr>
          <p:nvPr>
            <p:ph type="pic" idx="6"/>
          </p:nvPr>
        </p:nvSpPr>
        <p:spPr>
          <a:xfrm>
            <a:off x="4107180" y="0"/>
            <a:ext cx="808482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42" name="Google Shape;742;p75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3" name="Google Shape;743;p75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744" name="Google Shape;744;p75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75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6" name="Google Shape;746;p75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75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8" name="Google Shape;748;p75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9 + Bar">
  <p:cSld name="Photo: Mosaic 9 + Bar"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6"/>
          <p:cNvSpPr>
            <a:spLocks noGrp="1"/>
          </p:cNvSpPr>
          <p:nvPr>
            <p:ph type="pic" idx="2"/>
          </p:nvPr>
        </p:nvSpPr>
        <p:spPr>
          <a:xfrm>
            <a:off x="4107180" y="3118437"/>
            <a:ext cx="808482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51" name="Google Shape;751;p76"/>
          <p:cNvSpPr>
            <a:spLocks noGrp="1"/>
          </p:cNvSpPr>
          <p:nvPr>
            <p:ph type="pic" idx="3"/>
          </p:nvPr>
        </p:nvSpPr>
        <p:spPr>
          <a:xfrm>
            <a:off x="4107180" y="0"/>
            <a:ext cx="39776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52" name="Google Shape;752;p76"/>
          <p:cNvSpPr>
            <a:spLocks noGrp="1"/>
          </p:cNvSpPr>
          <p:nvPr>
            <p:ph type="pic" idx="4"/>
          </p:nvPr>
        </p:nvSpPr>
        <p:spPr>
          <a:xfrm>
            <a:off x="8214360" y="0"/>
            <a:ext cx="39776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53" name="Google Shape;753;p76"/>
          <p:cNvSpPr>
            <a:spLocks noGrp="1"/>
          </p:cNvSpPr>
          <p:nvPr>
            <p:ph type="pic" idx="5"/>
          </p:nvPr>
        </p:nvSpPr>
        <p:spPr>
          <a:xfrm>
            <a:off x="0" y="0"/>
            <a:ext cx="39776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54" name="Google Shape;754;p76"/>
          <p:cNvSpPr>
            <a:spLocks noGrp="1"/>
          </p:cNvSpPr>
          <p:nvPr>
            <p:ph type="pic" idx="6"/>
          </p:nvPr>
        </p:nvSpPr>
        <p:spPr>
          <a:xfrm>
            <a:off x="0" y="3118437"/>
            <a:ext cx="39776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55" name="Google Shape;755;p76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6" name="Google Shape;756;p76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757" name="Google Shape;757;p76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76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9" name="Google Shape;759;p76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76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1" name="Google Shape;761;p76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: Mosaic 10 + Bar">
  <p:cSld name="Photo: Mosaic 10 + Bar">
    <p:bg>
      <p:bgPr>
        <a:solidFill>
          <a:schemeClr val="lt1"/>
        </a:solidFill>
        <a:effectLst/>
      </p:bgPr>
    </p:bg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77"/>
          <p:cNvSpPr>
            <a:spLocks noGrp="1"/>
          </p:cNvSpPr>
          <p:nvPr>
            <p:ph type="pic" idx="2"/>
          </p:nvPr>
        </p:nvSpPr>
        <p:spPr>
          <a:xfrm>
            <a:off x="8214360" y="0"/>
            <a:ext cx="39776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64" name="Google Shape;764;p77"/>
          <p:cNvSpPr>
            <a:spLocks noGrp="1"/>
          </p:cNvSpPr>
          <p:nvPr>
            <p:ph type="pic" idx="3"/>
          </p:nvPr>
        </p:nvSpPr>
        <p:spPr>
          <a:xfrm>
            <a:off x="0" y="0"/>
            <a:ext cx="39776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65" name="Google Shape;765;p77"/>
          <p:cNvSpPr>
            <a:spLocks noGrp="1"/>
          </p:cNvSpPr>
          <p:nvPr>
            <p:ph type="pic" idx="4"/>
          </p:nvPr>
        </p:nvSpPr>
        <p:spPr>
          <a:xfrm>
            <a:off x="4107180" y="0"/>
            <a:ext cx="3977640" cy="194789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66" name="Google Shape;766;p77"/>
          <p:cNvSpPr>
            <a:spLocks noGrp="1"/>
          </p:cNvSpPr>
          <p:nvPr>
            <p:ph type="pic" idx="5"/>
          </p:nvPr>
        </p:nvSpPr>
        <p:spPr>
          <a:xfrm>
            <a:off x="8214360" y="3118437"/>
            <a:ext cx="39776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67" name="Google Shape;767;p77"/>
          <p:cNvSpPr>
            <a:spLocks noGrp="1"/>
          </p:cNvSpPr>
          <p:nvPr>
            <p:ph type="pic" idx="6"/>
          </p:nvPr>
        </p:nvSpPr>
        <p:spPr>
          <a:xfrm>
            <a:off x="0" y="3118437"/>
            <a:ext cx="39776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68" name="Google Shape;768;p77"/>
          <p:cNvSpPr>
            <a:spLocks noGrp="1"/>
          </p:cNvSpPr>
          <p:nvPr>
            <p:ph type="pic" idx="7"/>
          </p:nvPr>
        </p:nvSpPr>
        <p:spPr>
          <a:xfrm>
            <a:off x="4107180" y="2072644"/>
            <a:ext cx="3977640" cy="196008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69" name="Google Shape;769;p77"/>
          <p:cNvSpPr>
            <a:spLocks noGrp="1"/>
          </p:cNvSpPr>
          <p:nvPr>
            <p:ph type="pic" idx="8"/>
          </p:nvPr>
        </p:nvSpPr>
        <p:spPr>
          <a:xfrm>
            <a:off x="4107180" y="4151602"/>
            <a:ext cx="3977640" cy="196008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70" name="Google Shape;770;p77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1" name="Google Shape;771;p77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772" name="Google Shape;772;p77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77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4" name="Google Shape;774;p77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77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6" name="Google Shape;776;p77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: Mosaic 11 + Bar">
  <p:cSld name="Photo: Mosaic 11 + Bar">
    <p:bg>
      <p:bgPr>
        <a:solidFill>
          <a:schemeClr val="lt1"/>
        </a:solid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78"/>
          <p:cNvSpPr>
            <a:spLocks noGrp="1"/>
          </p:cNvSpPr>
          <p:nvPr>
            <p:ph type="pic" idx="2"/>
          </p:nvPr>
        </p:nvSpPr>
        <p:spPr>
          <a:xfrm>
            <a:off x="4107180" y="0"/>
            <a:ext cx="39776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79" name="Google Shape;779;p78"/>
          <p:cNvSpPr>
            <a:spLocks noGrp="1"/>
          </p:cNvSpPr>
          <p:nvPr>
            <p:ph type="pic" idx="3"/>
          </p:nvPr>
        </p:nvSpPr>
        <p:spPr>
          <a:xfrm>
            <a:off x="0" y="0"/>
            <a:ext cx="39776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80" name="Google Shape;780;p78"/>
          <p:cNvSpPr>
            <a:spLocks noGrp="1"/>
          </p:cNvSpPr>
          <p:nvPr>
            <p:ph type="pic" idx="4"/>
          </p:nvPr>
        </p:nvSpPr>
        <p:spPr>
          <a:xfrm>
            <a:off x="8214360" y="1"/>
            <a:ext cx="3977640" cy="194789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81" name="Google Shape;781;p78"/>
          <p:cNvSpPr>
            <a:spLocks noGrp="1"/>
          </p:cNvSpPr>
          <p:nvPr>
            <p:ph type="pic" idx="5"/>
          </p:nvPr>
        </p:nvSpPr>
        <p:spPr>
          <a:xfrm>
            <a:off x="0" y="3112123"/>
            <a:ext cx="808482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82" name="Google Shape;782;p78"/>
          <p:cNvSpPr>
            <a:spLocks noGrp="1"/>
          </p:cNvSpPr>
          <p:nvPr>
            <p:ph type="pic" idx="6"/>
          </p:nvPr>
        </p:nvSpPr>
        <p:spPr>
          <a:xfrm>
            <a:off x="8214360" y="2072644"/>
            <a:ext cx="3977640" cy="196008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83" name="Google Shape;783;p78"/>
          <p:cNvSpPr>
            <a:spLocks noGrp="1"/>
          </p:cNvSpPr>
          <p:nvPr>
            <p:ph type="pic" idx="7"/>
          </p:nvPr>
        </p:nvSpPr>
        <p:spPr>
          <a:xfrm>
            <a:off x="8214360" y="4151602"/>
            <a:ext cx="3977640" cy="196008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84" name="Google Shape;784;p78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5" name="Google Shape;785;p78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786" name="Google Shape;786;p78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78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8" name="Google Shape;788;p78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78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0" name="Google Shape;790;p78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12 + Bar">
  <p:cSld name="Photo: Mosaic 12 + Bar">
    <p:bg>
      <p:bgPr>
        <a:solidFill>
          <a:schemeClr val="lt1"/>
        </a:solidFill>
        <a:effectLst/>
      </p:bgPr>
    </p:bg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79"/>
          <p:cNvSpPr>
            <a:spLocks noGrp="1"/>
          </p:cNvSpPr>
          <p:nvPr>
            <p:ph type="pic" idx="2"/>
          </p:nvPr>
        </p:nvSpPr>
        <p:spPr>
          <a:xfrm>
            <a:off x="9247632" y="3118436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93" name="Google Shape;793;p79"/>
          <p:cNvSpPr>
            <a:spLocks noGrp="1"/>
          </p:cNvSpPr>
          <p:nvPr>
            <p:ph type="pic" idx="3"/>
          </p:nvPr>
        </p:nvSpPr>
        <p:spPr>
          <a:xfrm>
            <a:off x="9247632" y="0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94" name="Google Shape;794;p79"/>
          <p:cNvSpPr>
            <a:spLocks noGrp="1"/>
          </p:cNvSpPr>
          <p:nvPr>
            <p:ph type="pic" idx="4"/>
          </p:nvPr>
        </p:nvSpPr>
        <p:spPr>
          <a:xfrm>
            <a:off x="6163056" y="4151602"/>
            <a:ext cx="2944368" cy="196008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95" name="Google Shape;795;p79"/>
          <p:cNvSpPr>
            <a:spLocks noGrp="1"/>
          </p:cNvSpPr>
          <p:nvPr>
            <p:ph type="pic" idx="5"/>
          </p:nvPr>
        </p:nvSpPr>
        <p:spPr>
          <a:xfrm>
            <a:off x="6163056" y="0"/>
            <a:ext cx="2944368" cy="196008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96" name="Google Shape;796;p79"/>
          <p:cNvSpPr>
            <a:spLocks noGrp="1"/>
          </p:cNvSpPr>
          <p:nvPr>
            <p:ph type="pic" idx="6"/>
          </p:nvPr>
        </p:nvSpPr>
        <p:spPr>
          <a:xfrm>
            <a:off x="3081528" y="3118436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97" name="Google Shape;797;p79"/>
          <p:cNvSpPr>
            <a:spLocks noGrp="1"/>
          </p:cNvSpPr>
          <p:nvPr>
            <p:ph type="pic" idx="7"/>
          </p:nvPr>
        </p:nvSpPr>
        <p:spPr>
          <a:xfrm>
            <a:off x="3081528" y="0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98" name="Google Shape;798;p79"/>
          <p:cNvSpPr>
            <a:spLocks noGrp="1"/>
          </p:cNvSpPr>
          <p:nvPr>
            <p:ph type="pic" idx="8"/>
          </p:nvPr>
        </p:nvSpPr>
        <p:spPr>
          <a:xfrm>
            <a:off x="0" y="3118436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799" name="Google Shape;799;p79"/>
          <p:cNvSpPr>
            <a:spLocks noGrp="1"/>
          </p:cNvSpPr>
          <p:nvPr>
            <p:ph type="pic" idx="9"/>
          </p:nvPr>
        </p:nvSpPr>
        <p:spPr>
          <a:xfrm>
            <a:off x="0" y="0"/>
            <a:ext cx="2944368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800" name="Google Shape;800;p79"/>
          <p:cNvSpPr>
            <a:spLocks noGrp="1"/>
          </p:cNvSpPr>
          <p:nvPr>
            <p:ph type="pic" idx="13"/>
          </p:nvPr>
        </p:nvSpPr>
        <p:spPr>
          <a:xfrm>
            <a:off x="6163056" y="2075801"/>
            <a:ext cx="2944368" cy="196008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801" name="Google Shape;801;p79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2" name="Google Shape;802;p79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03" name="Google Shape;803;p79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79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5" name="Google Shape;805;p79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79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7" name="Google Shape;807;p79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13 + Bar">
  <p:cSld name="Photo: Mosaic 13 + Bar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80"/>
          <p:cNvSpPr>
            <a:spLocks noGrp="1"/>
          </p:cNvSpPr>
          <p:nvPr>
            <p:ph type="pic" idx="2"/>
          </p:nvPr>
        </p:nvSpPr>
        <p:spPr>
          <a:xfrm>
            <a:off x="8214360" y="0"/>
            <a:ext cx="3977640" cy="6105374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810" name="Google Shape;810;p80"/>
          <p:cNvSpPr>
            <a:spLocks noGrp="1"/>
          </p:cNvSpPr>
          <p:nvPr>
            <p:ph type="pic" idx="3"/>
          </p:nvPr>
        </p:nvSpPr>
        <p:spPr>
          <a:xfrm>
            <a:off x="0" y="0"/>
            <a:ext cx="39776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811" name="Google Shape;811;p80"/>
          <p:cNvSpPr>
            <a:spLocks noGrp="1"/>
          </p:cNvSpPr>
          <p:nvPr>
            <p:ph type="pic" idx="4"/>
          </p:nvPr>
        </p:nvSpPr>
        <p:spPr>
          <a:xfrm>
            <a:off x="4107180" y="0"/>
            <a:ext cx="3977640" cy="196008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812" name="Google Shape;812;p80"/>
          <p:cNvSpPr>
            <a:spLocks noGrp="1"/>
          </p:cNvSpPr>
          <p:nvPr>
            <p:ph type="pic" idx="5"/>
          </p:nvPr>
        </p:nvSpPr>
        <p:spPr>
          <a:xfrm>
            <a:off x="0" y="3112122"/>
            <a:ext cx="3977640" cy="2993252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813" name="Google Shape;813;p80"/>
          <p:cNvSpPr>
            <a:spLocks noGrp="1"/>
          </p:cNvSpPr>
          <p:nvPr>
            <p:ph type="pic" idx="6"/>
          </p:nvPr>
        </p:nvSpPr>
        <p:spPr>
          <a:xfrm>
            <a:off x="4107180" y="2072644"/>
            <a:ext cx="3977640" cy="196008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814" name="Google Shape;814;p80"/>
          <p:cNvSpPr>
            <a:spLocks noGrp="1"/>
          </p:cNvSpPr>
          <p:nvPr>
            <p:ph type="pic" idx="7"/>
          </p:nvPr>
        </p:nvSpPr>
        <p:spPr>
          <a:xfrm>
            <a:off x="4107180" y="4145288"/>
            <a:ext cx="3977640" cy="1960086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815" name="Google Shape;815;p80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6" name="Google Shape;816;p80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17" name="Google Shape;817;p80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80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9" name="Google Shape;819;p80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80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1" name="Google Shape;821;p80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: Mosaic 14 + Bar">
  <p:cSld name="Photo: Mosaic 14 + Bar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81"/>
          <p:cNvSpPr>
            <a:spLocks noGrp="1"/>
          </p:cNvSpPr>
          <p:nvPr>
            <p:ph type="pic" idx="2"/>
          </p:nvPr>
        </p:nvSpPr>
        <p:spPr>
          <a:xfrm>
            <a:off x="8745056" y="3112122"/>
            <a:ext cx="3446944" cy="299324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824" name="Google Shape;824;p81"/>
          <p:cNvSpPr>
            <a:spLocks noGrp="1"/>
          </p:cNvSpPr>
          <p:nvPr>
            <p:ph type="pic" idx="3"/>
          </p:nvPr>
        </p:nvSpPr>
        <p:spPr>
          <a:xfrm>
            <a:off x="1" y="0"/>
            <a:ext cx="12192000" cy="2993250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825" name="Google Shape;825;p81"/>
          <p:cNvSpPr>
            <a:spLocks noGrp="1"/>
          </p:cNvSpPr>
          <p:nvPr>
            <p:ph type="pic" idx="4"/>
          </p:nvPr>
        </p:nvSpPr>
        <p:spPr>
          <a:xfrm>
            <a:off x="1" y="3112122"/>
            <a:ext cx="3394780" cy="299324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826" name="Google Shape;826;p81"/>
          <p:cNvSpPr>
            <a:spLocks noGrp="1"/>
          </p:cNvSpPr>
          <p:nvPr>
            <p:ph type="pic" idx="5"/>
          </p:nvPr>
        </p:nvSpPr>
        <p:spPr>
          <a:xfrm>
            <a:off x="3516700" y="3112122"/>
            <a:ext cx="5106436" cy="2993249"/>
          </a:xfrm>
          <a:prstGeom prst="rect">
            <a:avLst/>
          </a:prstGeom>
          <a:solidFill>
            <a:srgbClr val="DCDCDC">
              <a:alpha val="49411"/>
            </a:srgbClr>
          </a:solidFill>
          <a:ln>
            <a:noFill/>
          </a:ln>
        </p:spPr>
      </p:sp>
      <p:sp>
        <p:nvSpPr>
          <p:cNvPr id="827" name="Google Shape;827;p81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8" name="Google Shape;828;p81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29" name="Google Shape;829;p81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81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1" name="Google Shape;831;p81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81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3" name="Google Shape;833;p81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o not use">
  <p:cSld name="3_do not use">
    <p:bg>
      <p:bgPr>
        <a:solidFill>
          <a:schemeClr val="dk2"/>
        </a:solidFill>
        <a:effectLst/>
      </p:bgPr>
    </p:bg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82"/>
          <p:cNvSpPr txBox="1"/>
          <p:nvPr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lang="en-US" sz="1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Video</a:t>
            </a:r>
            <a:br>
              <a:rPr lang="en-US" sz="1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Placeholder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457199" y="1825626"/>
            <a:ext cx="5400847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—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2"/>
          </p:nvPr>
        </p:nvSpPr>
        <p:spPr>
          <a:xfrm>
            <a:off x="6333953" y="1825626"/>
            <a:ext cx="5400847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—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6" name="Google Shape;76;p11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77" name="Google Shape;77;p11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1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11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dk2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83"/>
          <p:cNvSpPr>
            <a:spLocks noGrp="1"/>
          </p:cNvSpPr>
          <p:nvPr>
            <p:ph type="media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6F6F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F6F6"/>
              </a:buClr>
              <a:buSzPts val="2400"/>
              <a:buFont typeface="Roboto"/>
              <a:buChar char="—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F6F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F6F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F6F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Photo R">
  <p:cSld name="Title, Content, Photo 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/>
          <p:nvPr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5430253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12"/>
          <p:cNvGrpSpPr/>
          <p:nvPr/>
        </p:nvGrpSpPr>
        <p:grpSpPr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4" name="Google Shape;84;p12"/>
            <p:cNvSpPr/>
            <p:nvPr/>
          </p:nvSpPr>
          <p:spPr>
            <a:xfrm>
              <a:off x="0" y="1302"/>
              <a:ext cx="5707" cy="1720"/>
            </a:xfrm>
            <a:custGeom>
              <a:avLst/>
              <a:gdLst/>
              <a:ahLst/>
              <a:cxnLst/>
              <a:rect l="l" t="t" r="r" b="b"/>
              <a:pathLst>
                <a:path w="12347" h="3689" extrusionOk="0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2"/>
            <p:cNvSpPr/>
            <p:nvPr/>
          </p:nvSpPr>
          <p:spPr>
            <a:xfrm>
              <a:off x="5979" y="1299"/>
              <a:ext cx="1701" cy="1714"/>
            </a:xfrm>
            <a:custGeom>
              <a:avLst/>
              <a:gdLst/>
              <a:ahLst/>
              <a:cxnLst/>
              <a:rect l="l" t="t" r="r" b="b"/>
              <a:pathLst>
                <a:path w="3678" h="3678" extrusionOk="0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86;p12"/>
          <p:cNvSpPr txBox="1">
            <a:spLocks noGrp="1"/>
          </p:cNvSpPr>
          <p:nvPr>
            <p:ph type="body" idx="1"/>
          </p:nvPr>
        </p:nvSpPr>
        <p:spPr>
          <a:xfrm>
            <a:off x="457200" y="1825625"/>
            <a:ext cx="5430253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—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>
            <a:spLocks noGrp="1"/>
          </p:cNvSpPr>
          <p:nvPr>
            <p:ph type="pic" idx="2"/>
          </p:nvPr>
        </p:nvSpPr>
        <p:spPr>
          <a:xfrm>
            <a:off x="6096000" y="-1"/>
            <a:ext cx="6096000" cy="611555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-1221327" y="6484845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22.xml"/><Relationship Id="rId42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8.xml"/><Relationship Id="rId63" Type="http://schemas.openxmlformats.org/officeDocument/2006/relationships/slideLayout" Target="../slideLayouts/slideLayout64.xml"/><Relationship Id="rId68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6.xml"/><Relationship Id="rId53" Type="http://schemas.openxmlformats.org/officeDocument/2006/relationships/slideLayout" Target="../slideLayouts/slideLayout54.xml"/><Relationship Id="rId58" Type="http://schemas.openxmlformats.org/officeDocument/2006/relationships/slideLayout" Target="../slideLayouts/slideLayout59.xml"/><Relationship Id="rId66" Type="http://schemas.openxmlformats.org/officeDocument/2006/relationships/slideLayout" Target="../slideLayouts/slideLayout67.xml"/><Relationship Id="rId74" Type="http://schemas.openxmlformats.org/officeDocument/2006/relationships/slideLayout" Target="../slideLayouts/slideLayout75.xml"/><Relationship Id="rId79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.xml"/><Relationship Id="rId61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43" Type="http://schemas.openxmlformats.org/officeDocument/2006/relationships/slideLayout" Target="../slideLayouts/slideLayout44.xml"/><Relationship Id="rId48" Type="http://schemas.openxmlformats.org/officeDocument/2006/relationships/slideLayout" Target="../slideLayouts/slideLayout49.xml"/><Relationship Id="rId56" Type="http://schemas.openxmlformats.org/officeDocument/2006/relationships/slideLayout" Target="../slideLayouts/slideLayout57.xml"/><Relationship Id="rId64" Type="http://schemas.openxmlformats.org/officeDocument/2006/relationships/slideLayout" Target="../slideLayouts/slideLayout65.xml"/><Relationship Id="rId69" Type="http://schemas.openxmlformats.org/officeDocument/2006/relationships/slideLayout" Target="../slideLayouts/slideLayout70.xml"/><Relationship Id="rId7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9.xml"/><Relationship Id="rId51" Type="http://schemas.openxmlformats.org/officeDocument/2006/relationships/slideLayout" Target="../slideLayouts/slideLayout52.xml"/><Relationship Id="rId72" Type="http://schemas.openxmlformats.org/officeDocument/2006/relationships/slideLayout" Target="../slideLayouts/slideLayout73.xml"/><Relationship Id="rId80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46" Type="http://schemas.openxmlformats.org/officeDocument/2006/relationships/slideLayout" Target="../slideLayouts/slideLayout47.xml"/><Relationship Id="rId59" Type="http://schemas.openxmlformats.org/officeDocument/2006/relationships/slideLayout" Target="../slideLayouts/slideLayout60.xml"/><Relationship Id="rId67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21.xml"/><Relationship Id="rId41" Type="http://schemas.openxmlformats.org/officeDocument/2006/relationships/slideLayout" Target="../slideLayouts/slideLayout42.xml"/><Relationship Id="rId54" Type="http://schemas.openxmlformats.org/officeDocument/2006/relationships/slideLayout" Target="../slideLayouts/slideLayout55.xml"/><Relationship Id="rId62" Type="http://schemas.openxmlformats.org/officeDocument/2006/relationships/slideLayout" Target="../slideLayouts/slideLayout63.xml"/><Relationship Id="rId70" Type="http://schemas.openxmlformats.org/officeDocument/2006/relationships/slideLayout" Target="../slideLayouts/slideLayout71.xml"/><Relationship Id="rId75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49" Type="http://schemas.openxmlformats.org/officeDocument/2006/relationships/slideLayout" Target="../slideLayouts/slideLayout50.xml"/><Relationship Id="rId57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11.xml"/><Relationship Id="rId31" Type="http://schemas.openxmlformats.org/officeDocument/2006/relationships/slideLayout" Target="../slideLayouts/slideLayout32.xml"/><Relationship Id="rId44" Type="http://schemas.openxmlformats.org/officeDocument/2006/relationships/slideLayout" Target="../slideLayouts/slideLayout45.xml"/><Relationship Id="rId52" Type="http://schemas.openxmlformats.org/officeDocument/2006/relationships/slideLayout" Target="../slideLayouts/slideLayout53.xml"/><Relationship Id="rId60" Type="http://schemas.openxmlformats.org/officeDocument/2006/relationships/slideLayout" Target="../slideLayouts/slideLayout61.xml"/><Relationship Id="rId65" Type="http://schemas.openxmlformats.org/officeDocument/2006/relationships/slideLayout" Target="../slideLayouts/slideLayout66.xml"/><Relationship Id="rId73" Type="http://schemas.openxmlformats.org/officeDocument/2006/relationships/slideLayout" Target="../slideLayouts/slideLayout74.xml"/><Relationship Id="rId78" Type="http://schemas.openxmlformats.org/officeDocument/2006/relationships/slideLayout" Target="../slideLayouts/slideLayout79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9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35.xml"/><Relationship Id="rId50" Type="http://schemas.openxmlformats.org/officeDocument/2006/relationships/slideLayout" Target="../slideLayouts/slideLayout51.xml"/><Relationship Id="rId55" Type="http://schemas.openxmlformats.org/officeDocument/2006/relationships/slideLayout" Target="../slideLayouts/slideLayout56.xml"/><Relationship Id="rId7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.xml"/><Relationship Id="rId7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3.xml"/><Relationship Id="rId2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457200" y="1825625"/>
            <a:ext cx="1127760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6F6F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F6F6"/>
              </a:buClr>
              <a:buSzPts val="2400"/>
              <a:buFont typeface="Roboto"/>
              <a:buChar char="—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F6F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F6F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F6F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>
            <a:off x="838200" y="9776558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4F4F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pos="7536">
          <p15:clr>
            <a:srgbClr val="F26B43"/>
          </p15:clr>
        </p15:guide>
        <p15:guide id="3" orient="horz" pos="144">
          <p15:clr>
            <a:srgbClr val="F26B43"/>
          </p15:clr>
        </p15:guide>
        <p15:guide id="4" orient="horz" pos="4176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pos="288">
          <p15:clr>
            <a:srgbClr val="A4A3A4"/>
          </p15:clr>
        </p15:guide>
        <p15:guide id="7" pos="739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457200" y="1825625"/>
            <a:ext cx="1127760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B9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2400"/>
              <a:buFont typeface="Roboto"/>
              <a:buChar char="—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9776558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228600" y="6356350"/>
            <a:ext cx="4318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  <p:sldLayoutId id="2147483723" r:id="rId74"/>
    <p:sldLayoutId id="2147483724" r:id="rId75"/>
    <p:sldLayoutId id="2147483725" r:id="rId76"/>
    <p:sldLayoutId id="2147483726" r:id="rId77"/>
    <p:sldLayoutId id="2147483727" r:id="rId78"/>
    <p:sldLayoutId id="2147483728" r:id="rId7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pos="7536">
          <p15:clr>
            <a:srgbClr val="F26B43"/>
          </p15:clr>
        </p15:guide>
        <p15:guide id="3" orient="horz" pos="144">
          <p15:clr>
            <a:srgbClr val="F26B43"/>
          </p15:clr>
        </p15:guide>
        <p15:guide id="4" orient="horz" pos="4176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pos="288">
          <p15:clr>
            <a:srgbClr val="A4A3A4"/>
          </p15:clr>
        </p15:guide>
        <p15:guide id="7" pos="73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4B_9AAC75CD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4D_543D859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5C_DE09A26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121779105" TargetMode="External"/><Relationship Id="rId2" Type="http://schemas.openxmlformats.org/officeDocument/2006/relationships/hyperlink" Target="https://commons.wikimedia.org/w/index.php?curid=114557662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007/BF0239260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85"/>
          <p:cNvSpPr txBox="1">
            <a:spLocks noGrp="1"/>
          </p:cNvSpPr>
          <p:nvPr>
            <p:ph type="title"/>
          </p:nvPr>
        </p:nvSpPr>
        <p:spPr>
          <a:xfrm>
            <a:off x="998991" y="365125"/>
            <a:ext cx="4602480" cy="1736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r>
              <a:rPr lang="en-US" sz="3600"/>
              <a:t>Scheduling Classes With Maximum Bipartite Matching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E60D6-D64E-285B-4DBE-111B09546118}"/>
              </a:ext>
            </a:extLst>
          </p:cNvPr>
          <p:cNvSpPr txBox="1"/>
          <p:nvPr/>
        </p:nvSpPr>
        <p:spPr>
          <a:xfrm>
            <a:off x="1010366" y="2193707"/>
            <a:ext cx="4480170" cy="1728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COSC581</a:t>
            </a:r>
          </a:p>
          <a:p>
            <a:pPr algn="ctr">
              <a:lnSpc>
                <a:spcPct val="150000"/>
              </a:lnSpc>
            </a:pPr>
            <a:r>
              <a:rPr lang="en-US" sz="2000" i="1">
                <a:solidFill>
                  <a:schemeClr val="tx1"/>
                </a:solidFill>
              </a:rPr>
              <a:t>Tyler Duckworth</a:t>
            </a:r>
          </a:p>
          <a:p>
            <a:pPr algn="ctr">
              <a:lnSpc>
                <a:spcPct val="150000"/>
              </a:lnSpc>
            </a:pPr>
            <a:r>
              <a:rPr lang="en-US" sz="2000" i="1">
                <a:solidFill>
                  <a:schemeClr val="tx1"/>
                </a:solidFill>
              </a:rPr>
              <a:t>Michael Hall</a:t>
            </a:r>
            <a:endParaRPr lang="en-US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i="1">
                <a:solidFill>
                  <a:schemeClr val="tx1"/>
                </a:solidFill>
              </a:rPr>
              <a:t>Alec Merkle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>
          <a:extLst>
            <a:ext uri="{FF2B5EF4-FFF2-40B4-BE49-F238E27FC236}">
              <a16:creationId xmlns:a16="http://schemas.microsoft.com/office/drawing/2014/main" id="{B5520FC5-87FF-6C7C-0D9E-3CE06B419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89">
            <a:extLst>
              <a:ext uri="{FF2B5EF4-FFF2-40B4-BE49-F238E27FC236}">
                <a16:creationId xmlns:a16="http://schemas.microsoft.com/office/drawing/2014/main" id="{C25728E4-0CAC-1F03-E537-B6F05268DF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883" name="Google Shape;883;p89">
            <a:extLst>
              <a:ext uri="{FF2B5EF4-FFF2-40B4-BE49-F238E27FC236}">
                <a16:creationId xmlns:a16="http://schemas.microsoft.com/office/drawing/2014/main" id="{2CDE254A-B0FE-D2D8-77E0-519CCB5BAB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r>
              <a:rPr lang="en-US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6605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6F0A5-92C5-9ADE-7CFB-4F31426D1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DF282-9638-A160-A41B-1079C6DC4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Bipartite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55E46-FC59-5AD6-2BE6-C4A6203F6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4549943" cy="4057463"/>
          </a:xfrm>
        </p:spPr>
        <p:txBody>
          <a:bodyPr>
            <a:normAutofit/>
          </a:bodyPr>
          <a:lstStyle/>
          <a:p>
            <a:r>
              <a:rPr lang="en-US"/>
              <a:t>Graph consisting of two </a:t>
            </a:r>
            <a:r>
              <a:rPr lang="en-US" b="1"/>
              <a:t>disjoint </a:t>
            </a:r>
            <a:r>
              <a:rPr lang="en-US"/>
              <a:t>sets of vertices.</a:t>
            </a:r>
          </a:p>
          <a:p>
            <a:r>
              <a:rPr lang="en-US"/>
              <a:t>Can be colored using only two colors.</a:t>
            </a:r>
          </a:p>
          <a:p>
            <a:endParaRPr lang="en-US"/>
          </a:p>
        </p:txBody>
      </p:sp>
      <p:pic>
        <p:nvPicPr>
          <p:cNvPr id="4" name="Picture 3" descr="https://upload.wikimedia.org/wikipedia/commons/thumb/b/b9/Simple_bipartite_graph%3B_two_layers.svg/1280px-Simple_bipartite_graph%3B_two_layers.svg.png">
            <a:extLst>
              <a:ext uri="{FF2B5EF4-FFF2-40B4-BE49-F238E27FC236}">
                <a16:creationId xmlns:a16="http://schemas.microsoft.com/office/drawing/2014/main" id="{5F204E68-FC33-F63E-7B99-22E1B8ADB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497" y="-2005"/>
            <a:ext cx="6543040" cy="3225800"/>
          </a:xfrm>
          <a:prstGeom prst="rect">
            <a:avLst/>
          </a:prstGeom>
        </p:spPr>
      </p:pic>
      <p:pic>
        <p:nvPicPr>
          <p:cNvPr id="5" name="Picture 4" descr="undefined">
            <a:extLst>
              <a:ext uri="{FF2B5EF4-FFF2-40B4-BE49-F238E27FC236}">
                <a16:creationId xmlns:a16="http://schemas.microsoft.com/office/drawing/2014/main" id="{A8C20C97-60A6-C1C4-C82C-BFF46E316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299" y="3430850"/>
            <a:ext cx="5003132" cy="248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3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74528-3FAE-78EC-8F0F-7DD41035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56185-B2DB-C4A9-F3A3-1D90B626A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 Flow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18076-B477-392A-0BE4-C7E55F5D4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5662864" cy="4057463"/>
          </a:xfrm>
        </p:spPr>
        <p:txBody>
          <a:bodyPr>
            <a:normAutofit/>
          </a:bodyPr>
          <a:lstStyle/>
          <a:p>
            <a:r>
              <a:rPr lang="en-US"/>
              <a:t>Directed graph with capacities on edges.</a:t>
            </a:r>
          </a:p>
          <a:p>
            <a:r>
              <a:rPr lang="en-US"/>
              <a:t>Each vertex exists on a path from the </a:t>
            </a:r>
            <a:r>
              <a:rPr lang="en-US" b="1"/>
              <a:t>source </a:t>
            </a:r>
            <a:r>
              <a:rPr lang="en-US"/>
              <a:t>(s) to the </a:t>
            </a:r>
            <a:r>
              <a:rPr lang="en-US" b="1"/>
              <a:t>sink </a:t>
            </a:r>
            <a:r>
              <a:rPr lang="en-US"/>
              <a:t>(t). </a:t>
            </a:r>
          </a:p>
          <a:p>
            <a:r>
              <a:rPr lang="en-US"/>
              <a:t>Problems optimize the flow in a network for a specific goal (max, min, etc.)</a:t>
            </a:r>
          </a:p>
          <a:p>
            <a:r>
              <a:rPr lang="en-US" b="1"/>
              <a:t>Augmenting Paths</a:t>
            </a:r>
          </a:p>
        </p:txBody>
      </p:sp>
      <p:pic>
        <p:nvPicPr>
          <p:cNvPr id="6" name="Picture 5" descr="A diagram of a network&#10;&#10;AI-generated content may be incorrect.">
            <a:extLst>
              <a:ext uri="{FF2B5EF4-FFF2-40B4-BE49-F238E27FC236}">
                <a16:creationId xmlns:a16="http://schemas.microsoft.com/office/drawing/2014/main" id="{9137C6B5-7F05-564E-9A5B-EF3AB22009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30" r="-150" b="314"/>
          <a:stretch>
            <a:fillRect/>
          </a:stretch>
        </p:blipFill>
        <p:spPr>
          <a:xfrm>
            <a:off x="5888737" y="1379944"/>
            <a:ext cx="6313909" cy="297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4F2AE-BA2D-97BB-E624-160F6361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– The Theoretical Foundations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3BA5E-E588-BFC1-EACC-1B9DBC1C0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b="1"/>
              <a:t>1849–1913 · Gyula König</a:t>
            </a:r>
            <a:r>
              <a:rPr lang="en-US" sz="2200"/>
              <a:t> — Helped solidify the idea of studying matchings in bipartite graphs; father of Dénes König (An important name!).</a:t>
            </a:r>
          </a:p>
          <a:p>
            <a:r>
              <a:rPr lang="en-US" sz="2200" b="1"/>
              <a:t>1891 · Julius Petersen</a:t>
            </a:r>
            <a:r>
              <a:rPr lang="en-US" sz="2200"/>
              <a:t> — First systematic matching result: every cubic bridgeless graph has a perfect matching (</a:t>
            </a:r>
            <a:r>
              <a:rPr lang="en-US" sz="2200" i="1"/>
              <a:t>Die </a:t>
            </a:r>
            <a:r>
              <a:rPr lang="en-US" sz="2200" i="1" err="1"/>
              <a:t>Theorie</a:t>
            </a:r>
            <a:r>
              <a:rPr lang="en-US" sz="2200" i="1"/>
              <a:t> der </a:t>
            </a:r>
            <a:r>
              <a:rPr lang="en-US" sz="2200" i="1" err="1"/>
              <a:t>regulären</a:t>
            </a:r>
            <a:r>
              <a:rPr lang="en-US" sz="2200" i="1"/>
              <a:t> Graphen</a:t>
            </a:r>
            <a:r>
              <a:rPr lang="en-US" sz="2200"/>
              <a:t>, Acta Math.)</a:t>
            </a:r>
          </a:p>
          <a:p>
            <a:r>
              <a:rPr lang="en-US" sz="2200" b="1"/>
              <a:t>1912–1917 · Georg Frobenius</a:t>
            </a:r>
            <a:r>
              <a:rPr lang="en-US" sz="2200"/>
              <a:t> — Proved the perfect matching condition for bipartite graphs via reducible determinants; precursor to Hall's theorem, discovered independently.</a:t>
            </a:r>
          </a:p>
          <a:p>
            <a:r>
              <a:rPr lang="en-US" sz="2200" b="1"/>
              <a:t>1916 &amp; 1931 · Dénes König</a:t>
            </a:r>
            <a:r>
              <a:rPr lang="en-US" sz="2200"/>
              <a:t> — (1916) Every regular bipartite graph has a perfect matching; chromatic index = max degree. (1931) König's Theorem: max matching = min vertex cover in Bipartite Graphs.</a:t>
            </a:r>
          </a:p>
          <a:p>
            <a:r>
              <a:rPr lang="en-US" sz="2200" b="1"/>
              <a:t>1931 · Jenő Egerváry</a:t>
            </a:r>
            <a:r>
              <a:rPr lang="en-US" sz="2200"/>
              <a:t> — Weighted Bipartite Matching of König's theorem; directly enabled the Hungarian Algorithm.</a:t>
            </a:r>
          </a:p>
          <a:p>
            <a:r>
              <a:rPr lang="en-US" sz="2200" b="1"/>
              <a:t>1935 · Philip Hall</a:t>
            </a:r>
            <a:r>
              <a:rPr lang="en-US" sz="2200"/>
              <a:t> — Hall's Marriage Theorem: a perfect matching exists </a:t>
            </a:r>
            <a:r>
              <a:rPr lang="en-US" sz="2200" err="1"/>
              <a:t>iff</a:t>
            </a:r>
            <a:r>
              <a:rPr lang="en-US" sz="2200"/>
              <a:t> |N(S)| ≥ |S| for every subset 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9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D0744-AC69-45C9-5B25-195827DBF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Faces For The Names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4BE6E-1D45-792D-9572-C2DFAE2A4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22779"/>
            <a:ext cx="2934678" cy="638233"/>
          </a:xfr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None/>
            </a:pPr>
            <a:r>
              <a:rPr lang="en-US" sz="2000"/>
              <a:t>Dénes Kőnig</a:t>
            </a:r>
          </a:p>
          <a:p>
            <a:pPr algn="ctr">
              <a:buNone/>
            </a:pPr>
            <a:r>
              <a:rPr lang="en-US" sz="2000"/>
              <a:t>(1884-1944)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42447-929C-9EB2-DE9F-549518B87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2241062"/>
            <a:ext cx="2928327" cy="3626339"/>
          </a:xfrm>
          <a:prstGeom prst="rect">
            <a:avLst/>
          </a:prstGeom>
        </p:spPr>
      </p:pic>
      <p:pic>
        <p:nvPicPr>
          <p:cNvPr id="5" name="Picture 4" descr="A person with a beard&#10;&#10;AI-generated content may be incorrect.">
            <a:extLst>
              <a:ext uri="{FF2B5EF4-FFF2-40B4-BE49-F238E27FC236}">
                <a16:creationId xmlns:a16="http://schemas.microsoft.com/office/drawing/2014/main" id="{7DA0DC6C-C878-8DEA-B9C3-1E44DBAA6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836" y="2245946"/>
            <a:ext cx="2928326" cy="3636107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591A1E0-3EC2-32CB-2B8C-5FE16FE467E9}"/>
              </a:ext>
            </a:extLst>
          </p:cNvPr>
          <p:cNvSpPr txBox="1">
            <a:spLocks/>
          </p:cNvSpPr>
          <p:nvPr/>
        </p:nvSpPr>
        <p:spPr>
          <a:xfrm>
            <a:off x="4634524" y="1518871"/>
            <a:ext cx="2924909" cy="62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Roboto"/>
              <a:buChar char="—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None/>
            </a:pPr>
            <a:r>
              <a:rPr lang="en-US" sz="2000"/>
              <a:t>Gyula Kőnig</a:t>
            </a:r>
          </a:p>
          <a:p>
            <a:pPr algn="ctr">
              <a:buNone/>
            </a:pPr>
            <a:r>
              <a:rPr lang="en-US" sz="2000"/>
              <a:t>(1849-1913)</a:t>
            </a:r>
          </a:p>
        </p:txBody>
      </p:sp>
      <p:pic>
        <p:nvPicPr>
          <p:cNvPr id="8" name="Picture 7" descr="A person in a suit leaning on a railing&#10;&#10;AI-generated content may be incorrect.">
            <a:extLst>
              <a:ext uri="{FF2B5EF4-FFF2-40B4-BE49-F238E27FC236}">
                <a16:creationId xmlns:a16="http://schemas.microsoft.com/office/drawing/2014/main" id="{0F113DC7-BFF1-64AC-2343-ED084A205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9837" y="2242893"/>
            <a:ext cx="2781788" cy="364221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4B07A4-8F15-6851-A386-28E15CF16EB2}"/>
              </a:ext>
            </a:extLst>
          </p:cNvPr>
          <p:cNvSpPr txBox="1">
            <a:spLocks/>
          </p:cNvSpPr>
          <p:nvPr/>
        </p:nvSpPr>
        <p:spPr>
          <a:xfrm>
            <a:off x="8874370" y="1518871"/>
            <a:ext cx="2934678" cy="62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Roboto"/>
              <a:buChar char="—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None/>
            </a:pPr>
            <a:r>
              <a:rPr lang="en-US" sz="2000"/>
              <a:t>Phillip Hall</a:t>
            </a:r>
          </a:p>
          <a:p>
            <a:pPr algn="ctr">
              <a:buNone/>
            </a:pPr>
            <a:r>
              <a:rPr lang="en-US" sz="2000"/>
              <a:t>(1904-1982)</a:t>
            </a:r>
          </a:p>
        </p:txBody>
      </p:sp>
    </p:spTree>
    <p:extLst>
      <p:ext uri="{BB962C8B-B14F-4D97-AF65-F5344CB8AC3E}">
        <p14:creationId xmlns:p14="http://schemas.microsoft.com/office/powerpoint/2010/main" val="10996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3D44C-7560-D15C-8F7A-FC09B9F92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0F6E3-665C-6732-FC99-69F741E93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– The 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3F143-244E-8B0A-494E-BCAED047F6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/>
              <a:t>1955 · Kuhn · O(n</a:t>
            </a:r>
            <a:r>
              <a:rPr lang="en-US" sz="2000" b="1" baseline="30000"/>
              <a:t>3</a:t>
            </a:r>
            <a:r>
              <a:rPr lang="en-US" sz="2000" b="1"/>
              <a:t>)</a:t>
            </a:r>
            <a:r>
              <a:rPr lang="en-US" sz="2000"/>
              <a:t> — Hungarian Algorithm for weighted Bipartite Matching; The first poly-time solution. Still widely used. Large, dense graphs push the worst case runtime to </a:t>
            </a:r>
            <a:r>
              <a:rPr lang="en-US" sz="2000" b="1"/>
              <a:t>O(n</a:t>
            </a:r>
            <a:r>
              <a:rPr lang="en-US" sz="2000" b="1" baseline="30000"/>
              <a:t>3</a:t>
            </a:r>
            <a:r>
              <a:rPr lang="en-US" sz="2000" b="1"/>
              <a:t>)</a:t>
            </a:r>
            <a:endParaRPr lang="en-US"/>
          </a:p>
          <a:p>
            <a:r>
              <a:rPr lang="en-US" sz="2000" b="1"/>
              <a:t>1956 · Ford &amp; Fulkerson · O(V·E)</a:t>
            </a:r>
            <a:r>
              <a:rPr lang="en-US" sz="2000"/>
              <a:t> — Augmenting path framework; bipartite matching as unit-capacity max-flow</a:t>
            </a:r>
          </a:p>
          <a:p>
            <a:r>
              <a:rPr lang="en-US" sz="2000" b="1"/>
              <a:t>1965 · Edmonds</a:t>
            </a:r>
            <a:r>
              <a:rPr lang="en-US" sz="2000"/>
              <a:t> — Blossom Algorithm; solved general (non-bipartite) matching; formalized augmenting path theory</a:t>
            </a:r>
          </a:p>
          <a:p>
            <a:r>
              <a:rPr lang="en-US" sz="2000" b="1"/>
              <a:t>1973 · Hopcroft &amp; Karp · O(√V · E)</a:t>
            </a:r>
            <a:r>
              <a:rPr lang="en-US" sz="2000"/>
              <a:t> — BFS and DFS finds maximal sets of shortest augmenting paths per phase; the standard algorithm today</a:t>
            </a:r>
          </a:p>
          <a:p>
            <a:r>
              <a:rPr lang="en-US" sz="2000" b="1"/>
              <a:t>1987 · </a:t>
            </a:r>
            <a:r>
              <a:rPr lang="en-US" sz="2000" b="1" err="1"/>
              <a:t>Mulmuley</a:t>
            </a:r>
            <a:r>
              <a:rPr lang="en-US" sz="2000" b="1"/>
              <a:t>, Vazirani, Vazirani · RNC</a:t>
            </a:r>
            <a:r>
              <a:rPr lang="en-US" sz="2000"/>
              <a:t> — Isolation Lemma + Tutte matrix; max matching in </a:t>
            </a:r>
            <a:r>
              <a:rPr lang="en-US" sz="2000" err="1"/>
              <a:t>pesudo</a:t>
            </a:r>
            <a:r>
              <a:rPr lang="en-US" sz="2000"/>
              <a:t>-randomized parallel poly-log time</a:t>
            </a:r>
          </a:p>
          <a:p>
            <a:r>
              <a:rPr lang="en-US" sz="2000" b="1"/>
              <a:t>2022 · Chen, Kyng, Liu, Peng et al. · O(m¹⁺ᵒ⁽¹⁾)</a:t>
            </a:r>
            <a:r>
              <a:rPr lang="en-US" sz="2000"/>
              <a:t> — Nearly-linear-time algorithms for min-cost flow via interior-point methods; implies faster solutions for bipartite matching via reductions </a:t>
            </a:r>
          </a:p>
          <a:p>
            <a:endParaRPr lang="en-US" sz="2200"/>
          </a:p>
          <a:p>
            <a:pPr marL="114300" indent="0">
              <a:buNone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22197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8A1BE-9C82-8D0B-9B46-D4A2FD868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144A2-688B-BDC0-466B-7A8D749C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Faces For The Names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919DA-B277-4BD1-6804-3E5F84CB7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3411" y="1476375"/>
            <a:ext cx="2934678" cy="638233"/>
          </a:xfr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None/>
            </a:pPr>
            <a:r>
              <a:rPr lang="en-US" sz="2000"/>
              <a:t>Harold W. Kuhn</a:t>
            </a:r>
          </a:p>
          <a:p>
            <a:pPr algn="ctr">
              <a:buNone/>
            </a:pPr>
            <a:r>
              <a:rPr lang="en-US" sz="2000"/>
              <a:t>(1925-2014)</a:t>
            </a:r>
          </a:p>
        </p:txBody>
      </p:sp>
      <p:pic>
        <p:nvPicPr>
          <p:cNvPr id="6" name="Picture 5" descr="A person with white hair&#10;&#10;AI-generated content may be incorrect.">
            <a:extLst>
              <a:ext uri="{FF2B5EF4-FFF2-40B4-BE49-F238E27FC236}">
                <a16:creationId xmlns:a16="http://schemas.microsoft.com/office/drawing/2014/main" id="{4CE213F0-0ADC-60D6-6029-6759B7DC4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686" y="2289297"/>
            <a:ext cx="2598126" cy="3627559"/>
          </a:xfrm>
          <a:prstGeom prst="rect">
            <a:avLst/>
          </a:prstGeom>
        </p:spPr>
      </p:pic>
      <p:pic>
        <p:nvPicPr>
          <p:cNvPr id="10" name="Picture 9" descr="A person with a beard and mustache wearing glasses&#10;&#10;AI-generated content may be incorrect.">
            <a:extLst>
              <a:ext uri="{FF2B5EF4-FFF2-40B4-BE49-F238E27FC236}">
                <a16:creationId xmlns:a16="http://schemas.microsoft.com/office/drawing/2014/main" id="{F5B7C31F-5D6D-5214-946A-2CFFF239A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244" y="2886034"/>
            <a:ext cx="2174793" cy="3041406"/>
          </a:xfrm>
          <a:prstGeom prst="rect">
            <a:avLst/>
          </a:prstGeom>
        </p:spPr>
      </p:pic>
      <p:pic>
        <p:nvPicPr>
          <p:cNvPr id="11" name="Picture 10" descr="Lester R. Ford Jr. of Santa Barbara, 1927-2017 | Noozhawk">
            <a:extLst>
              <a:ext uri="{FF2B5EF4-FFF2-40B4-BE49-F238E27FC236}">
                <a16:creationId xmlns:a16="http://schemas.microsoft.com/office/drawing/2014/main" id="{BCA282EA-ADBD-4858-FC39-9DC92ABA2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72" y="2876793"/>
            <a:ext cx="2177318" cy="303872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225F0B7-A075-BE48-DDEB-15A89F8CF842}"/>
              </a:ext>
            </a:extLst>
          </p:cNvPr>
          <p:cNvSpPr txBox="1">
            <a:spLocks/>
          </p:cNvSpPr>
          <p:nvPr/>
        </p:nvSpPr>
        <p:spPr>
          <a:xfrm>
            <a:off x="-428380" y="2114795"/>
            <a:ext cx="2934678" cy="638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Roboto"/>
              <a:buChar char="—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None/>
            </a:pPr>
            <a:r>
              <a:rPr lang="en-US" sz="1800"/>
              <a:t>Lester R. Ford, Jr.</a:t>
            </a:r>
          </a:p>
          <a:p>
            <a:pPr algn="ctr">
              <a:buNone/>
            </a:pPr>
            <a:r>
              <a:rPr lang="en-US" sz="1800"/>
              <a:t>(1927-2017)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CD2E423-D7F3-CD1A-AF82-D4801D9FE5B8}"/>
              </a:ext>
            </a:extLst>
          </p:cNvPr>
          <p:cNvSpPr txBox="1">
            <a:spLocks/>
          </p:cNvSpPr>
          <p:nvPr/>
        </p:nvSpPr>
        <p:spPr>
          <a:xfrm>
            <a:off x="1912978" y="2114795"/>
            <a:ext cx="2934679" cy="638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Roboto"/>
              <a:buChar char="—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None/>
            </a:pPr>
            <a:r>
              <a:rPr lang="en-US" sz="1800"/>
              <a:t>Delbert Ray Fulkerson</a:t>
            </a:r>
          </a:p>
          <a:p>
            <a:pPr algn="ctr">
              <a:buNone/>
            </a:pPr>
            <a:r>
              <a:rPr lang="en-US" sz="1800"/>
              <a:t>(1924-1976)</a:t>
            </a:r>
          </a:p>
        </p:txBody>
      </p:sp>
      <p:pic>
        <p:nvPicPr>
          <p:cNvPr id="15" name="Picture 14" descr="A person wearing a graduation cap and gown&#10;&#10;AI-generated content may be incorrect.">
            <a:extLst>
              <a:ext uri="{FF2B5EF4-FFF2-40B4-BE49-F238E27FC236}">
                <a16:creationId xmlns:a16="http://schemas.microsoft.com/office/drawing/2014/main" id="{3A578F04-BFEF-9874-87EF-0C00A2E40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106" y="2873742"/>
            <a:ext cx="2218837" cy="3044825"/>
          </a:xfrm>
          <a:prstGeom prst="rect">
            <a:avLst/>
          </a:prstGeom>
        </p:spPr>
      </p:pic>
      <p:pic>
        <p:nvPicPr>
          <p:cNvPr id="16" name="Picture 15" descr="A person wearing glasses and a blue shirt&#10;&#10;AI-generated content may be incorrect.">
            <a:extLst>
              <a:ext uri="{FF2B5EF4-FFF2-40B4-BE49-F238E27FC236}">
                <a16:creationId xmlns:a16="http://schemas.microsoft.com/office/drawing/2014/main" id="{18DE9A6B-FB89-7BAC-A25E-D02679E150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64" t="-292" r="4180" b="369"/>
          <a:stretch>
            <a:fillRect/>
          </a:stretch>
        </p:blipFill>
        <p:spPr>
          <a:xfrm>
            <a:off x="9772142" y="2884407"/>
            <a:ext cx="2507467" cy="3038565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2A37B77-7489-7AF4-410A-0F129C9FF6AE}"/>
              </a:ext>
            </a:extLst>
          </p:cNvPr>
          <p:cNvSpPr txBox="1">
            <a:spLocks/>
          </p:cNvSpPr>
          <p:nvPr/>
        </p:nvSpPr>
        <p:spPr>
          <a:xfrm>
            <a:off x="7119162" y="2114795"/>
            <a:ext cx="2934679" cy="638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Roboto"/>
              <a:buChar char="—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None/>
            </a:pPr>
            <a:r>
              <a:rPr lang="en-US" sz="1800"/>
              <a:t>John Edward Hopcroft</a:t>
            </a:r>
            <a:endParaRPr lang="en-US"/>
          </a:p>
          <a:p>
            <a:pPr algn="ctr">
              <a:buNone/>
            </a:pPr>
            <a:r>
              <a:rPr lang="en-US" sz="1800"/>
              <a:t>(1939-Present)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8545091-B498-CDA3-F86E-9EBF6DEE5940}"/>
              </a:ext>
            </a:extLst>
          </p:cNvPr>
          <p:cNvSpPr txBox="1">
            <a:spLocks/>
          </p:cNvSpPr>
          <p:nvPr/>
        </p:nvSpPr>
        <p:spPr>
          <a:xfrm>
            <a:off x="9460522" y="2114794"/>
            <a:ext cx="2934679" cy="638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Roboto"/>
              <a:buChar char="—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99B9C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None/>
            </a:pPr>
            <a:r>
              <a:rPr lang="en-US" sz="1800"/>
              <a:t>Richard M. Karp</a:t>
            </a:r>
          </a:p>
          <a:p>
            <a:pPr algn="ctr">
              <a:buNone/>
            </a:pPr>
            <a:r>
              <a:rPr lang="en-US" sz="1800"/>
              <a:t>(1935-Present)</a:t>
            </a:r>
          </a:p>
        </p:txBody>
      </p:sp>
    </p:spTree>
    <p:extLst>
      <p:ext uri="{BB962C8B-B14F-4D97-AF65-F5344CB8AC3E}">
        <p14:creationId xmlns:p14="http://schemas.microsoft.com/office/powerpoint/2010/main" val="20278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>
          <a:extLst>
            <a:ext uri="{FF2B5EF4-FFF2-40B4-BE49-F238E27FC236}">
              <a16:creationId xmlns:a16="http://schemas.microsoft.com/office/drawing/2014/main" id="{92615589-3D29-C03F-AA0C-FFAA13A5C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89">
            <a:extLst>
              <a:ext uri="{FF2B5EF4-FFF2-40B4-BE49-F238E27FC236}">
                <a16:creationId xmlns:a16="http://schemas.microsoft.com/office/drawing/2014/main" id="{4682A6BB-6E49-C3A0-7596-659291C937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883" name="Google Shape;883;p89">
            <a:extLst>
              <a:ext uri="{FF2B5EF4-FFF2-40B4-BE49-F238E27FC236}">
                <a16:creationId xmlns:a16="http://schemas.microsoft.com/office/drawing/2014/main" id="{3B064B16-D7A3-4CDE-6D31-43125A11B9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r>
              <a:rPr lang="en-US"/>
              <a:t>Algorithms</a:t>
            </a:r>
          </a:p>
        </p:txBody>
      </p:sp>
    </p:spTree>
    <p:extLst>
      <p:ext uri="{BB962C8B-B14F-4D97-AF65-F5344CB8AC3E}">
        <p14:creationId xmlns:p14="http://schemas.microsoft.com/office/powerpoint/2010/main" val="302240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8CE7E-E9C1-C036-F64B-5ED9F4B9F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B4FDE-EE58-9E74-A792-4F98F5D6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Bipartite Matching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90FC6-DE5E-80A7-EE92-CDAC334F9C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6" t="4148" b="218"/>
          <a:stretch>
            <a:fillRect/>
          </a:stretch>
        </p:blipFill>
        <p:spPr>
          <a:xfrm>
            <a:off x="1212259" y="1540599"/>
            <a:ext cx="9862847" cy="438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3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25BC1-4E0A-34D3-C3AE-6951B87E8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9E1D0-B4FC-C97C-A11F-F933FA66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Bipartite Matching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67731-C14D-CCEE-49AB-764734A1C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408" y="1713330"/>
            <a:ext cx="11277600" cy="4057463"/>
          </a:xfrm>
        </p:spPr>
        <p:txBody>
          <a:bodyPr>
            <a:normAutofit/>
          </a:bodyPr>
          <a:lstStyle/>
          <a:p>
            <a:r>
              <a:rPr lang="en-US"/>
              <a:t>Given a bipartite graph, find a </a:t>
            </a:r>
            <a:r>
              <a:rPr lang="en-US" b="1"/>
              <a:t>maximal matching </a:t>
            </a:r>
            <a:r>
              <a:rPr lang="en-US"/>
              <a:t>with the largest number of edges.</a:t>
            </a:r>
          </a:p>
          <a:p>
            <a:r>
              <a:rPr lang="en-US"/>
              <a:t>Network flow can be applied by giving each edge a capacity of 1 and maximizing the flow of the resulting graph. </a:t>
            </a:r>
          </a:p>
          <a:p>
            <a:r>
              <a:rPr lang="en-US"/>
              <a:t>Perfect Matching - A matching where all vertices are matched.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92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>
              <a:buSzPts val="4400"/>
            </a:pPr>
            <a:r>
              <a:rPr lang="en-US"/>
              <a:t>Test Questions</a:t>
            </a:r>
            <a:endParaRPr/>
          </a:p>
        </p:txBody>
      </p:sp>
      <p:sp>
        <p:nvSpPr>
          <p:cNvPr id="902" name="Google Shape;902;p92"/>
          <p:cNvSpPr txBox="1">
            <a:spLocks noGrp="1"/>
          </p:cNvSpPr>
          <p:nvPr>
            <p:ph type="body" idx="1"/>
          </p:nvPr>
        </p:nvSpPr>
        <p:spPr>
          <a:xfrm>
            <a:off x="457200" y="1825625"/>
            <a:ext cx="1127760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514350" indent="-514350">
              <a:buSzPts val="2800"/>
              <a:buAutoNum type="arabicPeriod"/>
            </a:pPr>
            <a:r>
              <a:rPr lang="en-US" i="1"/>
              <a:t>What is one application of maximum bipartite matching? </a:t>
            </a:r>
            <a:endParaRPr lang="en-US"/>
          </a:p>
          <a:p>
            <a:pPr marL="514350" indent="-514350">
              <a:buSzPts val="2800"/>
              <a:buAutoNum type="arabicPeriod"/>
            </a:pPr>
            <a:r>
              <a:rPr lang="en-US" i="1"/>
              <a:t>What is the complexity of Hopcroft-Karp's Algorithm?</a:t>
            </a:r>
            <a:endParaRPr lang="en-US"/>
          </a:p>
          <a:p>
            <a:pPr marL="514350" indent="-514350">
              <a:buSzPts val="2800"/>
              <a:buAutoNum type="arabicPeriod"/>
            </a:pPr>
            <a:r>
              <a:rPr lang="en-US" i="1"/>
              <a:t>How many of the class sections were we able to match successfully?</a:t>
            </a:r>
            <a:endParaRPr lang="en-US" sz="600">
              <a:solidFill>
                <a:schemeClr val="tx2"/>
              </a:solidFill>
            </a:endParaRPr>
          </a:p>
        </p:txBody>
      </p:sp>
      <p:pic>
        <p:nvPicPr>
          <p:cNvPr id="3" name="Picture 2" descr="A qr code with black dots&#10;&#10;AI-generated content may be incorrect.">
            <a:extLst>
              <a:ext uri="{FF2B5EF4-FFF2-40B4-BE49-F238E27FC236}">
                <a16:creationId xmlns:a16="http://schemas.microsoft.com/office/drawing/2014/main" id="{B26D9D76-C3D6-C032-81E1-28012268D3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10" t="7838"/>
          <a:stretch>
            <a:fillRect/>
          </a:stretch>
        </p:blipFill>
        <p:spPr>
          <a:xfrm>
            <a:off x="9468739" y="3429000"/>
            <a:ext cx="2648605" cy="2633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0A06A-55DC-3B68-6F87-3C4510EFD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88A50-EC45-74F1-BD39-D5005B0E0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Bipartite Matching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632F5-1998-A362-245B-6E309B4541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/>
              <a:t>Linear Programming </a:t>
            </a:r>
            <a:r>
              <a:rPr lang="en-US" err="1"/>
              <a:t>Impleme</a:t>
            </a:r>
            <a:r>
              <a:rPr lang="en-US"/>
              <a:t>ntation:</a:t>
            </a:r>
          </a:p>
        </p:txBody>
      </p:sp>
      <p:pic>
        <p:nvPicPr>
          <p:cNvPr id="5" name="Picture 4" descr="A black and white text&#10;&#10;AI-generated content may be incorrect.">
            <a:extLst>
              <a:ext uri="{FF2B5EF4-FFF2-40B4-BE49-F238E27FC236}">
                <a16:creationId xmlns:a16="http://schemas.microsoft.com/office/drawing/2014/main" id="{E57714DC-103D-9388-C9B1-BC6A49929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39" y="2375812"/>
            <a:ext cx="11733321" cy="31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1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2C45E-D50D-88FF-8636-8457051DF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0A05E-E21A-CAAB-152D-274252128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Kuhn's Algorithm (1955)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4D3C2-D4B6-9DCB-ED0D-842D4C96B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Application of </a:t>
            </a:r>
            <a:r>
              <a:rPr lang="en-US" b="1"/>
              <a:t>Ford-Fulkerson Method </a:t>
            </a:r>
          </a:p>
          <a:p>
            <a:r>
              <a:rPr lang="en-US"/>
              <a:t>Finds an </a:t>
            </a:r>
            <a:r>
              <a:rPr lang="en-US" b="1"/>
              <a:t>augmenting path</a:t>
            </a:r>
            <a:r>
              <a:rPr lang="en-US"/>
              <a:t> via DFS and adds it to maximize the flow in the graph per iteration.</a:t>
            </a:r>
          </a:p>
          <a:p>
            <a:r>
              <a:rPr lang="en-US"/>
              <a:t>Runs in                   worst case.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80F6A1-4501-B7AB-831A-D15803EF0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775" y="3245303"/>
            <a:ext cx="1560513" cy="375331"/>
          </a:xfrm>
          <a:prstGeom prst="rect">
            <a:avLst/>
          </a:prstGeom>
        </p:spPr>
      </p:pic>
      <p:pic>
        <p:nvPicPr>
          <p:cNvPr id="6" name="Picture 5" descr="File:FordFulkerson.gif">
            <a:extLst>
              <a:ext uri="{FF2B5EF4-FFF2-40B4-BE49-F238E27FC236}">
                <a16:creationId xmlns:a16="http://schemas.microsoft.com/office/drawing/2014/main" id="{41757452-B686-CE47-CC0E-C8C97E589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959" y="3244974"/>
            <a:ext cx="4219575" cy="23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6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FB1E2-3009-07D1-3B16-4E28349C2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30D90-0309-0B4D-4527-59750DFFE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Hopcroft-Karp Algorithm (1973)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4945D-531A-AF23-1C6E-990E8DAB92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Uses BFS </a:t>
            </a:r>
            <a:r>
              <a:rPr lang="en-US" b="1" u="sng"/>
              <a:t>and</a:t>
            </a:r>
            <a:r>
              <a:rPr lang="en-US" b="1"/>
              <a:t> </a:t>
            </a:r>
            <a:r>
              <a:rPr lang="en-US"/>
              <a:t>DFS to create a maximal set of shortest augmenting paths rather than one at a time. </a:t>
            </a:r>
          </a:p>
          <a:p>
            <a:pPr lvl="1">
              <a:buFont typeface="Arial"/>
              <a:buChar char="•"/>
            </a:pPr>
            <a:r>
              <a:rPr lang="en-US" sz="2800" i="1"/>
              <a:t>BFS finds the size of the shortest augmenting path.</a:t>
            </a:r>
          </a:p>
          <a:p>
            <a:pPr lvl="1">
              <a:buFont typeface="Arial"/>
              <a:buChar char="•"/>
            </a:pPr>
            <a:r>
              <a:rPr lang="en-US" sz="2800" i="1"/>
              <a:t>DFS finds all disjoint augmenting paths.</a:t>
            </a:r>
          </a:p>
          <a:p>
            <a:pPr>
              <a:buFont typeface="Arial"/>
              <a:buChar char="•"/>
            </a:pPr>
            <a:r>
              <a:rPr lang="en-US" sz="3200"/>
              <a:t>Runs in                    worst case</a:t>
            </a:r>
          </a:p>
          <a:p>
            <a:pPr lvl="1">
              <a:lnSpc>
                <a:spcPct val="200000"/>
              </a:lnSpc>
              <a:buFont typeface="Arial"/>
              <a:buChar char="•"/>
            </a:pPr>
            <a:r>
              <a:rPr lang="en-US" sz="2800"/>
              <a:t>Runs in at most        phases with BFS + DFS.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DF3358-D0F5-DA4B-C9AC-1706AB5D8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775" y="3550863"/>
            <a:ext cx="1917700" cy="597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6FBA2A-26E2-8CC6-A127-29356ED87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77" y="4397422"/>
            <a:ext cx="696759" cy="4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1507C-8408-77C2-BF45-C1DEDAAF1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EC8FF-4E07-9EEA-9502-A49F5DA97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293"/>
            <a:ext cx="11277600" cy="1123761"/>
          </a:xfr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-US" sz="3400"/>
              <a:t>Linear Max Flow (almost); Chen Et Al. (2022)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323FC-94D8-690A-0AFC-0A688D36D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94132"/>
            <a:ext cx="11277600" cy="4288956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Uses </a:t>
            </a:r>
            <a:r>
              <a:rPr lang="en-US" b="1"/>
              <a:t>Interior Point Methods (IPM)</a:t>
            </a:r>
            <a:r>
              <a:rPr lang="en-US"/>
              <a:t> and </a:t>
            </a:r>
            <a:r>
              <a:rPr lang="en-US" b="1"/>
              <a:t>Laplacian Solvers</a:t>
            </a:r>
            <a:r>
              <a:rPr lang="en-US"/>
              <a:t> rather than augmenting paths </a:t>
            </a:r>
          </a:p>
          <a:p>
            <a:pPr lvl="1">
              <a:buFont typeface="Courier New"/>
              <a:buChar char="o"/>
            </a:pPr>
            <a:r>
              <a:rPr lang="en-US" i="1"/>
              <a:t>IPM</a:t>
            </a:r>
            <a:r>
              <a:rPr lang="en-US"/>
              <a:t> </a:t>
            </a:r>
            <a:r>
              <a:rPr lang="en-US" i="1"/>
              <a:t>iteratively follows a central path toward the optimal flow solution</a:t>
            </a:r>
          </a:p>
          <a:p>
            <a:pPr lvl="1">
              <a:buFont typeface="Courier New"/>
              <a:buChar char="o"/>
            </a:pPr>
            <a:r>
              <a:rPr lang="en-US" i="1"/>
              <a:t>Laplacian solvers handle the linear algebra required at each IPM step</a:t>
            </a:r>
            <a:endParaRPr lang="en-US"/>
          </a:p>
          <a:p>
            <a:r>
              <a:rPr lang="en-US"/>
              <a:t>Runs in </a:t>
            </a:r>
            <a:r>
              <a:rPr lang="en-US" b="1"/>
              <a:t>O(m</a:t>
            </a:r>
            <a:r>
              <a:rPr lang="en-US" b="1" baseline="30000"/>
              <a:t>1+o(1)</a:t>
            </a:r>
            <a:r>
              <a:rPr lang="en-US" b="1"/>
              <a:t>) </a:t>
            </a:r>
            <a:r>
              <a:rPr lang="en-US"/>
              <a:t>worst case </a:t>
            </a:r>
          </a:p>
          <a:p>
            <a:r>
              <a:rPr lang="en-US" sz="2800"/>
              <a:t>Runs in</a:t>
            </a:r>
            <a:r>
              <a:rPr lang="en-US"/>
              <a:t> </a:t>
            </a:r>
            <a:r>
              <a:rPr lang="en-US" b="1"/>
              <a:t>m</a:t>
            </a:r>
            <a:r>
              <a:rPr lang="en-US" b="1" baseline="30000"/>
              <a:t>1+o(1)</a:t>
            </a:r>
            <a:r>
              <a:rPr lang="en-US" baseline="30000"/>
              <a:t> </a:t>
            </a:r>
            <a:r>
              <a:rPr lang="en-US"/>
              <a:t>total steps, where the extra factor shrinks slower than any fixed power of m</a:t>
            </a:r>
          </a:p>
          <a:p>
            <a:r>
              <a:rPr lang="en-US"/>
              <a:t>Bipartite matching is a special case of min-cost flow, so this matching benefits via reductions</a:t>
            </a:r>
          </a:p>
          <a:p>
            <a:r>
              <a:rPr lang="en-US"/>
              <a:t>Theoretically near-optimal but super complex to implement in practice; Hopcroft-Karp is still  the standard for real implementations. </a:t>
            </a:r>
            <a:br>
              <a:rPr lang="en-US"/>
            </a:br>
            <a:r>
              <a:rPr lang="en-US"/>
              <a:t>This paper is also 120 pages of Greek letters, good luck reading it!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4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>
          <a:extLst>
            <a:ext uri="{FF2B5EF4-FFF2-40B4-BE49-F238E27FC236}">
              <a16:creationId xmlns:a16="http://schemas.microsoft.com/office/drawing/2014/main" id="{56106796-8BB2-415E-08DB-B86A7A33B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90">
            <a:extLst>
              <a:ext uri="{FF2B5EF4-FFF2-40B4-BE49-F238E27FC236}">
                <a16:creationId xmlns:a16="http://schemas.microsoft.com/office/drawing/2014/main" id="{7FED3BDC-105E-491B-8D71-5DCBC35439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Applications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215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AAB1E-0A79-1A1D-9AEC-D6D09EA75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Applications of MBM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A0A0A-77FF-3D3F-7C60-83F687B8A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Applications can be found in areas such as:</a:t>
            </a:r>
          </a:p>
          <a:p>
            <a:pPr lvl="1">
              <a:buFont typeface="Arial"/>
              <a:buChar char="•"/>
            </a:pPr>
            <a:r>
              <a:rPr lang="en-US" sz="2800"/>
              <a:t>Job Scheduling/Assignment</a:t>
            </a:r>
          </a:p>
          <a:p>
            <a:pPr lvl="1">
              <a:buFont typeface="Arial"/>
              <a:buChar char="•"/>
            </a:pPr>
            <a:r>
              <a:rPr lang="en-US" sz="2800"/>
              <a:t>Online Advertising – Matching page visits to advertisers</a:t>
            </a:r>
          </a:p>
          <a:p>
            <a:pPr lvl="1">
              <a:buFont typeface="Arial"/>
              <a:buChar char="•"/>
            </a:pPr>
            <a:r>
              <a:rPr lang="en-US" sz="2800"/>
              <a:t>Organ Donation</a:t>
            </a:r>
          </a:p>
          <a:p>
            <a:pPr lvl="1">
              <a:buFont typeface="Arial"/>
              <a:buChar char="•"/>
            </a:pPr>
            <a:r>
              <a:rPr lang="en-US" sz="2800"/>
              <a:t>Matchmaking in Dating Software</a:t>
            </a:r>
          </a:p>
          <a:p>
            <a:pPr marL="571500" lvl="1" indent="0">
              <a:buNone/>
            </a:pPr>
            <a:endParaRPr lang="en-US"/>
          </a:p>
          <a:p>
            <a:r>
              <a:rPr lang="en-US"/>
              <a:t>Many of these fall under the broad category of </a:t>
            </a:r>
            <a:r>
              <a:rPr lang="en-US" b="1"/>
              <a:t>resource allocation.</a:t>
            </a:r>
          </a:p>
        </p:txBody>
      </p:sp>
    </p:spTree>
    <p:extLst>
      <p:ext uri="{BB962C8B-B14F-4D97-AF65-F5344CB8AC3E}">
        <p14:creationId xmlns:p14="http://schemas.microsoft.com/office/powerpoint/2010/main" val="141331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B1A2B-434F-E5E3-2153-0543711E7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08B54-3AD4-91A8-B510-EDA58C6F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Job Scheduling &amp; Assignment</a:t>
            </a:r>
          </a:p>
        </p:txBody>
      </p:sp>
      <p:pic>
        <p:nvPicPr>
          <p:cNvPr id="3" name="Picture 2" descr="A person and person looking at a person&amp;#39;s profile&#10;&#10;AI-generated content may be incorrect.">
            <a:extLst>
              <a:ext uri="{FF2B5EF4-FFF2-40B4-BE49-F238E27FC236}">
                <a16:creationId xmlns:a16="http://schemas.microsoft.com/office/drawing/2014/main" id="{AB3D492C-75AB-58DC-6835-BD4C0CCA3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295" y="229518"/>
            <a:ext cx="3678157" cy="2928651"/>
          </a:xfrm>
          <a:prstGeom prst="rect">
            <a:avLst/>
          </a:prstGeom>
        </p:spPr>
      </p:pic>
      <p:pic>
        <p:nvPicPr>
          <p:cNvPr id="9" name="Picture 8" descr="A hands holding a puzzle piece&#10;&#10;AI-generated content may be incorrect.">
            <a:extLst>
              <a:ext uri="{FF2B5EF4-FFF2-40B4-BE49-F238E27FC236}">
                <a16:creationId xmlns:a16="http://schemas.microsoft.com/office/drawing/2014/main" id="{FD90B2CF-5886-6D25-297B-0569E9D63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31" y="4083126"/>
            <a:ext cx="4050994" cy="1964447"/>
          </a:xfrm>
          <a:prstGeom prst="rect">
            <a:avLst/>
          </a:prstGeom>
        </p:spPr>
      </p:pic>
      <p:pic>
        <p:nvPicPr>
          <p:cNvPr id="10" name="Picture 9" descr="A diagram of a flow network&#10;&#10;AI-generated content may be incorrect.">
            <a:extLst>
              <a:ext uri="{FF2B5EF4-FFF2-40B4-BE49-F238E27FC236}">
                <a16:creationId xmlns:a16="http://schemas.microsoft.com/office/drawing/2014/main" id="{998D0A88-942E-DA2C-E9C6-68B7F3687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125" y="3291290"/>
            <a:ext cx="3538663" cy="2754217"/>
          </a:xfrm>
          <a:prstGeom prst="rect">
            <a:avLst/>
          </a:prstGeom>
        </p:spPr>
      </p:pic>
      <p:pic>
        <p:nvPicPr>
          <p:cNvPr id="11" name="Picture 10" descr="A graph chart with different colored circles and lines&#10;&#10;AI-generated content may be incorrect.">
            <a:extLst>
              <a:ext uri="{FF2B5EF4-FFF2-40B4-BE49-F238E27FC236}">
                <a16:creationId xmlns:a16="http://schemas.microsoft.com/office/drawing/2014/main" id="{5FC308A9-3F74-1E76-692E-CC08C7CCE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94" y="1351861"/>
            <a:ext cx="3263693" cy="2726675"/>
          </a:xfrm>
          <a:prstGeom prst="rect">
            <a:avLst/>
          </a:prstGeom>
        </p:spPr>
      </p:pic>
      <p:pic>
        <p:nvPicPr>
          <p:cNvPr id="12" name="Picture 11" descr="A group of women sitting at a table&#10;&#10;AI-generated content may be incorrect.">
            <a:extLst>
              <a:ext uri="{FF2B5EF4-FFF2-40B4-BE49-F238E27FC236}">
                <a16:creationId xmlns:a16="http://schemas.microsoft.com/office/drawing/2014/main" id="{A0500F0C-4945-2EC8-4A62-0CFB73C38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7229" y="3427852"/>
            <a:ext cx="4085422" cy="23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2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9CB98-3142-7B9F-DD95-EA5B5827D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 Donation</a:t>
            </a:r>
          </a:p>
        </p:txBody>
      </p:sp>
      <p:pic>
        <p:nvPicPr>
          <p:cNvPr id="4" name="Picture 3" descr="A red background with black and white people&#10;&#10;AI-generated content may be incorrect.">
            <a:extLst>
              <a:ext uri="{FF2B5EF4-FFF2-40B4-BE49-F238E27FC236}">
                <a16:creationId xmlns:a16="http://schemas.microsoft.com/office/drawing/2014/main" id="{BF481EE9-B18F-4C56-6550-CB9D5622D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407" y="3487928"/>
            <a:ext cx="4183885" cy="2351757"/>
          </a:xfrm>
          <a:prstGeom prst="rect">
            <a:avLst/>
          </a:prstGeom>
        </p:spPr>
      </p:pic>
      <p:pic>
        <p:nvPicPr>
          <p:cNvPr id="5" name="Picture 4" descr="A group of people holding organs&#10;&#10;AI-generated content may be incorrect.">
            <a:extLst>
              <a:ext uri="{FF2B5EF4-FFF2-40B4-BE49-F238E27FC236}">
                <a16:creationId xmlns:a16="http://schemas.microsoft.com/office/drawing/2014/main" id="{A6EFCE33-5A5B-BD88-5D7C-A3C649F01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496" y="226476"/>
            <a:ext cx="3608865" cy="3048001"/>
          </a:xfrm>
          <a:prstGeom prst="rect">
            <a:avLst/>
          </a:prstGeom>
        </p:spPr>
      </p:pic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7AE98DD4-48B0-6974-2213-F7CFEC8B8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98" y="1353411"/>
            <a:ext cx="3279605" cy="4397566"/>
          </a:xfrm>
          <a:prstGeom prst="rect">
            <a:avLst/>
          </a:prstGeom>
        </p:spPr>
      </p:pic>
      <p:pic>
        <p:nvPicPr>
          <p:cNvPr id="7" name="Picture 6" descr="Hands in gloves holding a red heart&#10;&#10;AI-generated content may be incorrect.">
            <a:extLst>
              <a:ext uri="{FF2B5EF4-FFF2-40B4-BE49-F238E27FC236}">
                <a16:creationId xmlns:a16="http://schemas.microsoft.com/office/drawing/2014/main" id="{5C322D4D-3EF4-499A-04C6-955697AC4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052" y="2976104"/>
            <a:ext cx="3506050" cy="2864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5EFBCF-D198-2CE4-2EF6-C107B55E0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7169" y="220337"/>
            <a:ext cx="3192455" cy="305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3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86DDF-A4B1-67BF-C196-307DCF214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Matchmaking in Dating</a:t>
            </a:r>
          </a:p>
        </p:txBody>
      </p:sp>
      <p:pic>
        <p:nvPicPr>
          <p:cNvPr id="4" name="Picture 3" descr="A screenshot of a phone&#10;&#10;AI-generated content may be incorrect.">
            <a:extLst>
              <a:ext uri="{FF2B5EF4-FFF2-40B4-BE49-F238E27FC236}">
                <a16:creationId xmlns:a16="http://schemas.microsoft.com/office/drawing/2014/main" id="{6A34B116-0D8C-B498-A2E5-B61D54D7A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244" y="1349566"/>
            <a:ext cx="2091921" cy="2919471"/>
          </a:xfrm>
          <a:prstGeom prst="rect">
            <a:avLst/>
          </a:prstGeom>
        </p:spPr>
      </p:pic>
      <p:pic>
        <p:nvPicPr>
          <p:cNvPr id="5" name="Picture 4" descr="A group of cell phones with a couple of women&#10;&#10;AI-generated content may be incorrect.">
            <a:extLst>
              <a:ext uri="{FF2B5EF4-FFF2-40B4-BE49-F238E27FC236}">
                <a16:creationId xmlns:a16="http://schemas.microsoft.com/office/drawing/2014/main" id="{CB87A067-4E53-4893-BFB6-844CA01BE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106" y="227223"/>
            <a:ext cx="4637184" cy="3208664"/>
          </a:xfrm>
          <a:prstGeom prst="rect">
            <a:avLst/>
          </a:prstGeom>
        </p:spPr>
      </p:pic>
      <p:pic>
        <p:nvPicPr>
          <p:cNvPr id="6" name="Picture 5" descr="A chart of different colors&#10;&#10;AI-generated content may be incorrect.">
            <a:extLst>
              <a:ext uri="{FF2B5EF4-FFF2-40B4-BE49-F238E27FC236}">
                <a16:creationId xmlns:a16="http://schemas.microsoft.com/office/drawing/2014/main" id="{568C6993-B090-5FA6-C0C4-9644B1471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751" y="3741145"/>
            <a:ext cx="4133620" cy="2316296"/>
          </a:xfrm>
          <a:prstGeom prst="rect">
            <a:avLst/>
          </a:prstGeom>
        </p:spPr>
      </p:pic>
      <p:pic>
        <p:nvPicPr>
          <p:cNvPr id="7" name="Picture 6" descr="A diagram of a relationship between a couple of points&#10;&#10;AI-generated content may be incorrect.">
            <a:extLst>
              <a:ext uri="{FF2B5EF4-FFF2-40B4-BE49-F238E27FC236}">
                <a16:creationId xmlns:a16="http://schemas.microsoft.com/office/drawing/2014/main" id="{345DE0D3-68CC-904C-6623-CB493DEA9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286" y="4262151"/>
            <a:ext cx="3616860" cy="1789552"/>
          </a:xfrm>
          <a:prstGeom prst="rect">
            <a:avLst/>
          </a:prstGeom>
        </p:spPr>
      </p:pic>
      <p:pic>
        <p:nvPicPr>
          <p:cNvPr id="8" name="Picture 7" descr="A poster with images of people and text&#10;&#10;AI-generated content may be incorrect.">
            <a:extLst>
              <a:ext uri="{FF2B5EF4-FFF2-40B4-BE49-F238E27FC236}">
                <a16:creationId xmlns:a16="http://schemas.microsoft.com/office/drawing/2014/main" id="{A90DCD86-46D3-343A-679F-D59E6C3E1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678" y="1349566"/>
            <a:ext cx="2759972" cy="344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D83D4-DA9C-B2BE-22BD-CAB8693C7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0ED87-21B5-8892-E28F-A0AE2E764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 Scheduling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076AE-B6A0-BE81-9796-03FB0DA51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5638800" cy="4057463"/>
          </a:xfrm>
        </p:spPr>
        <p:txBody>
          <a:bodyPr>
            <a:normAutofit/>
          </a:bodyPr>
          <a:lstStyle/>
          <a:p>
            <a:r>
              <a:rPr lang="en-US"/>
              <a:t>Using real data from UT, match class sections to a room and time slot. </a:t>
            </a:r>
          </a:p>
          <a:p>
            <a:r>
              <a:rPr lang="en-US"/>
              <a:t>Edge Criteria</a:t>
            </a:r>
          </a:p>
          <a:p>
            <a:pPr lvl="1">
              <a:buFont typeface="Arial"/>
              <a:buChar char="•"/>
            </a:pPr>
            <a:r>
              <a:rPr lang="en-US"/>
              <a:t>Room must have enough seats to fit the section.</a:t>
            </a:r>
          </a:p>
          <a:p>
            <a:pPr lvl="1">
              <a:buFont typeface="Arial"/>
              <a:buChar char="•"/>
            </a:pPr>
            <a:r>
              <a:rPr lang="en-US"/>
              <a:t>Time slot must have enough minutes per week to fit section.</a:t>
            </a:r>
          </a:p>
          <a:p>
            <a:r>
              <a:rPr lang="en-US"/>
              <a:t>Limitations</a:t>
            </a:r>
          </a:p>
          <a:p>
            <a:pPr lvl="1">
              <a:buFont typeface="Arial"/>
              <a:buChar char="•"/>
            </a:pPr>
            <a:endParaRPr lang="en-US"/>
          </a:p>
          <a:p>
            <a:pPr lvl="1">
              <a:buFont typeface="Arial"/>
              <a:buChar char="•"/>
            </a:pPr>
            <a:endParaRPr lang="en-US"/>
          </a:p>
        </p:txBody>
      </p:sp>
      <p:pic>
        <p:nvPicPr>
          <p:cNvPr id="5" name="Picture 4" descr="A network of orange dots and lines">
            <a:extLst>
              <a:ext uri="{FF2B5EF4-FFF2-40B4-BE49-F238E27FC236}">
                <a16:creationId xmlns:a16="http://schemas.microsoft.com/office/drawing/2014/main" id="{D7540A7C-5360-11CB-601B-5701E7937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352" y="633047"/>
            <a:ext cx="5817664" cy="490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5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89"/>
          <p:cNvSpPr txBox="1"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r>
              <a:rPr lang="en-US"/>
              <a:t>About the Presenters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>
          <a:extLst>
            <a:ext uri="{FF2B5EF4-FFF2-40B4-BE49-F238E27FC236}">
              <a16:creationId xmlns:a16="http://schemas.microsoft.com/office/drawing/2014/main" id="{CBE0F703-B517-3FD3-9E80-BBEB3D385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89">
            <a:extLst>
              <a:ext uri="{FF2B5EF4-FFF2-40B4-BE49-F238E27FC236}">
                <a16:creationId xmlns:a16="http://schemas.microsoft.com/office/drawing/2014/main" id="{9235A416-FC6D-23FA-7831-D98A222624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883" name="Google Shape;883;p89">
            <a:extLst>
              <a:ext uri="{FF2B5EF4-FFF2-40B4-BE49-F238E27FC236}">
                <a16:creationId xmlns:a16="http://schemas.microsoft.com/office/drawing/2014/main" id="{54CEF2A1-11DF-5DBB-0787-B3A689499D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r>
              <a:rPr lang="en-US"/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24731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04F15-0868-B4EA-D75B-6FDE8723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FD582-B8F5-05E5-F803-501AC9938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5F927F2-6AD5-6812-82FD-34EC4508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2"/>
            <a:ext cx="12192000" cy="616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5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04137-6E89-C3EA-4621-C68C7317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Coding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1210F-D03D-0834-AC39-C2AAA9BE4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247871" cy="4057463"/>
          </a:xfrm>
        </p:spPr>
        <p:txBody>
          <a:bodyPr>
            <a:normAutofit/>
          </a:bodyPr>
          <a:lstStyle/>
          <a:p>
            <a:r>
              <a:rPr lang="en-US"/>
              <a:t>Majority of the coding work was focused on data retrieval.</a:t>
            </a:r>
          </a:p>
          <a:p>
            <a:pPr lvl="1">
              <a:buFont typeface="Arial"/>
              <a:buChar char="•"/>
            </a:pPr>
            <a:r>
              <a:rPr lang="en-US"/>
              <a:t>Data was fetched from UTK's public timetable for three semesters: Spring 2025, Fall 2025, and Spring 2026 (this semester).</a:t>
            </a:r>
          </a:p>
          <a:p>
            <a:pPr lvl="1">
              <a:buFont typeface="Arial"/>
              <a:buChar char="•"/>
            </a:pPr>
            <a:r>
              <a:rPr lang="en-US"/>
              <a:t>Non-applicable sections and non-classroom locations were removed.</a:t>
            </a:r>
          </a:p>
          <a:p>
            <a:pPr lvl="1">
              <a:buFont typeface="Arial"/>
              <a:buChar char="•"/>
            </a:pPr>
            <a:r>
              <a:rPr lang="en-US"/>
              <a:t>Edges were created using the previously-specified criteria.</a:t>
            </a:r>
          </a:p>
          <a:p>
            <a:pPr>
              <a:spcBef>
                <a:spcPts val="2000"/>
              </a:spcBef>
              <a:buFont typeface="Arial"/>
              <a:buChar char="•"/>
            </a:pPr>
            <a:r>
              <a:rPr lang="en-US" err="1"/>
              <a:t>Gurobi</a:t>
            </a:r>
            <a:r>
              <a:rPr lang="en-US"/>
              <a:t> was used for building and running the graphs</a:t>
            </a:r>
          </a:p>
          <a:p>
            <a:pPr lvl="1">
              <a:buFont typeface="Arial"/>
              <a:buChar char="•"/>
            </a:pPr>
            <a:r>
              <a:rPr lang="en-US"/>
              <a:t>LP-based approach</a:t>
            </a:r>
          </a:p>
          <a:p>
            <a:pPr lvl="1">
              <a:buFont typeface="Arial"/>
              <a:buChar char="•"/>
            </a:pPr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DD3498F-4F82-0619-0F3D-0CFA70084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774884"/>
              </p:ext>
            </p:extLst>
          </p:nvPr>
        </p:nvGraphicFramePr>
        <p:xfrm>
          <a:off x="453080" y="5148647"/>
          <a:ext cx="10981388" cy="83970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51972">
                  <a:extLst>
                    <a:ext uri="{9D8B030D-6E8A-4147-A177-3AD203B41FA5}">
                      <a16:colId xmlns:a16="http://schemas.microsoft.com/office/drawing/2014/main" val="3414297413"/>
                    </a:ext>
                  </a:extLst>
                </a:gridCol>
                <a:gridCol w="3308684">
                  <a:extLst>
                    <a:ext uri="{9D8B030D-6E8A-4147-A177-3AD203B41FA5}">
                      <a16:colId xmlns:a16="http://schemas.microsoft.com/office/drawing/2014/main" val="1002604491"/>
                    </a:ext>
                  </a:extLst>
                </a:gridCol>
                <a:gridCol w="1721322">
                  <a:extLst>
                    <a:ext uri="{9D8B030D-6E8A-4147-A177-3AD203B41FA5}">
                      <a16:colId xmlns:a16="http://schemas.microsoft.com/office/drawing/2014/main" val="1708191553"/>
                    </a:ext>
                  </a:extLst>
                </a:gridCol>
                <a:gridCol w="1167717">
                  <a:extLst>
                    <a:ext uri="{9D8B030D-6E8A-4147-A177-3AD203B41FA5}">
                      <a16:colId xmlns:a16="http://schemas.microsoft.com/office/drawing/2014/main" val="2121019471"/>
                    </a:ext>
                  </a:extLst>
                </a:gridCol>
                <a:gridCol w="894151">
                  <a:extLst>
                    <a:ext uri="{9D8B030D-6E8A-4147-A177-3AD203B41FA5}">
                      <a16:colId xmlns:a16="http://schemas.microsoft.com/office/drawing/2014/main" val="1319027142"/>
                    </a:ext>
                  </a:extLst>
                </a:gridCol>
                <a:gridCol w="1568771">
                  <a:extLst>
                    <a:ext uri="{9D8B030D-6E8A-4147-A177-3AD203B41FA5}">
                      <a16:colId xmlns:a16="http://schemas.microsoft.com/office/drawing/2014/main" val="128862994"/>
                    </a:ext>
                  </a:extLst>
                </a:gridCol>
                <a:gridCol w="1568771">
                  <a:extLst>
                    <a:ext uri="{9D8B030D-6E8A-4147-A177-3AD203B41FA5}">
                      <a16:colId xmlns:a16="http://schemas.microsoft.com/office/drawing/2014/main" val="2255557742"/>
                    </a:ext>
                  </a:extLst>
                </a:gridCol>
              </a:tblGrid>
              <a:tr h="3133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id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location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err="1">
                          <a:effectLst/>
                        </a:rPr>
                        <a:t>time_start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err="1">
                          <a:effectLst/>
                        </a:rPr>
                        <a:t>time_end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days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err="1">
                          <a:effectLst/>
                        </a:rPr>
                        <a:t>max_capacity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err="1">
                          <a:effectLst/>
                        </a:rPr>
                        <a:t>minutes_met</a:t>
                      </a:r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61353568"/>
                  </a:ext>
                </a:extLst>
              </a:tr>
              <a:tr h="52638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1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Academic Resource Building 107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10:30 AM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12:25 PM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115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27283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E26CF-799D-8852-5B8E-15C141F03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8DDDB-EC26-470A-2D18-7DDA8BC8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411" y="1825106"/>
            <a:ext cx="5395884" cy="1066034"/>
          </a:xfrm>
        </p:spPr>
        <p:txBody>
          <a:bodyPr>
            <a:normAutofit/>
          </a:bodyPr>
          <a:lstStyle/>
          <a:p>
            <a:r>
              <a:rPr lang="en-US" sz="7200"/>
              <a:t>Spring 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E9039-5A55-A422-CA70-B2D20035F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866" y="3146887"/>
            <a:ext cx="5840615" cy="20434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i="1"/>
              <a:t>3,992 Sections (pre-filtering) </a:t>
            </a:r>
          </a:p>
          <a:p>
            <a:pPr marL="114300" indent="0">
              <a:buNone/>
            </a:pPr>
            <a:r>
              <a:rPr lang="en-US" sz="3200" i="1"/>
              <a:t>3,543 Matchable Sections</a:t>
            </a:r>
          </a:p>
          <a:p>
            <a:pPr marL="114300" indent="0">
              <a:buNone/>
            </a:pPr>
            <a:r>
              <a:rPr lang="en-US" sz="3200" i="1"/>
              <a:t>~5M Edges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E43128-EC7D-714E-626C-2531AB02F4EB}"/>
              </a:ext>
            </a:extLst>
          </p:cNvPr>
          <p:cNvSpPr/>
          <p:nvPr/>
        </p:nvSpPr>
        <p:spPr>
          <a:xfrm>
            <a:off x="-2701623" y="1039337"/>
            <a:ext cx="3499077" cy="4142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41268F-364E-054F-C87E-C7FE52FC8A02}"/>
              </a:ext>
            </a:extLst>
          </p:cNvPr>
          <p:cNvSpPr/>
          <p:nvPr/>
        </p:nvSpPr>
        <p:spPr>
          <a:xfrm>
            <a:off x="418676" y="1394273"/>
            <a:ext cx="156121" cy="3798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02F4E1-6B14-9E13-E87B-38FC5E3D6E13}"/>
              </a:ext>
            </a:extLst>
          </p:cNvPr>
          <p:cNvSpPr txBox="1"/>
          <p:nvPr/>
        </p:nvSpPr>
        <p:spPr>
          <a:xfrm>
            <a:off x="7380786" y="2053064"/>
            <a:ext cx="4309041" cy="657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Percent Matched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096C0C-874A-5F21-9DFC-C60413D0B741}"/>
              </a:ext>
            </a:extLst>
          </p:cNvPr>
          <p:cNvSpPr txBox="1"/>
          <p:nvPr/>
        </p:nvSpPr>
        <p:spPr>
          <a:xfrm>
            <a:off x="7657877" y="2826608"/>
            <a:ext cx="375485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b="1">
                <a:solidFill>
                  <a:schemeClr val="tx1"/>
                </a:solidFill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46492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73BEB-7E28-4B9F-427F-A5BCAB6BE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C2DFE-3D3C-D199-5D08-26727ADB6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411" y="1825106"/>
            <a:ext cx="5395884" cy="1066034"/>
          </a:xfrm>
        </p:spPr>
        <p:txBody>
          <a:bodyPr>
            <a:normAutofit/>
          </a:bodyPr>
          <a:lstStyle/>
          <a:p>
            <a:r>
              <a:rPr lang="en-US" sz="7200"/>
              <a:t>Fall 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7BAFD-794A-477C-2C73-FC87C5566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866" y="3146887"/>
            <a:ext cx="5840615" cy="20434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i="1"/>
              <a:t>4,346 Sections (pre-filtering) </a:t>
            </a:r>
          </a:p>
          <a:p>
            <a:pPr marL="114300" indent="0">
              <a:buNone/>
            </a:pPr>
            <a:r>
              <a:rPr lang="en-US" sz="3200" i="1"/>
              <a:t>3,919 Matchable Sections</a:t>
            </a:r>
          </a:p>
          <a:p>
            <a:pPr marL="114300" indent="0">
              <a:buNone/>
            </a:pPr>
            <a:r>
              <a:rPr lang="en-US" sz="3200" i="1"/>
              <a:t>~6M Edges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2F03E7-B183-139F-1C16-5FD8CE835A3A}"/>
              </a:ext>
            </a:extLst>
          </p:cNvPr>
          <p:cNvSpPr/>
          <p:nvPr/>
        </p:nvSpPr>
        <p:spPr>
          <a:xfrm>
            <a:off x="-2701623" y="1039337"/>
            <a:ext cx="3499077" cy="4142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407513-9DAD-BCEF-E169-859130BBD537}"/>
              </a:ext>
            </a:extLst>
          </p:cNvPr>
          <p:cNvSpPr/>
          <p:nvPr/>
        </p:nvSpPr>
        <p:spPr>
          <a:xfrm>
            <a:off x="418676" y="1394273"/>
            <a:ext cx="156121" cy="3798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127D5-2EAD-AAEA-0032-329403191036}"/>
              </a:ext>
            </a:extLst>
          </p:cNvPr>
          <p:cNvSpPr txBox="1"/>
          <p:nvPr/>
        </p:nvSpPr>
        <p:spPr>
          <a:xfrm>
            <a:off x="7380786" y="2053064"/>
            <a:ext cx="4309041" cy="657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Percent Matched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CF61A-484A-9DEE-D50F-635C634429CA}"/>
              </a:ext>
            </a:extLst>
          </p:cNvPr>
          <p:cNvSpPr txBox="1"/>
          <p:nvPr/>
        </p:nvSpPr>
        <p:spPr>
          <a:xfrm>
            <a:off x="7657877" y="2826608"/>
            <a:ext cx="375485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b="1">
                <a:solidFill>
                  <a:schemeClr val="tx1"/>
                </a:solidFill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40587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2B7E3-551B-02AD-B405-97C4E93C5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C425C-8EA0-AD3D-835C-DB1E5289C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411" y="1825106"/>
            <a:ext cx="5395884" cy="1066034"/>
          </a:xfrm>
        </p:spPr>
        <p:txBody>
          <a:bodyPr>
            <a:normAutofit/>
          </a:bodyPr>
          <a:lstStyle/>
          <a:p>
            <a:r>
              <a:rPr lang="en-US" sz="7200"/>
              <a:t>Spring 2026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071D3-E888-D132-4809-2D5C60219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866" y="3146887"/>
            <a:ext cx="5840615" cy="20434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i="1"/>
              <a:t>4,094 Sections (pre-filtering) </a:t>
            </a:r>
          </a:p>
          <a:p>
            <a:pPr marL="114300" indent="0">
              <a:buNone/>
            </a:pPr>
            <a:r>
              <a:rPr lang="en-US" sz="3200" i="1"/>
              <a:t>3,627 Matchable Sections</a:t>
            </a:r>
          </a:p>
          <a:p>
            <a:pPr marL="114300" indent="0">
              <a:buNone/>
            </a:pPr>
            <a:r>
              <a:rPr lang="en-US" sz="3200" i="1"/>
              <a:t>~5.2M Edges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F56D6F-8369-23E4-D7DB-A9FBABD738E2}"/>
              </a:ext>
            </a:extLst>
          </p:cNvPr>
          <p:cNvSpPr/>
          <p:nvPr/>
        </p:nvSpPr>
        <p:spPr>
          <a:xfrm>
            <a:off x="-2701623" y="1039337"/>
            <a:ext cx="3499077" cy="41429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AC69BE-FBAF-8685-4517-E5C18D19BACC}"/>
              </a:ext>
            </a:extLst>
          </p:cNvPr>
          <p:cNvSpPr/>
          <p:nvPr/>
        </p:nvSpPr>
        <p:spPr>
          <a:xfrm>
            <a:off x="418676" y="1394273"/>
            <a:ext cx="156121" cy="3798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CE7537-A825-CBDE-5A7E-CDF344E403E7}"/>
              </a:ext>
            </a:extLst>
          </p:cNvPr>
          <p:cNvSpPr txBox="1"/>
          <p:nvPr/>
        </p:nvSpPr>
        <p:spPr>
          <a:xfrm>
            <a:off x="7380786" y="2053064"/>
            <a:ext cx="4309041" cy="657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Percent Matched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EABA76-C9F0-31D5-0D31-1B90905B3AE7}"/>
              </a:ext>
            </a:extLst>
          </p:cNvPr>
          <p:cNvSpPr txBox="1"/>
          <p:nvPr/>
        </p:nvSpPr>
        <p:spPr>
          <a:xfrm>
            <a:off x="7657877" y="2826608"/>
            <a:ext cx="375485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b="1">
                <a:solidFill>
                  <a:schemeClr val="tx1"/>
                </a:solidFill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97718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0A5297-9223-FDF9-A8D1-EEAFDEEF9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452786"/>
              </p:ext>
            </p:extLst>
          </p:nvPr>
        </p:nvGraphicFramePr>
        <p:xfrm>
          <a:off x="494269" y="1235676"/>
          <a:ext cx="11206931" cy="43891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98210">
                  <a:extLst>
                    <a:ext uri="{9D8B030D-6E8A-4147-A177-3AD203B41FA5}">
                      <a16:colId xmlns:a16="http://schemas.microsoft.com/office/drawing/2014/main" val="2315744891"/>
                    </a:ext>
                  </a:extLst>
                </a:gridCol>
                <a:gridCol w="761999">
                  <a:extLst>
                    <a:ext uri="{9D8B030D-6E8A-4147-A177-3AD203B41FA5}">
                      <a16:colId xmlns:a16="http://schemas.microsoft.com/office/drawing/2014/main" val="1428776482"/>
                    </a:ext>
                  </a:extLst>
                </a:gridCol>
                <a:gridCol w="4355522">
                  <a:extLst>
                    <a:ext uri="{9D8B030D-6E8A-4147-A177-3AD203B41FA5}">
                      <a16:colId xmlns:a16="http://schemas.microsoft.com/office/drawing/2014/main" val="2070837917"/>
                    </a:ext>
                  </a:extLst>
                </a:gridCol>
                <a:gridCol w="5291200">
                  <a:extLst>
                    <a:ext uri="{9D8B030D-6E8A-4147-A177-3AD203B41FA5}">
                      <a16:colId xmlns:a16="http://schemas.microsoft.com/office/drawing/2014/main" val="240762633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Course Name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Matched Location</a:t>
                      </a:r>
                      <a:endParaRPr lang="en-US" sz="18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39352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>
                          <a:effectLst/>
                        </a:rPr>
                        <a:t>COSC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102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Introduction to Computer Science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Ag &amp; Natural Resource Building 129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26245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/>
                        <a:t>COSC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/>
                        <a:t>401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Senior Design Theory</a:t>
                      </a:r>
                      <a:endParaRPr lang="en-US" sz="1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Biosystems Engineering and Env 276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946233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/>
                        <a:t>COSC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/>
                        <a:t>420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Biologically-Inspired Computation</a:t>
                      </a:r>
                      <a:endParaRPr lang="en-US" sz="1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Zeanah Engineering Complex 123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9141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/>
                        <a:t>COSC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/>
                        <a:t>422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Tools for Applied Machine Learning</a:t>
                      </a:r>
                      <a:endParaRPr lang="en-US" sz="1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James A Haslam II Business </a:t>
                      </a:r>
                      <a:r>
                        <a:rPr lang="en-US" sz="1800" err="1"/>
                        <a:t>Bld</a:t>
                      </a:r>
                      <a:r>
                        <a:rPr lang="en-US" sz="1800"/>
                        <a:t> 301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51655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/>
                        <a:t>COSC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/>
                        <a:t>424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Introduction to Deep Learning</a:t>
                      </a:r>
                      <a:endParaRPr lang="en-US" sz="1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Min Kao Engineering 404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39134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/>
                        <a:t>COSC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/>
                        <a:t>426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Introduction to Data Engineering</a:t>
                      </a:r>
                      <a:endParaRPr lang="en-US" sz="1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Min Kao Engineering 405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49138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/>
                        <a:t>COSC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/>
                        <a:t>429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Adv LLMs: Reason, Agents &amp; Int</a:t>
                      </a:r>
                      <a:endParaRPr lang="en-US" sz="1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Jessie Harris Building 104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13379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/>
                        <a:t>COSC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/>
                        <a:t>434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Network Security</a:t>
                      </a:r>
                      <a:endParaRPr lang="en-US" sz="1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John D. Tickle Engineering 405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04300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/>
                        <a:t>COSC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/>
                        <a:t>466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Software Security</a:t>
                      </a:r>
                      <a:endParaRPr lang="en-US" sz="1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Stokely Management Center G4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41590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/>
                        <a:t>COSC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/>
                        <a:t>472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Numerical Algebra</a:t>
                      </a:r>
                      <a:endParaRPr lang="en-US" sz="1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Zeanah Engineering Complex 177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41736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/>
                        <a:t>COSC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/>
                        <a:t>494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Adv. Algorithm &amp; Programming</a:t>
                      </a:r>
                      <a:endParaRPr lang="en-US" sz="1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Austin Peay Building 203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27772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/>
                        <a:t>COSC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/>
                        <a:t>494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Robot Learning</a:t>
                      </a:r>
                      <a:endParaRPr lang="en-US" sz="1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Perkins Hall 319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38048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/>
                        <a:t>COSC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/>
                        <a:t>540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Advanced Software Engineering</a:t>
                      </a:r>
                      <a:endParaRPr lang="en-US" sz="1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Min Kao Engineering 622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96378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 b="1"/>
                        <a:t>COSC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1"/>
                        <a:t>581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>
                          <a:effectLst/>
                        </a:rPr>
                        <a:t>Algorithms</a:t>
                      </a:r>
                      <a:endParaRPr lang="en-US" sz="1800" b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/>
                        <a:t>Min Kao Engineering 622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69386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/>
                        <a:t>COSC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/>
                        <a:t>594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effectLst/>
                        </a:rPr>
                        <a:t>Graph Theory</a:t>
                      </a:r>
                      <a:endParaRPr lang="en-US" sz="18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Bailey Education Complex 238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196604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557708D-18ED-560F-3871-D4A5E7AC0A6D}"/>
              </a:ext>
            </a:extLst>
          </p:cNvPr>
          <p:cNvSpPr txBox="1"/>
          <p:nvPr/>
        </p:nvSpPr>
        <p:spPr>
          <a:xfrm>
            <a:off x="497851" y="442187"/>
            <a:ext cx="95188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tx1"/>
                </a:solidFill>
              </a:rPr>
              <a:t>Excerpt from Fall 2026 Matching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97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683514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r>
              <a:rPr lang="en-US"/>
              <a:t>Open Issues / Future Work</a:t>
            </a:r>
          </a:p>
        </p:txBody>
      </p:sp>
      <p:sp>
        <p:nvSpPr>
          <p:cNvPr id="934" name="Google Shape;934;p97"/>
          <p:cNvSpPr txBox="1">
            <a:spLocks noGrp="1"/>
          </p:cNvSpPr>
          <p:nvPr>
            <p:ph type="body" idx="1"/>
          </p:nvPr>
        </p:nvSpPr>
        <p:spPr>
          <a:xfrm>
            <a:off x="457200" y="1825625"/>
            <a:ext cx="683514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2000"/>
              <a:t>Is Hopcroft-Karp's O(√V * E) the best possible, or is there room to improve?</a:t>
            </a:r>
            <a:endParaRPr lang="en-US"/>
          </a:p>
          <a:p>
            <a:r>
              <a:rPr lang="en-US" sz="2000"/>
              <a:t>Extending weighted matching: Optimizing for preferences and priorities rather than just maximizing matches</a:t>
            </a:r>
          </a:p>
          <a:p>
            <a:r>
              <a:rPr lang="en-US" sz="2000"/>
              <a:t>Matrix multiplication: Many algorithms use matrix multiplication. Improvements in these fields could change how these algorithms function.</a:t>
            </a:r>
          </a:p>
          <a:p>
            <a:r>
              <a:rPr lang="en-US" sz="2000"/>
              <a:t>Dynamic matching: Can we efficiently update a matching as the graph changes in real time?</a:t>
            </a:r>
            <a:endParaRPr lang="en-US"/>
          </a:p>
          <a:p>
            <a:r>
              <a:rPr lang="en-US" sz="2000"/>
              <a:t>Applying near-linear time algorithms like Chen et al. (2022) to large-scale real-world problems</a:t>
            </a:r>
            <a:endParaRPr lang="en-US"/>
          </a:p>
          <a:p>
            <a:pPr marL="285750" indent="-285750"/>
            <a:endParaRPr lang="en-US" sz="2000"/>
          </a:p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en-US"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/>
          </a:p>
        </p:txBody>
      </p:sp>
      <p:pic>
        <p:nvPicPr>
          <p:cNvPr id="935" name="Google Shape;935;p9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8685" r="28685"/>
          <a:stretch/>
        </p:blipFill>
        <p:spPr>
          <a:xfrm>
            <a:off x="7540292" y="0"/>
            <a:ext cx="4651708" cy="6111689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>
          <a:extLst>
            <a:ext uri="{FF2B5EF4-FFF2-40B4-BE49-F238E27FC236}">
              <a16:creationId xmlns:a16="http://schemas.microsoft.com/office/drawing/2014/main" id="{17C6AB78-3324-23F6-F35F-43F186BA4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97">
            <a:extLst>
              <a:ext uri="{FF2B5EF4-FFF2-40B4-BE49-F238E27FC236}">
                <a16:creationId xmlns:a16="http://schemas.microsoft.com/office/drawing/2014/main" id="{AAEDDEA6-8755-7351-48A2-72E4472054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3417" y="228601"/>
            <a:ext cx="7413525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r>
              <a:rPr lang="en-US"/>
              <a:t>Open Issues / Future Work (cont.)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DE04F-C637-4B00-6C24-182B5D1C0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Large-scale graphing and real-world applications w/ streaming edges</a:t>
            </a:r>
          </a:p>
          <a:p>
            <a:r>
              <a:rPr lang="en-US"/>
              <a:t>Algorithmic synergy w/ massively parallel processing (e.g. MapReduce, Spark)</a:t>
            </a:r>
          </a:p>
          <a:p>
            <a:r>
              <a:rPr lang="en-US"/>
              <a:t>Fairness in general applications</a:t>
            </a:r>
          </a:p>
        </p:txBody>
      </p:sp>
      <p:pic>
        <p:nvPicPr>
          <p:cNvPr id="5" name="Picture Placeholder 4" descr="A person holding a phone while driving a car&#10;&#10;AI-generated content may be incorrect.">
            <a:extLst>
              <a:ext uri="{FF2B5EF4-FFF2-40B4-BE49-F238E27FC236}">
                <a16:creationId xmlns:a16="http://schemas.microsoft.com/office/drawing/2014/main" id="{D49BEA48-D85B-08BE-3DAC-B7F03E4645D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8571" r="28571"/>
          <a:stretch/>
        </p:blipFill>
        <p:spPr>
          <a:xfrm>
            <a:off x="9826292" y="128530"/>
            <a:ext cx="2071925" cy="2724003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pic>
      <p:pic>
        <p:nvPicPr>
          <p:cNvPr id="6" name="Picture 5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FC2CDC07-6CC8-73A4-0B13-459AFF3F5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808" y="3758301"/>
            <a:ext cx="3075084" cy="2040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A53948-E72F-909F-A51E-E79BF9115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5030" y="2984837"/>
            <a:ext cx="2510855" cy="265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7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13B6-E981-584F-BA6B-413A2BDB9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598E4-9EA2-0EA6-A229-54116A13F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sz="1600" b="1"/>
              <a:t>Images</a:t>
            </a:r>
          </a:p>
          <a:p>
            <a:r>
              <a:rPr lang="en-US" sz="1200"/>
              <a:t>By Koko90 - Own work Originally uploaded by overwriting </a:t>
            </a:r>
            <a:r>
              <a:rPr lang="en-US" sz="1200" err="1"/>
              <a:t>File:Biclique</a:t>
            </a:r>
            <a:r>
              <a:rPr lang="en-US" sz="1200"/>
              <a:t> K 3 5.svg., CC BY-SA 3.0, </a:t>
            </a:r>
            <a:r>
              <a:rPr lang="en-US" sz="1200" dirty="0">
                <a:hlinkClick r:id="rId2"/>
              </a:rPr>
              <a:t>https://commons.wikimedia.org/w/index.php?curid=114557662</a:t>
            </a:r>
          </a:p>
          <a:p>
            <a:r>
              <a:rPr lang="en-US" sz="1200"/>
              <a:t>By Xav65 - Own work, CC BY-SA 4.0, https://commons.wikimedia.org/w/index.php?curid=106981136</a:t>
            </a:r>
            <a:endParaRPr lang="en-US"/>
          </a:p>
          <a:p>
            <a:r>
              <a:rPr lang="en-US" sz="1200"/>
              <a:t>By </a:t>
            </a:r>
            <a:r>
              <a:rPr lang="en-US" sz="1200" err="1"/>
              <a:t>Watchduck</a:t>
            </a:r>
            <a:r>
              <a:rPr lang="en-US" sz="1200"/>
              <a:t> - Own work, CC BY-SA 4.0, </a:t>
            </a:r>
            <a:r>
              <a:rPr lang="en-US" sz="1200" dirty="0">
                <a:hlinkClick r:id="rId3"/>
              </a:rPr>
              <a:t>https://commons.wikimedia.org/w/index.php?curid=121779105</a:t>
            </a:r>
          </a:p>
          <a:p>
            <a:r>
              <a:rPr lang="en-US" sz="1200"/>
              <a:t>Figure 26.1a (pp. 710) from </a:t>
            </a:r>
            <a:r>
              <a:rPr lang="en-US" sz="1200" i="1"/>
              <a:t>Introduction to Algorithms, Third Edition </a:t>
            </a:r>
            <a:r>
              <a:rPr lang="en-US" sz="1200"/>
              <a:t>(2009) by </a:t>
            </a:r>
            <a:r>
              <a:rPr lang="en-US" sz="1200" err="1"/>
              <a:t>Cormen</a:t>
            </a:r>
            <a:r>
              <a:rPr lang="en-US" sz="1200"/>
              <a:t> et al.</a:t>
            </a:r>
          </a:p>
          <a:p>
            <a:r>
              <a:rPr lang="en-US" sz="1200"/>
              <a:t>Figure 26.8 (pp.733) from </a:t>
            </a:r>
            <a:r>
              <a:rPr lang="en-US" sz="1200" i="1"/>
              <a:t>Introduction to Algorithms, Third Edition </a:t>
            </a:r>
            <a:r>
              <a:rPr lang="en-US" sz="1200"/>
              <a:t>(2009) by </a:t>
            </a:r>
            <a:r>
              <a:rPr lang="en-US" sz="1200" err="1"/>
              <a:t>Cormen</a:t>
            </a:r>
            <a:r>
              <a:rPr lang="en-US" sz="1200"/>
              <a:t> et al.</a:t>
            </a:r>
          </a:p>
          <a:p>
            <a:endParaRPr lang="en-US" sz="1200"/>
          </a:p>
          <a:p>
            <a:pPr marL="114300" indent="0">
              <a:buNone/>
            </a:pPr>
            <a:r>
              <a:rPr lang="en-US" sz="1600" b="1"/>
              <a:t>Articles</a:t>
            </a:r>
            <a:endParaRPr lang="en-US" sz="1600"/>
          </a:p>
          <a:p>
            <a:r>
              <a:rPr lang="en-US" sz="1200"/>
              <a:t>Bury, Marc, Elena Grigorescu, Andrew McGregor, Morteza </a:t>
            </a:r>
            <a:r>
              <a:rPr lang="en-US" sz="1200" err="1"/>
              <a:t>Monemizadeh</a:t>
            </a:r>
            <a:r>
              <a:rPr lang="en-US" sz="1200"/>
              <a:t>, Chris </a:t>
            </a:r>
            <a:r>
              <a:rPr lang="en-US" sz="1200" err="1"/>
              <a:t>Schwiegelshohn</a:t>
            </a:r>
            <a:r>
              <a:rPr lang="en-US" sz="1200"/>
              <a:t>, Sofya </a:t>
            </a:r>
            <a:r>
              <a:rPr lang="en-US" sz="1200" err="1"/>
              <a:t>Vorotnikova</a:t>
            </a:r>
            <a:r>
              <a:rPr lang="en-US" sz="1200"/>
              <a:t>, and Samson Zhou. "Structural results on matching estimation with applications to streaming." </a:t>
            </a:r>
            <a:r>
              <a:rPr lang="en-US" sz="1200" i="1" err="1"/>
              <a:t>Algorithmica</a:t>
            </a:r>
            <a:r>
              <a:rPr lang="en-US" sz="1200"/>
              <a:t> 81, no. 1 (2019): 367-392.</a:t>
            </a:r>
          </a:p>
          <a:p>
            <a:r>
              <a:rPr lang="en-US" sz="1200"/>
              <a:t>Chen, Li, Rasmus Kyng, Yang P. Liu, Richard Peng, Maximilian Probst Gutenberg, and Sushant Sachdeva. "Maximum flow and minimum-cost flow in almost-linear time." </a:t>
            </a:r>
            <a:r>
              <a:rPr lang="en-US" sz="1200" i="1" err="1"/>
              <a:t>arXiv</a:t>
            </a:r>
            <a:r>
              <a:rPr lang="en-US" sz="1200" i="1"/>
              <a:t> preprint</a:t>
            </a:r>
            <a:r>
              <a:rPr lang="en-US" sz="1200"/>
              <a:t> arXiv:2203.00671 (2022).</a:t>
            </a:r>
          </a:p>
          <a:p>
            <a:r>
              <a:rPr lang="en-US" sz="1200"/>
              <a:t>Castera, Rémi, Felipe Garrido-Lucero, Patrick Loiseau, Simon Mauras, Mathieu Molina, and Vianney </a:t>
            </a:r>
            <a:r>
              <a:rPr lang="en-US" sz="1200" err="1"/>
              <a:t>Perchet</a:t>
            </a:r>
            <a:r>
              <a:rPr lang="en-US" sz="1200"/>
              <a:t>. "The Price of Opportunity Fairness in Matroid Allocation Problems." </a:t>
            </a:r>
            <a:r>
              <a:rPr lang="en-US" sz="1200" i="1" err="1"/>
              <a:t>arXiv</a:t>
            </a:r>
            <a:r>
              <a:rPr lang="en-US" sz="1200" i="1"/>
              <a:t> preprint arXiv:2403.00397</a:t>
            </a:r>
            <a:r>
              <a:rPr lang="en-US" sz="1200"/>
              <a:t> (2024).</a:t>
            </a:r>
          </a:p>
          <a:p>
            <a:r>
              <a:rPr lang="en-US" sz="1200" err="1"/>
              <a:t>Chuzhoy</a:t>
            </a:r>
            <a:r>
              <a:rPr lang="en-US" sz="1200"/>
              <a:t>, Julia, and Sanjeev Khanna. "A faster combinatorial algorithm for maximum bipartite matching." In </a:t>
            </a:r>
            <a:r>
              <a:rPr lang="en-US" sz="1200" i="1"/>
              <a:t>Proceedings of the 2024 Annual ACM-SIAM Symposium on Discrete Algorithms (SODA)</a:t>
            </a:r>
            <a:r>
              <a:rPr lang="en-US" sz="1200"/>
              <a:t>, pp. 2185-2235. Society for Industrial and Applied Mathematics, 2024.</a:t>
            </a:r>
            <a:endParaRPr lang="en-US" sz="1200" dirty="0"/>
          </a:p>
          <a:p>
            <a:r>
              <a:rPr lang="en-US" sz="1200"/>
              <a:t>Petersen, Julius. "Die Theorie der regulären graphs." </a:t>
            </a:r>
            <a:r>
              <a:rPr lang="en-US" sz="1200" i="1"/>
              <a:t>Acta Mathematica</a:t>
            </a:r>
            <a:r>
              <a:rPr lang="en-US" sz="1200"/>
              <a:t>, vol. 15 (1891): 193–220. </a:t>
            </a:r>
            <a:r>
              <a:rPr lang="en-US" sz="1200" dirty="0">
                <a:hlinkClick r:id="rId4"/>
              </a:rPr>
              <a:t>https://doi.org/10.1007/BF02392606</a:t>
            </a:r>
            <a:endParaRPr lang="en-US" sz="1200" dirty="0"/>
          </a:p>
          <a:p>
            <a:endParaRPr lang="en-US" sz="10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596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9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5430253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r>
              <a:rPr lang="en-US"/>
              <a:t>Tyler Duckworth</a:t>
            </a:r>
          </a:p>
        </p:txBody>
      </p:sp>
      <p:sp>
        <p:nvSpPr>
          <p:cNvPr id="915" name="Google Shape;915;p94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5430253" cy="43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1" indent="-342900">
              <a:lnSpc>
                <a:spcPct val="150000"/>
              </a:lnSpc>
              <a:buFont typeface="Arial"/>
              <a:buChar char="•"/>
            </a:pPr>
            <a:r>
              <a:rPr lang="en-US"/>
              <a:t>MS in Computer Science, May '26</a:t>
            </a:r>
          </a:p>
          <a:p>
            <a:pPr marL="342900" lvl="1" indent="-342900">
              <a:lnSpc>
                <a:spcPct val="150000"/>
              </a:lnSpc>
              <a:buChar char="•"/>
            </a:pPr>
            <a:r>
              <a:rPr lang="en-US"/>
              <a:t>Software Engineer at </a:t>
            </a:r>
            <a:r>
              <a:rPr lang="en-US" err="1"/>
              <a:t>Agilaire</a:t>
            </a:r>
            <a:endParaRPr lang="en-US"/>
          </a:p>
          <a:p>
            <a:pPr marL="800100" lvl="2">
              <a:lnSpc>
                <a:spcPct val="150000"/>
              </a:lnSpc>
              <a:buSzPts val="2000"/>
              <a:buFont typeface="Wingdings"/>
              <a:buChar char="§"/>
            </a:pPr>
            <a:r>
              <a:rPr lang="en-US"/>
              <a:t>Maintain on our ambient air monitoring software suite and work with clients to set up </a:t>
            </a:r>
            <a:r>
              <a:rPr lang="en-US" err="1"/>
              <a:t>monitorin</a:t>
            </a:r>
            <a:r>
              <a:rPr lang="en-US"/>
              <a:t>g projects. 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US" sz="2000"/>
              <a:t>Born and raised here in Knoxville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US" sz="2000"/>
              <a:t>Hobbies: Baking, hiking, taking care of our cats, and watching awful ghost hunting shows with my fiancé.</a:t>
            </a:r>
          </a:p>
          <a:p>
            <a:pPr marL="0" indent="0">
              <a:spcBef>
                <a:spcPts val="0"/>
              </a:spcBef>
              <a:buNone/>
            </a:pPr>
            <a:endParaRPr lang="en-US" b="1"/>
          </a:p>
        </p:txBody>
      </p:sp>
      <p:pic>
        <p:nvPicPr>
          <p:cNvPr id="5" name="Picture 4" descr="Two men taking a selfie&#10;&#10;AI-generated content may be incorrect.">
            <a:extLst>
              <a:ext uri="{FF2B5EF4-FFF2-40B4-BE49-F238E27FC236}">
                <a16:creationId xmlns:a16="http://schemas.microsoft.com/office/drawing/2014/main" id="{80778A38-CDB9-FA82-2119-C76034AA1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062" y="0"/>
            <a:ext cx="4579938" cy="6103938"/>
          </a:xfrm>
          <a:prstGeom prst="rect">
            <a:avLst/>
          </a:prstGeom>
        </p:spPr>
      </p:pic>
      <p:pic>
        <p:nvPicPr>
          <p:cNvPr id="4" name="Picture 3" descr="Two cats cuddling on a window sill&#10;&#10;AI-generated content may be incorrect.">
            <a:extLst>
              <a:ext uri="{FF2B5EF4-FFF2-40B4-BE49-F238E27FC236}">
                <a16:creationId xmlns:a16="http://schemas.microsoft.com/office/drawing/2014/main" id="{A388463E-A785-A944-0C69-241DA7A1D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321" y="1825625"/>
            <a:ext cx="5679281" cy="4278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95"/>
          <p:cNvSpPr txBox="1">
            <a:spLocks noGrp="1"/>
          </p:cNvSpPr>
          <p:nvPr>
            <p:ph type="ctrTitle"/>
          </p:nvPr>
        </p:nvSpPr>
        <p:spPr>
          <a:xfrm>
            <a:off x="228600" y="228600"/>
            <a:ext cx="11735708" cy="2336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Discussion &amp; Q&amp;A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>
          <a:extLst>
            <a:ext uri="{FF2B5EF4-FFF2-40B4-BE49-F238E27FC236}">
              <a16:creationId xmlns:a16="http://schemas.microsoft.com/office/drawing/2014/main" id="{85B2B0F5-D247-4D5E-C510-8FF5C0977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92">
            <a:extLst>
              <a:ext uri="{FF2B5EF4-FFF2-40B4-BE49-F238E27FC236}">
                <a16:creationId xmlns:a16="http://schemas.microsoft.com/office/drawing/2014/main" id="{F9116D5C-3777-F0FD-0268-E9C7A59FF4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>
              <a:buSzPts val="4400"/>
            </a:pPr>
            <a:r>
              <a:rPr lang="en-US"/>
              <a:t>Test Questions</a:t>
            </a:r>
            <a:endParaRPr/>
          </a:p>
        </p:txBody>
      </p:sp>
      <p:sp>
        <p:nvSpPr>
          <p:cNvPr id="902" name="Google Shape;902;p92">
            <a:extLst>
              <a:ext uri="{FF2B5EF4-FFF2-40B4-BE49-F238E27FC236}">
                <a16:creationId xmlns:a16="http://schemas.microsoft.com/office/drawing/2014/main" id="{D9BA052B-8362-6436-EFFA-2E0BE4FFAB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825625"/>
            <a:ext cx="1127760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514350" indent="-514350">
              <a:buSzPts val="2800"/>
              <a:buAutoNum type="arabicPeriod"/>
            </a:pPr>
            <a:r>
              <a:rPr lang="en-US" i="1"/>
              <a:t>What is one application of maximum bipartite matching? </a:t>
            </a:r>
          </a:p>
          <a:p>
            <a:pPr marL="514350" indent="-514350">
              <a:buSzPts val="2800"/>
              <a:buAutoNum type="arabicPeriod"/>
            </a:pPr>
            <a:r>
              <a:rPr lang="en-US" i="1"/>
              <a:t>What is the complexity of Hopcroft-Karp's Algorithm?</a:t>
            </a:r>
          </a:p>
          <a:p>
            <a:pPr marL="514350" indent="-514350">
              <a:buSzPts val="2800"/>
              <a:buAutoNum type="arabicPeriod"/>
            </a:pPr>
            <a:r>
              <a:rPr lang="en-US" i="1"/>
              <a:t>How many of the class sections were we able to match successfully? </a:t>
            </a:r>
          </a:p>
        </p:txBody>
      </p:sp>
      <p:pic>
        <p:nvPicPr>
          <p:cNvPr id="3" name="Picture 2" descr="A qr code with black dots&#10;&#10;AI-generated content may be incorrect.">
            <a:extLst>
              <a:ext uri="{FF2B5EF4-FFF2-40B4-BE49-F238E27FC236}">
                <a16:creationId xmlns:a16="http://schemas.microsoft.com/office/drawing/2014/main" id="{3A9E6CB9-44B2-75BF-8413-93D82654D6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06" t="7837"/>
          <a:stretch>
            <a:fillRect/>
          </a:stretch>
        </p:blipFill>
        <p:spPr>
          <a:xfrm>
            <a:off x="9511469" y="3429000"/>
            <a:ext cx="2605876" cy="26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7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>
          <a:extLst>
            <a:ext uri="{FF2B5EF4-FFF2-40B4-BE49-F238E27FC236}">
              <a16:creationId xmlns:a16="http://schemas.microsoft.com/office/drawing/2014/main" id="{826358EB-6A11-5D57-2FEB-6144F7680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95">
            <a:extLst>
              <a:ext uri="{FF2B5EF4-FFF2-40B4-BE49-F238E27FC236}">
                <a16:creationId xmlns:a16="http://schemas.microsoft.com/office/drawing/2014/main" id="{5E0A7ADB-4EBD-8DA0-EC21-B6F13C905E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05624" y="209063"/>
            <a:ext cx="5430253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r>
              <a:rPr lang="en-US"/>
              <a:t>Michael Hall</a:t>
            </a:r>
            <a:endParaRPr/>
          </a:p>
        </p:txBody>
      </p:sp>
      <p:sp>
        <p:nvSpPr>
          <p:cNvPr id="922" name="Google Shape;922;p95">
            <a:extLst>
              <a:ext uri="{FF2B5EF4-FFF2-40B4-BE49-F238E27FC236}">
                <a16:creationId xmlns:a16="http://schemas.microsoft.com/office/drawing/2014/main" id="{7DBD6A8E-EB1A-A8BD-59BA-BCF9EE8F2F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60198" y="1715456"/>
            <a:ext cx="5329990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1" indent="-342900">
              <a:lnSpc>
                <a:spcPct val="150000"/>
              </a:lnSpc>
              <a:buFont typeface="Arial,Sans-Serif"/>
              <a:buChar char="•"/>
            </a:pPr>
            <a:r>
              <a:rPr lang="en-US"/>
              <a:t>MS in Computer Science, Spring '27</a:t>
            </a:r>
          </a:p>
          <a:p>
            <a:pPr marL="342900" lvl="1" indent="-342900">
              <a:lnSpc>
                <a:spcPct val="150000"/>
              </a:lnSpc>
              <a:buFont typeface="Roboto,Sans-Serif"/>
              <a:buChar char="•"/>
            </a:pPr>
            <a:r>
              <a:rPr lang="en-US"/>
              <a:t>Traveler at heart</a:t>
            </a:r>
          </a:p>
          <a:p>
            <a:pPr marL="800100" lvl="2">
              <a:lnSpc>
                <a:spcPct val="150000"/>
              </a:lnSpc>
              <a:buSzPts val="2000"/>
              <a:buFont typeface="Wingdings,Sans-Serif"/>
              <a:buChar char="§"/>
            </a:pPr>
            <a:r>
              <a:rPr lang="en-US"/>
              <a:t>Been to 6 of the 7 continents</a:t>
            </a:r>
          </a:p>
          <a:p>
            <a:pPr marL="342900" lvl="1">
              <a:lnSpc>
                <a:spcPct val="150000"/>
              </a:lnSpc>
              <a:buFont typeface="Roboto,Sans-Serif"/>
              <a:buChar char="•"/>
            </a:pPr>
            <a:r>
              <a:rPr lang="en-US"/>
              <a:t>I love my cat Niko</a:t>
            </a:r>
          </a:p>
          <a:p>
            <a:pPr marL="342900" lvl="1">
              <a:lnSpc>
                <a:spcPct val="150000"/>
              </a:lnSpc>
              <a:buFont typeface="Roboto,Sans-Serif"/>
              <a:buChar char="•"/>
            </a:pPr>
            <a:r>
              <a:rPr lang="en-US"/>
              <a:t>I love (almost) every type of music</a:t>
            </a:r>
          </a:p>
          <a:p>
            <a:pPr marL="342900" lvl="1">
              <a:lnSpc>
                <a:spcPct val="150000"/>
              </a:lnSpc>
              <a:buFont typeface="Roboto,Sans-Serif"/>
              <a:buChar char="•"/>
            </a:pPr>
            <a:r>
              <a:rPr lang="en-US"/>
              <a:t>I play as multiple instruments, such as guitar, piano, and drumkit</a:t>
            </a:r>
          </a:p>
          <a:p>
            <a:pPr marL="342900" lvl="1" algn="l">
              <a:lnSpc>
                <a:spcPct val="150000"/>
              </a:lnSpc>
              <a:spcAft>
                <a:spcPts val="0"/>
              </a:spcAft>
              <a:buFont typeface="Roboto,Sans-Serif"/>
              <a:buChar char="•"/>
            </a:pPr>
            <a:endParaRPr lang="en-US"/>
          </a:p>
          <a:p>
            <a:pPr marL="800100" lvl="2" indent="-285750">
              <a:lnSpc>
                <a:spcPct val="150000"/>
              </a:lnSpc>
              <a:buFont typeface="Wingdings,Sans-Serif"/>
              <a:buChar char="§"/>
            </a:pPr>
            <a:endParaRPr lang="en-US"/>
          </a:p>
          <a:p>
            <a:pPr marL="0" indent="0">
              <a:spcBef>
                <a:spcPts val="0"/>
              </a:spcBef>
              <a:buNone/>
            </a:pPr>
            <a:endParaRPr lang="en-US"/>
          </a:p>
          <a:p>
            <a:pPr marL="0" indent="0">
              <a:spcBef>
                <a:spcPts val="0"/>
              </a:spcBef>
              <a:buNone/>
            </a:pPr>
            <a:endParaRPr lang="en-US"/>
          </a:p>
        </p:txBody>
      </p:sp>
      <p:pic>
        <p:nvPicPr>
          <p:cNvPr id="7" name="Picture 6" descr="A person standing next to a statue of a troll&#10;&#10;AI-generated content may be incorrect.">
            <a:extLst>
              <a:ext uri="{FF2B5EF4-FFF2-40B4-BE49-F238E27FC236}">
                <a16:creationId xmlns:a16="http://schemas.microsoft.com/office/drawing/2014/main" id="{7D659EFC-CFDE-D133-EEA6-67F452208A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63" r="-144" b="-164"/>
          <a:stretch>
            <a:fillRect/>
          </a:stretch>
        </p:blipFill>
        <p:spPr>
          <a:xfrm>
            <a:off x="0" y="0"/>
            <a:ext cx="4275535" cy="6124407"/>
          </a:xfrm>
          <a:prstGeom prst="rect">
            <a:avLst/>
          </a:prstGeom>
        </p:spPr>
      </p:pic>
      <p:pic>
        <p:nvPicPr>
          <p:cNvPr id="3" name="Picture 2" descr="A person holding a crab&#10;&#10;AI-generated content may be incorrect.">
            <a:extLst>
              <a:ext uri="{FF2B5EF4-FFF2-40B4-BE49-F238E27FC236}">
                <a16:creationId xmlns:a16="http://schemas.microsoft.com/office/drawing/2014/main" id="{AE3D7AAE-17F6-1B62-1E61-8A21D75C7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852" y="-1"/>
            <a:ext cx="2499809" cy="612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5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>
          <a:extLst>
            <a:ext uri="{FF2B5EF4-FFF2-40B4-BE49-F238E27FC236}">
              <a16:creationId xmlns:a16="http://schemas.microsoft.com/office/drawing/2014/main" id="{9007432D-F28B-3781-993E-4E5E3088F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mountain&#10;&#10;AI-generated content may be incorrect.">
            <a:extLst>
              <a:ext uri="{FF2B5EF4-FFF2-40B4-BE49-F238E27FC236}">
                <a16:creationId xmlns:a16="http://schemas.microsoft.com/office/drawing/2014/main" id="{153B29C2-4323-A489-B241-3543B46A4A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454" r="3" b="3"/>
          <a:stretch>
            <a:fillRect/>
          </a:stretch>
        </p:blipFill>
        <p:spPr>
          <a:xfrm>
            <a:off x="6156960" y="10"/>
            <a:ext cx="6035040" cy="337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erson standing on a beach&#10;&#10;AI-generated content may be incorrect.">
            <a:extLst>
              <a:ext uri="{FF2B5EF4-FFF2-40B4-BE49-F238E27FC236}">
                <a16:creationId xmlns:a16="http://schemas.microsoft.com/office/drawing/2014/main" id="{FB400FF1-E07C-BBB8-7D4A-35DF14CD82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926" b="6377"/>
          <a:stretch>
            <a:fillRect/>
          </a:stretch>
        </p:blipFill>
        <p:spPr>
          <a:xfrm>
            <a:off x="20" y="3483864"/>
            <a:ext cx="6022828" cy="337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erson standing in a doorway&#10;&#10;AI-generated content may be incorrect.">
            <a:extLst>
              <a:ext uri="{FF2B5EF4-FFF2-40B4-BE49-F238E27FC236}">
                <a16:creationId xmlns:a16="http://schemas.microsoft.com/office/drawing/2014/main" id="{8D6D1F0B-C6E7-9474-A646-AE65DE85C2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53" r="-5" b="-5"/>
          <a:stretch>
            <a:fillRect/>
          </a:stretch>
        </p:blipFill>
        <p:spPr>
          <a:xfrm>
            <a:off x="20" y="10"/>
            <a:ext cx="2944348" cy="337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erson and person standing on a mountain&#10;&#10;AI-generated content may be incorrect.">
            <a:extLst>
              <a:ext uri="{FF2B5EF4-FFF2-40B4-BE49-F238E27FC236}">
                <a16:creationId xmlns:a16="http://schemas.microsoft.com/office/drawing/2014/main" id="{5C6D9601-CEF5-6707-60FF-04A012A272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958" r="4" b="2099"/>
          <a:stretch>
            <a:fillRect/>
          </a:stretch>
        </p:blipFill>
        <p:spPr>
          <a:xfrm>
            <a:off x="3078480" y="10"/>
            <a:ext cx="2944368" cy="337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erson in a boat with a person in the background&#10;&#10;AI-generated content may be incorrect.">
            <a:extLst>
              <a:ext uri="{FF2B5EF4-FFF2-40B4-BE49-F238E27FC236}">
                <a16:creationId xmlns:a16="http://schemas.microsoft.com/office/drawing/2014/main" id="{8C97EAFE-7804-7543-31A2-7B90D436CDE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052" r="4" b="4"/>
          <a:stretch>
            <a:fillRect/>
          </a:stretch>
        </p:blipFill>
        <p:spPr>
          <a:xfrm>
            <a:off x="6156960" y="3483864"/>
            <a:ext cx="2944368" cy="337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cat lying on a blanket&#10;&#10;AI-generated content may be incorrect.">
            <a:extLst>
              <a:ext uri="{FF2B5EF4-FFF2-40B4-BE49-F238E27FC236}">
                <a16:creationId xmlns:a16="http://schemas.microsoft.com/office/drawing/2014/main" id="{4A8A9FC4-32CA-2F5F-F4E2-C9E7A84936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8558" y="3477846"/>
            <a:ext cx="2759807" cy="338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>
          <a:extLst>
            <a:ext uri="{FF2B5EF4-FFF2-40B4-BE49-F238E27FC236}">
              <a16:creationId xmlns:a16="http://schemas.microsoft.com/office/drawing/2014/main" id="{41FC5F2B-C681-733C-EBAF-3F2E0FB2B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94">
            <a:extLst>
              <a:ext uri="{FF2B5EF4-FFF2-40B4-BE49-F238E27FC236}">
                <a16:creationId xmlns:a16="http://schemas.microsoft.com/office/drawing/2014/main" id="{DF3A7EF1-FAA3-001F-DF42-FFCE40EF03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5430253" cy="112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r>
              <a:rPr lang="en-US"/>
              <a:t>Alec Merkle</a:t>
            </a:r>
          </a:p>
        </p:txBody>
      </p:sp>
      <p:sp>
        <p:nvSpPr>
          <p:cNvPr id="915" name="Google Shape;915;p94">
            <a:extLst>
              <a:ext uri="{FF2B5EF4-FFF2-40B4-BE49-F238E27FC236}">
                <a16:creationId xmlns:a16="http://schemas.microsoft.com/office/drawing/2014/main" id="{214309B1-59B1-8522-1548-9B5CB558A3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825625"/>
            <a:ext cx="5430253" cy="4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1" indent="-342900"/>
            <a:r>
              <a:rPr lang="en-US"/>
              <a:t>MS Computer Science '26</a:t>
            </a:r>
          </a:p>
          <a:p>
            <a:pPr marL="342900" lvl="1" indent="-342900"/>
            <a:endParaRPr lang="en-US"/>
          </a:p>
          <a:p>
            <a:pPr marL="342900" lvl="1" indent="-342900"/>
            <a:r>
              <a:rPr lang="en-US"/>
              <a:t>Staff member at Haslam College of Business</a:t>
            </a:r>
          </a:p>
          <a:p>
            <a:pPr marL="342900" lvl="1" indent="-342900"/>
            <a:endParaRPr lang="en-US"/>
          </a:p>
          <a:p>
            <a:pPr marL="342900" lvl="1" indent="-342900"/>
            <a:r>
              <a:rPr lang="en-US"/>
              <a:t>Awards GTAs and Scholarships to business students</a:t>
            </a:r>
          </a:p>
          <a:p>
            <a:pPr marL="342900" lvl="1" indent="-342900"/>
            <a:endParaRPr lang="en-US"/>
          </a:p>
          <a:p>
            <a:pPr marL="342900" lvl="1" indent="-342900"/>
            <a:r>
              <a:rPr lang="en-US"/>
              <a:t>Eventual overlapping work with CRM program administration </a:t>
            </a:r>
          </a:p>
          <a:p>
            <a:pPr marL="342900" lvl="1" indent="-342900"/>
            <a:endParaRPr lang="en-US"/>
          </a:p>
          <a:p>
            <a:pPr marL="342900" lvl="1" indent="-342900"/>
            <a:r>
              <a:rPr lang="en-US"/>
              <a:t>Passionate about positive student experience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b="1"/>
          </a:p>
        </p:txBody>
      </p:sp>
      <p:pic>
        <p:nvPicPr>
          <p:cNvPr id="4" name="Picture Placeholder 3" descr="A person in a suit holding balloons&#10;&#10;AI-generated content may be incorrect.">
            <a:extLst>
              <a:ext uri="{FF2B5EF4-FFF2-40B4-BE49-F238E27FC236}">
                <a16:creationId xmlns:a16="http://schemas.microsoft.com/office/drawing/2014/main" id="{A91C4003-5811-B313-2422-A5056D92684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2383" b="12383"/>
          <a:stretch/>
        </p:blipFill>
        <p:spPr>
          <a:xfrm>
            <a:off x="6270434" y="449854"/>
            <a:ext cx="4948410" cy="4967962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570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>
          <a:extLst>
            <a:ext uri="{FF2B5EF4-FFF2-40B4-BE49-F238E27FC236}">
              <a16:creationId xmlns:a16="http://schemas.microsoft.com/office/drawing/2014/main" id="{9C211450-6358-2773-5310-DF8639CD0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hild holding a person&#10;&#10;AI-generated content may be incorrect.">
            <a:extLst>
              <a:ext uri="{FF2B5EF4-FFF2-40B4-BE49-F238E27FC236}">
                <a16:creationId xmlns:a16="http://schemas.microsoft.com/office/drawing/2014/main" id="{EFF83595-49FB-0850-8D30-DB6C9C2188B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2383" b="12383"/>
          <a:stretch/>
        </p:blipFill>
        <p:spPr>
          <a:xfrm>
            <a:off x="0" y="-1"/>
            <a:ext cx="3132667" cy="3141636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</p:pic>
      <p:pic>
        <p:nvPicPr>
          <p:cNvPr id="10" name="Picture 9" descr="A child eating an ice cream cone&#10;&#10;AI-generated content may be incorrect.">
            <a:extLst>
              <a:ext uri="{FF2B5EF4-FFF2-40B4-BE49-F238E27FC236}">
                <a16:creationId xmlns:a16="http://schemas.microsoft.com/office/drawing/2014/main" id="{89BF4E71-F453-2627-2062-F8AF8A314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" y="3139017"/>
            <a:ext cx="2218267" cy="2982384"/>
          </a:xfrm>
          <a:prstGeom prst="rect">
            <a:avLst/>
          </a:prstGeom>
        </p:spPr>
      </p:pic>
      <p:pic>
        <p:nvPicPr>
          <p:cNvPr id="11" name="Picture 10" descr="A dog lying on a dog bed&#10;&#10;AI-generated content may be incorrect.">
            <a:extLst>
              <a:ext uri="{FF2B5EF4-FFF2-40B4-BE49-F238E27FC236}">
                <a16:creationId xmlns:a16="http://schemas.microsoft.com/office/drawing/2014/main" id="{DF0B4A80-6684-D0C0-3403-00A07F481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630032" y="354449"/>
            <a:ext cx="2911440" cy="2208264"/>
          </a:xfrm>
          <a:prstGeom prst="rect">
            <a:avLst/>
          </a:prstGeom>
        </p:spPr>
      </p:pic>
      <p:pic>
        <p:nvPicPr>
          <p:cNvPr id="12" name="Picture 11" descr="A garden with plants in it&#10;&#10;AI-generated content may be incorrect.">
            <a:extLst>
              <a:ext uri="{FF2B5EF4-FFF2-40B4-BE49-F238E27FC236}">
                <a16:creationId xmlns:a16="http://schemas.microsoft.com/office/drawing/2014/main" id="{1F5FC33A-18EA-8195-A727-3054C8BC9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224" y="-1093"/>
            <a:ext cx="4522503" cy="3560162"/>
          </a:xfrm>
          <a:prstGeom prst="rect">
            <a:avLst/>
          </a:prstGeom>
        </p:spPr>
      </p:pic>
      <p:pic>
        <p:nvPicPr>
          <p:cNvPr id="13" name="Picture 12" descr="A group of yellow flowers&#10;&#10;AI-generated content may be incorrect.">
            <a:extLst>
              <a:ext uri="{FF2B5EF4-FFF2-40B4-BE49-F238E27FC236}">
                <a16:creationId xmlns:a16="http://schemas.microsoft.com/office/drawing/2014/main" id="{8D221BE3-75DC-D4B1-9261-C65E87E6D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4160" y="4035098"/>
            <a:ext cx="2671235" cy="2080592"/>
          </a:xfrm>
          <a:prstGeom prst="rect">
            <a:avLst/>
          </a:prstGeom>
        </p:spPr>
      </p:pic>
      <p:pic>
        <p:nvPicPr>
          <p:cNvPr id="15" name="Picture 14" descr="A person holding a dog&#10;&#10;AI-generated content may be incorrect.">
            <a:extLst>
              <a:ext uri="{FF2B5EF4-FFF2-40B4-BE49-F238E27FC236}">
                <a16:creationId xmlns:a16="http://schemas.microsoft.com/office/drawing/2014/main" id="{910925EB-8AF4-FC0F-79A1-965FB89266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311135" y="3232536"/>
            <a:ext cx="3259876" cy="2497155"/>
          </a:xfrm>
          <a:prstGeom prst="rect">
            <a:avLst/>
          </a:prstGeom>
        </p:spPr>
      </p:pic>
      <p:pic>
        <p:nvPicPr>
          <p:cNvPr id="17" name="Picture 16" descr="A bowl of vegetables on a counter&#10;&#10;AI-generated content may be incorrect.">
            <a:extLst>
              <a:ext uri="{FF2B5EF4-FFF2-40B4-BE49-F238E27FC236}">
                <a16:creationId xmlns:a16="http://schemas.microsoft.com/office/drawing/2014/main" id="{169B0082-05A1-6E9F-C181-7B590A4801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0776" y="3554326"/>
            <a:ext cx="2653207" cy="2566260"/>
          </a:xfrm>
          <a:prstGeom prst="rect">
            <a:avLst/>
          </a:prstGeom>
        </p:spPr>
      </p:pic>
      <p:pic>
        <p:nvPicPr>
          <p:cNvPr id="18" name="Picture 17" descr="A dog lying on a chair&#10;&#10;AI-generated content may be incorrect.">
            <a:extLst>
              <a:ext uri="{FF2B5EF4-FFF2-40B4-BE49-F238E27FC236}">
                <a16:creationId xmlns:a16="http://schemas.microsoft.com/office/drawing/2014/main" id="{C057745A-E9D9-4784-CDCF-82AB8F7044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5121" y="70"/>
            <a:ext cx="2935235" cy="2153278"/>
          </a:xfrm>
          <a:prstGeom prst="rect">
            <a:avLst/>
          </a:prstGeom>
        </p:spPr>
      </p:pic>
      <p:pic>
        <p:nvPicPr>
          <p:cNvPr id="19" name="Picture 18" descr="Purple and purple flowers growing in a garden&#10;&#10;AI-generated content may be incorrect.">
            <a:extLst>
              <a:ext uri="{FF2B5EF4-FFF2-40B4-BE49-F238E27FC236}">
                <a16:creationId xmlns:a16="http://schemas.microsoft.com/office/drawing/2014/main" id="{E9373859-5A74-26C1-D5A4-A06D2D9BA8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1783530" y="3534188"/>
            <a:ext cx="3023669" cy="2157791"/>
          </a:xfrm>
          <a:prstGeom prst="rect">
            <a:avLst/>
          </a:prstGeom>
        </p:spPr>
      </p:pic>
      <p:pic>
        <p:nvPicPr>
          <p:cNvPr id="2" name="Picture 1" descr="A dog sitting on a wood floor&#10;&#10;AI-generated content may be incorrect.">
            <a:extLst>
              <a:ext uri="{FF2B5EF4-FFF2-40B4-BE49-F238E27FC236}">
                <a16:creationId xmlns:a16="http://schemas.microsoft.com/office/drawing/2014/main" id="{1DA22346-660C-13CD-770C-48D831476D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7367531" y="2041563"/>
            <a:ext cx="2588965" cy="219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8B9B2-8381-195F-D1BE-7CD1BCBC9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2AF59-DA8F-3F52-106B-045C8ABC75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/>
              <a:t>In this talk we will:</a:t>
            </a:r>
          </a:p>
          <a:p>
            <a:r>
              <a:rPr lang="en-US"/>
              <a:t>Give a brief </a:t>
            </a:r>
            <a:r>
              <a:rPr lang="en-US" b="1"/>
              <a:t>review </a:t>
            </a:r>
            <a:r>
              <a:rPr lang="en-US"/>
              <a:t>of basic concepts, vocabulary</a:t>
            </a:r>
          </a:p>
          <a:p>
            <a:r>
              <a:rPr lang="en-US"/>
              <a:t>Dive into the </a:t>
            </a:r>
            <a:r>
              <a:rPr lang="en-US" b="1"/>
              <a:t>history </a:t>
            </a:r>
            <a:r>
              <a:rPr lang="en-US"/>
              <a:t>of Maximum Bipartite Matching </a:t>
            </a:r>
          </a:p>
          <a:p>
            <a:r>
              <a:rPr lang="en-US"/>
              <a:t>Discuss the different </a:t>
            </a:r>
            <a:r>
              <a:rPr lang="en-US" b="1"/>
              <a:t>algorithms </a:t>
            </a:r>
            <a:r>
              <a:rPr lang="en-US"/>
              <a:t>we can use to solve it</a:t>
            </a:r>
          </a:p>
          <a:p>
            <a:r>
              <a:rPr lang="en-US"/>
              <a:t>Detail different </a:t>
            </a:r>
            <a:r>
              <a:rPr lang="en-US" b="1"/>
              <a:t>applications </a:t>
            </a:r>
            <a:r>
              <a:rPr lang="en-US"/>
              <a:t>of MBM</a:t>
            </a:r>
          </a:p>
          <a:p>
            <a:r>
              <a:rPr lang="en-US"/>
              <a:t>Go over the </a:t>
            </a:r>
            <a:r>
              <a:rPr lang="en-US" b="1"/>
              <a:t>results </a:t>
            </a:r>
            <a:r>
              <a:rPr lang="en-US"/>
              <a:t>of our scheduling application, and</a:t>
            </a:r>
          </a:p>
          <a:p>
            <a:r>
              <a:rPr lang="en-US"/>
              <a:t>Finish by talking about </a:t>
            </a:r>
            <a:r>
              <a:rPr lang="en-US" b="1"/>
              <a:t>open issues and future work </a:t>
            </a:r>
            <a:r>
              <a:rPr lang="en-US"/>
              <a:t>in this area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TK 2020_Orange">
  <a:themeElements>
    <a:clrScheme name="University of Tennessee">
      <a:dk1>
        <a:srgbClr val="58595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2197A9"/>
      </a:accent2>
      <a:accent3>
        <a:srgbClr val="8D2048"/>
      </a:accent3>
      <a:accent4>
        <a:srgbClr val="FED535"/>
      </a:accent4>
      <a:accent5>
        <a:srgbClr val="E65933"/>
      </a:accent5>
      <a:accent6>
        <a:srgbClr val="006C93"/>
      </a:accent6>
      <a:hlink>
        <a:srgbClr val="58595B"/>
      </a:hlink>
      <a:folHlink>
        <a:srgbClr val="5859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TK 2020_Orange">
  <a:themeElements>
    <a:clrScheme name="University of Tennessee">
      <a:dk1>
        <a:srgbClr val="58595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2197A9"/>
      </a:accent2>
      <a:accent3>
        <a:srgbClr val="8D2048"/>
      </a:accent3>
      <a:accent4>
        <a:srgbClr val="FED535"/>
      </a:accent4>
      <a:accent5>
        <a:srgbClr val="E65933"/>
      </a:accent5>
      <a:accent6>
        <a:srgbClr val="006C93"/>
      </a:accent6>
      <a:hlink>
        <a:srgbClr val="58595B"/>
      </a:hlink>
      <a:folHlink>
        <a:srgbClr val="5859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University of Tennessee">
      <a:dk1>
        <a:srgbClr val="58595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00746F"/>
      </a:accent2>
      <a:accent3>
        <a:srgbClr val="E65933"/>
      </a:accent3>
      <a:accent4>
        <a:srgbClr val="FED535"/>
      </a:accent4>
      <a:accent5>
        <a:srgbClr val="517C96"/>
      </a:accent5>
      <a:accent6>
        <a:srgbClr val="8D2048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55BBD1533491469AA372F8745D9AA2" ma:contentTypeVersion="3" ma:contentTypeDescription="Create a new document." ma:contentTypeScope="" ma:versionID="c93d93bf071d8d04d8b67022d65e3ec6">
  <xsd:schema xmlns:xsd="http://www.w3.org/2001/XMLSchema" xmlns:xs="http://www.w3.org/2001/XMLSchema" xmlns:p="http://schemas.microsoft.com/office/2006/metadata/properties" xmlns:ns2="9c873227-6f2b-4a98-b06f-37d03d68daea" targetNamespace="http://schemas.microsoft.com/office/2006/metadata/properties" ma:root="true" ma:fieldsID="cbffcf2f2047036e15b5dc8acddf7e2d" ns2:_="">
    <xsd:import namespace="9c873227-6f2b-4a98-b06f-37d03d68da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873227-6f2b-4a98-b06f-37d03d68da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6F67D41-3A13-4880-A867-90BE5D6FB0CE}">
  <ds:schemaRefs>
    <ds:schemaRef ds:uri="9c873227-6f2b-4a98-b06f-37d03d68dae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7D994CE-4ED6-4E56-8BFC-0A4D362C40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3BD445-B00F-4981-9E87-AB29C91BA2B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1907</Words>
  <Application>Microsoft Office PowerPoint</Application>
  <PresentationFormat>Widescreen</PresentationFormat>
  <Paragraphs>262</Paragraphs>
  <Slides>41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UTK 2020_Orange</vt:lpstr>
      <vt:lpstr>UTK 2020_Orange</vt:lpstr>
      <vt:lpstr>Scheduling Classes With Maximum Bipartite Matching</vt:lpstr>
      <vt:lpstr>Test Questions</vt:lpstr>
      <vt:lpstr>About the Presenters</vt:lpstr>
      <vt:lpstr>Tyler Duckworth</vt:lpstr>
      <vt:lpstr>Michael Hall</vt:lpstr>
      <vt:lpstr>PowerPoint Presentation</vt:lpstr>
      <vt:lpstr>Alec Merkle</vt:lpstr>
      <vt:lpstr>PowerPoint Presentation</vt:lpstr>
      <vt:lpstr>Outline</vt:lpstr>
      <vt:lpstr>Overview</vt:lpstr>
      <vt:lpstr>Bipartite Graph</vt:lpstr>
      <vt:lpstr>Network Flow</vt:lpstr>
      <vt:lpstr>History – The Theoretical Foundations </vt:lpstr>
      <vt:lpstr>Faces For The Names</vt:lpstr>
      <vt:lpstr>History – The Algorithms</vt:lpstr>
      <vt:lpstr>Faces For The Names</vt:lpstr>
      <vt:lpstr>Algorithms</vt:lpstr>
      <vt:lpstr>Maximum Bipartite Matching</vt:lpstr>
      <vt:lpstr>Maximum Bipartite Matching</vt:lpstr>
      <vt:lpstr>Maximum Bipartite Matching</vt:lpstr>
      <vt:lpstr>Kuhn's Algorithm (1955)</vt:lpstr>
      <vt:lpstr>Hopcroft-Karp Algorithm (1973)</vt:lpstr>
      <vt:lpstr>Linear Max Flow (almost); Chen Et Al. (2022)</vt:lpstr>
      <vt:lpstr>Applications</vt:lpstr>
      <vt:lpstr>Practical Applications of MBM</vt:lpstr>
      <vt:lpstr>Job Scheduling &amp; Assignment</vt:lpstr>
      <vt:lpstr>Organ Donation</vt:lpstr>
      <vt:lpstr>Matchmaking in Dating</vt:lpstr>
      <vt:lpstr>Class Scheduling</vt:lpstr>
      <vt:lpstr>Implementation</vt:lpstr>
      <vt:lpstr>PowerPoint Presentation</vt:lpstr>
      <vt:lpstr>Coding Work</vt:lpstr>
      <vt:lpstr>Spring 2025</vt:lpstr>
      <vt:lpstr>Fall 2025</vt:lpstr>
      <vt:lpstr>Spring 2026</vt:lpstr>
      <vt:lpstr>PowerPoint Presentation</vt:lpstr>
      <vt:lpstr>Open Issues / Future Work</vt:lpstr>
      <vt:lpstr>Open Issues / Future Work (cont.)</vt:lpstr>
      <vt:lpstr>References</vt:lpstr>
      <vt:lpstr>Discussion &amp; Q&amp;A</vt:lpstr>
      <vt:lpstr>Test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Tyler Duckworth</cp:lastModifiedBy>
  <cp:revision>10</cp:revision>
  <dcterms:modified xsi:type="dcterms:W3CDTF">2026-04-10T00:47:29Z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0x010100ED55BBD1533491469AA372F8745D9AA2</vt:lpwstr>
  </property>
</Properties>
</file>