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Lst>
  <p:sldSz cy="5143500" cx="9144000"/>
  <p:notesSz cx="6858000" cy="9144000"/>
  <p:embeddedFontLst>
    <p:embeddedFont>
      <p:font typeface="Golos Text"/>
      <p:regular r:id="rId47"/>
      <p:bold r:id="rId48"/>
    </p:embeddedFont>
    <p:embeddedFont>
      <p:font typeface="Commissioner"/>
      <p:regular r:id="rId49"/>
      <p:bold r:id="rId50"/>
    </p:embeddedFont>
    <p:embeddedFont>
      <p:font typeface="Golos Text SemiBold"/>
      <p:regular r:id="rId51"/>
      <p:bold r:id="rId5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A453083-6CF1-4104-B1A2-6F5A915D2E73}">
  <a:tblStyle styleId="{DA453083-6CF1-4104-B1A2-6F5A915D2E73}"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GolosText-bold.fntdata"/><Relationship Id="rId47" Type="http://schemas.openxmlformats.org/officeDocument/2006/relationships/font" Target="fonts/GolosText-regular.fntdata"/><Relationship Id="rId49" Type="http://schemas.openxmlformats.org/officeDocument/2006/relationships/font" Target="fonts/Commissioner-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GolosTextSemiBold-regular.fntdata"/><Relationship Id="rId50" Type="http://schemas.openxmlformats.org/officeDocument/2006/relationships/font" Target="fonts/Commissioner-bold.fntdata"/><Relationship Id="rId52" Type="http://schemas.openxmlformats.org/officeDocument/2006/relationships/font" Target="fonts/GolosTextSemiBold-bold.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3dd02a8d10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3dd02a8d10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3d45f80ee03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3d45f80ee03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i="1" lang="en">
                <a:solidFill>
                  <a:schemeClr val="dk1"/>
                </a:solidFill>
              </a:rPr>
              <a:t>Overview Slide</a:t>
            </a:r>
            <a:r>
              <a:rPr lang="en">
                <a:solidFill>
                  <a:schemeClr val="dk1"/>
                </a:solidFill>
              </a:rPr>
              <a:t>: list important definitions and provide a brief mention of application</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3dd02a8d10c_0_2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3dd02a8d10c_0_2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Char char="●"/>
            </a:pPr>
            <a:r>
              <a:rPr i="1" lang="en">
                <a:solidFill>
                  <a:schemeClr val="dk1"/>
                </a:solidFill>
              </a:rPr>
              <a:t>History Slide</a:t>
            </a:r>
            <a:r>
              <a:rPr lang="en">
                <a:solidFill>
                  <a:schemeClr val="dk1"/>
                </a:solidFill>
              </a:rPr>
              <a:t>: discuss originators, contributors, cool stories, and main developments</a:t>
            </a:r>
            <a:r>
              <a:rPr baseline="30000" lang="en">
                <a:solidFill>
                  <a:schemeClr val="dk1"/>
                </a:solidFill>
              </a:rPr>
              <a:t>3</a:t>
            </a:r>
            <a:endParaRPr baseline="30000">
              <a:solidFill>
                <a:schemeClr val="dk1"/>
              </a:solidFill>
            </a:endParaRPr>
          </a:p>
          <a:p>
            <a:pPr indent="-298450" lvl="0" marL="457200" rtl="0" algn="l">
              <a:lnSpc>
                <a:spcPct val="115000"/>
              </a:lnSpc>
              <a:spcBef>
                <a:spcPts val="0"/>
              </a:spcBef>
              <a:spcAft>
                <a:spcPts val="0"/>
              </a:spcAft>
              <a:buClr>
                <a:schemeClr val="dk1"/>
              </a:buClr>
              <a:buSzPts val="1100"/>
              <a:buChar char="●"/>
            </a:pPr>
            <a:r>
              <a:rPr baseline="30000" lang="en" sz="1500">
                <a:solidFill>
                  <a:schemeClr val="dk1"/>
                </a:solidFill>
              </a:rPr>
              <a:t>3</a:t>
            </a:r>
            <a:r>
              <a:rPr lang="en" sz="900">
                <a:solidFill>
                  <a:schemeClr val="dk1"/>
                </a:solidFill>
              </a:rPr>
              <a:t>A few pictures may be helpful.</a:t>
            </a:r>
            <a:endParaRPr baseline="30000">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3d4a9b809fd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3d4a9b809fd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3d4a9b809fd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3d4a9b809fd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3d50a65158e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3d50a65158e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3d50a65158e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3d50a65158e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3d50a65158e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3d50a65158e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3d4a6e8a5b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3d4a6e8a5b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3d4a6e8a5be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3d4a6e8a5be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3dd02a8d10c_0_2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3dd02a8d10c_0_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i="1" lang="en">
                <a:solidFill>
                  <a:schemeClr val="dk1"/>
                </a:solidFill>
              </a:rPr>
              <a:t>Algorithms Slides</a:t>
            </a:r>
            <a:r>
              <a:rPr lang="en">
                <a:solidFill>
                  <a:schemeClr val="dk1"/>
                </a:solidFill>
              </a:rPr>
              <a:t>: describe basic procedures and methodological comparisons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this should be the main part of your talk</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discuss techniques from the most basic to the state-of-the-art</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use examples and figures whenever possible</a:t>
            </a:r>
            <a:endParaRPr>
              <a:solidFill>
                <a:schemeClr val="dk1"/>
              </a:solidFill>
            </a:endParaRPr>
          </a:p>
          <a:p>
            <a:pPr indent="0" lvl="0" marL="0" rtl="0" algn="l">
              <a:lnSpc>
                <a:spcPct val="115000"/>
              </a:lnSpc>
              <a:spcBef>
                <a:spcPts val="1200"/>
              </a:spcBef>
              <a:spcAft>
                <a:spcPts val="1200"/>
              </a:spcAft>
              <a:buNone/>
            </a:pPr>
            <a:r>
              <a:t/>
            </a:r>
            <a:endParaRPr i="1">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131ff7c0f5b_0_143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131ff7c0f5b_0_143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Test Questions Slide: provide three questions relevant to your subject1</a:t>
            </a:r>
            <a:endParaRPr/>
          </a:p>
          <a:p>
            <a:pPr indent="0" lvl="0" marL="0" rtl="0" algn="l">
              <a:spcBef>
                <a:spcPts val="0"/>
              </a:spcBef>
              <a:spcAft>
                <a:spcPts val="0"/>
              </a:spcAft>
              <a:buNone/>
            </a:pPr>
            <a:r>
              <a:rPr lang="en"/>
              <a:t>o	short answers should suffice</a:t>
            </a:r>
            <a:endParaRPr/>
          </a:p>
          <a:p>
            <a:pPr indent="0" lvl="0" marL="0" rtl="0" algn="l">
              <a:spcBef>
                <a:spcPts val="0"/>
              </a:spcBef>
              <a:spcAft>
                <a:spcPts val="0"/>
              </a:spcAft>
              <a:buNone/>
            </a:pPr>
            <a:r>
              <a:rPr lang="en"/>
              <a:t>o	somewhere during your talk provide the answers, but do not emphasize them</a:t>
            </a:r>
            <a:endParaRPr/>
          </a:p>
          <a:p>
            <a:pPr indent="0" lvl="0" marL="0" rtl="0" algn="l">
              <a:spcBef>
                <a:spcPts val="0"/>
              </a:spcBef>
              <a:spcAft>
                <a:spcPts val="0"/>
              </a:spcAft>
              <a:buNone/>
            </a:pPr>
            <a:r>
              <a:t/>
            </a:r>
            <a:endParaRPr/>
          </a:p>
          <a:p>
            <a:pPr indent="0" lvl="0" marL="0" rtl="0" algn="l">
              <a:spcBef>
                <a:spcPts val="0"/>
              </a:spcBef>
              <a:spcAft>
                <a:spcPts val="0"/>
              </a:spcAft>
              <a:buNone/>
            </a:pPr>
            <a:r>
              <a:rPr lang="en" sz="900">
                <a:solidFill>
                  <a:schemeClr val="dk1"/>
                </a:solidFill>
              </a:rPr>
              <a:t>1Provide your listeners with hardcopy answer sheets before you begin or, if you prefer, a way to accept their answers online.</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3d4aca06490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3d4aca06490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3d4aca0649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3d4aca0649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3d4a9b809f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3d4a9b809f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3d4dd63bb13_2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3d4dd63bb13_2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3d50a65158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3d50a65158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3d50a65158e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3d50a65158e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3d50a65158e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3d50a65158e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38707e18eb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0" name="Google Shape;500;g38707e18eb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38707e18eb2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2" name="Google Shape;512;g38707e18eb2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38707e18eb2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9" name="Google Shape;519;g38707e18eb2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3d4711a3e7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3d4711a3e7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3d45f80ee0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6" name="Google Shape;526;g3d45f80ee0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Determine the major axis. The algorithm first decides whether the line is more horizontal or more vertical by comparing the absolute differences of the endpoints. The larger difference defines the major axis; the corresponding coordinate will be iterated over.</a:t>
            </a:r>
            <a:endParaRPr/>
          </a:p>
          <a:p>
            <a:pPr indent="-298450" lvl="0" marL="457200" rtl="0" algn="l">
              <a:spcBef>
                <a:spcPts val="0"/>
              </a:spcBef>
              <a:spcAft>
                <a:spcPts val="0"/>
              </a:spcAft>
              <a:buSzPts val="1100"/>
              <a:buAutoNum type="arabicPeriod"/>
            </a:pPr>
            <a:r>
              <a:rPr lang="en"/>
              <a:t>Compute the gradient. The slope of the line, usually denoted as , is calculated. This slope is then used to determine the increment in the minor axis for each step along the major axis.</a:t>
            </a:r>
            <a:endParaRPr/>
          </a:p>
          <a:p>
            <a:pPr indent="-298450" lvl="0" marL="457200" rtl="0" algn="l">
              <a:spcBef>
                <a:spcPts val="0"/>
              </a:spcBef>
              <a:spcAft>
                <a:spcPts val="0"/>
              </a:spcAft>
              <a:buSzPts val="1100"/>
              <a:buAutoNum type="arabicPeriod"/>
            </a:pPr>
            <a:r>
              <a:rPr lang="en"/>
              <a:t>Draw the endpoints. The two end points are plotted separately. For each endpoint, the algorithm computes a pixel at the nearest integer coordinate and shades it with an intensity equal to the fractional part of the minor coordinate. The opposite endpoint receives the complementary intensity.</a:t>
            </a:r>
            <a:endParaRPr/>
          </a:p>
          <a:p>
            <a:pPr indent="-298450" lvl="0" marL="457200" rtl="0" algn="l">
              <a:spcBef>
                <a:spcPts val="0"/>
              </a:spcBef>
              <a:spcAft>
                <a:spcPts val="0"/>
              </a:spcAft>
              <a:buSzPts val="1100"/>
              <a:buAutoNum type="arabicPeriod"/>
            </a:pPr>
            <a:r>
              <a:rPr lang="en"/>
              <a:t>Iterate along the major axis. Starting from the first endpoint, the algorithm steps through every integer coordinate of the major axis. For each step, it calculates the corresponding minor coordinate, takes its fractional part, and shades two adjacent pixels: one at the integer part of the minor coordinate and the other at the integer part plus one. The brightness values are determined by the fractional part and its complement.</a:t>
            </a:r>
            <a:endParaRPr/>
          </a:p>
          <a:p>
            <a:pPr indent="-298450" lvl="0" marL="457200" rtl="0" algn="l">
              <a:spcBef>
                <a:spcPts val="0"/>
              </a:spcBef>
              <a:spcAft>
                <a:spcPts val="0"/>
              </a:spcAft>
              <a:buSzPts val="1100"/>
              <a:buAutoNum type="arabicPeriod"/>
            </a:pPr>
            <a:r>
              <a:rPr lang="en"/>
              <a:t>Finish the line</a:t>
            </a:r>
            <a:endParaRPr/>
          </a:p>
          <a:p>
            <a:pPr indent="-298450" lvl="0" marL="457200" rtl="0" algn="l">
              <a:spcBef>
                <a:spcPts val="0"/>
              </a:spcBef>
              <a:spcAft>
                <a:spcPts val="0"/>
              </a:spcAft>
              <a:buSzPts val="1100"/>
              <a:buAutoNum type="arabicPeriod"/>
            </a:pPr>
            <a:r>
              <a:rPr lang="en"/>
              <a:t>When the algorithm reaches the last major‑axis coordinate, the line drawing is complete. The result is a smooth line whose visibility transitions gradually between pixels.</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3d510424711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4" name="Google Shape;534;g3d510424711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Determine the major axis. The algorithm first decides whether the line is more horizontal or more vertical by comparing the absolute differences of the endpoints. The larger difference defines the major axis; the corresponding coordinate will be iterated over.</a:t>
            </a:r>
            <a:endParaRPr/>
          </a:p>
          <a:p>
            <a:pPr indent="-298450" lvl="0" marL="457200" rtl="0" algn="l">
              <a:spcBef>
                <a:spcPts val="0"/>
              </a:spcBef>
              <a:spcAft>
                <a:spcPts val="0"/>
              </a:spcAft>
              <a:buSzPts val="1100"/>
              <a:buAutoNum type="arabicPeriod"/>
            </a:pPr>
            <a:r>
              <a:rPr lang="en"/>
              <a:t>Compute the gradient. The slope of the line, usually denoted as , is calculated. This slope is then used to determine the increment in the minor axis for each step along the major axis.</a:t>
            </a:r>
            <a:endParaRPr/>
          </a:p>
          <a:p>
            <a:pPr indent="-298450" lvl="0" marL="457200" rtl="0" algn="l">
              <a:spcBef>
                <a:spcPts val="0"/>
              </a:spcBef>
              <a:spcAft>
                <a:spcPts val="0"/>
              </a:spcAft>
              <a:buSzPts val="1100"/>
              <a:buAutoNum type="arabicPeriod"/>
            </a:pPr>
            <a:r>
              <a:rPr lang="en"/>
              <a:t>Draw the endpoints. The two end points are plotted separately. For each endpoint, the algorithm computes a pixel at the nearest integer coordinate and shades it with an intensity equal to the fractional part of the minor coordinate. The opposite endpoint receives the complementary intensity.</a:t>
            </a:r>
            <a:endParaRPr/>
          </a:p>
          <a:p>
            <a:pPr indent="-298450" lvl="0" marL="457200" rtl="0" algn="l">
              <a:spcBef>
                <a:spcPts val="0"/>
              </a:spcBef>
              <a:spcAft>
                <a:spcPts val="0"/>
              </a:spcAft>
              <a:buSzPts val="1100"/>
              <a:buAutoNum type="arabicPeriod"/>
            </a:pPr>
            <a:r>
              <a:rPr lang="en"/>
              <a:t>Iterate along the major axis. Starting from the first endpoint, the algorithm steps through every integer coordinate of the major axis. For each step, it calculates the corresponding minor coordinate, takes its fractional part, and shades two adjacent pixels: one at the integer part of the minor coordinate and the other at the integer part plus one. The brightness values are determined by the fractional part and its complement.</a:t>
            </a:r>
            <a:endParaRPr/>
          </a:p>
          <a:p>
            <a:pPr indent="-298450" lvl="0" marL="457200" rtl="0" algn="l">
              <a:spcBef>
                <a:spcPts val="0"/>
              </a:spcBef>
              <a:spcAft>
                <a:spcPts val="0"/>
              </a:spcAft>
              <a:buSzPts val="1100"/>
              <a:buAutoNum type="arabicPeriod"/>
            </a:pPr>
            <a:r>
              <a:rPr lang="en"/>
              <a:t>Finish the line</a:t>
            </a:r>
            <a:endParaRPr/>
          </a:p>
          <a:p>
            <a:pPr indent="-298450" lvl="0" marL="457200" rtl="0" algn="l">
              <a:spcBef>
                <a:spcPts val="0"/>
              </a:spcBef>
              <a:spcAft>
                <a:spcPts val="0"/>
              </a:spcAft>
              <a:buSzPts val="1100"/>
              <a:buAutoNum type="arabicPeriod"/>
            </a:pPr>
            <a:r>
              <a:rPr lang="en"/>
              <a:t>When the algorithm reaches the last major‑axis coordinate, the line drawing is complete. The result is a smooth line whose visibility transitions gradually between pixels.</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386e6b77c96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3" name="Google Shape;543;g386e6b77c96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Determine the major axis. The algorithm first decides whether the line is more horizontal or more vertical by comparing the absolute differences of the endpoints. The larger difference defines the major axis; the corresponding coordinate will be iterated over.</a:t>
            </a:r>
            <a:endParaRPr/>
          </a:p>
          <a:p>
            <a:pPr indent="-298450" lvl="0" marL="457200" rtl="0" algn="l">
              <a:spcBef>
                <a:spcPts val="0"/>
              </a:spcBef>
              <a:spcAft>
                <a:spcPts val="0"/>
              </a:spcAft>
              <a:buSzPts val="1100"/>
              <a:buAutoNum type="arabicPeriod"/>
            </a:pPr>
            <a:r>
              <a:rPr lang="en"/>
              <a:t>Compute the gradient. The slope of the line, usually denoted as , is calculated. This slope is then used to determine the increment in the minor axis for each step along the major axis.</a:t>
            </a:r>
            <a:endParaRPr/>
          </a:p>
          <a:p>
            <a:pPr indent="-298450" lvl="0" marL="457200" rtl="0" algn="l">
              <a:spcBef>
                <a:spcPts val="0"/>
              </a:spcBef>
              <a:spcAft>
                <a:spcPts val="0"/>
              </a:spcAft>
              <a:buSzPts val="1100"/>
              <a:buAutoNum type="arabicPeriod"/>
            </a:pPr>
            <a:r>
              <a:rPr lang="en"/>
              <a:t>Draw the endpoints. The two end points are plotted separately. For each endpoint, the algorithm computes a pixel at the nearest integer coordinate and shades it with an intensity equal to the fractional part of the minor coordinate. The opposite endpoint receives the complementary intensity.</a:t>
            </a:r>
            <a:endParaRPr/>
          </a:p>
          <a:p>
            <a:pPr indent="-298450" lvl="0" marL="457200" rtl="0" algn="l">
              <a:spcBef>
                <a:spcPts val="0"/>
              </a:spcBef>
              <a:spcAft>
                <a:spcPts val="0"/>
              </a:spcAft>
              <a:buSzPts val="1100"/>
              <a:buAutoNum type="arabicPeriod"/>
            </a:pPr>
            <a:r>
              <a:rPr lang="en"/>
              <a:t>Iterate along the major axis. Starting from the first endpoint, the algorithm steps through every integer coordinate of the major axis. For each step, it calculates the corresponding minor coordinate, takes its fractional part, and shades two adjacent pixels: one at the integer part of the minor coordinate and the other at the integer part plus one. The brightness values are determined by the fractional part and its complement.</a:t>
            </a:r>
            <a:endParaRPr/>
          </a:p>
          <a:p>
            <a:pPr indent="-298450" lvl="0" marL="457200" rtl="0" algn="l">
              <a:spcBef>
                <a:spcPts val="0"/>
              </a:spcBef>
              <a:spcAft>
                <a:spcPts val="0"/>
              </a:spcAft>
              <a:buSzPts val="1100"/>
              <a:buAutoNum type="arabicPeriod"/>
            </a:pPr>
            <a:r>
              <a:rPr lang="en"/>
              <a:t>Finish the line</a:t>
            </a:r>
            <a:endParaRPr/>
          </a:p>
          <a:p>
            <a:pPr indent="-298450" lvl="0" marL="457200" rtl="0" algn="l">
              <a:spcBef>
                <a:spcPts val="0"/>
              </a:spcBef>
              <a:spcAft>
                <a:spcPts val="0"/>
              </a:spcAft>
              <a:buSzPts val="1100"/>
              <a:buAutoNum type="arabicPeriod"/>
            </a:pPr>
            <a:r>
              <a:rPr lang="en"/>
              <a:t>When the algorithm reaches the last major‑axis coordinate, the line drawing is complete. The result is a smooth line whose visibility transitions gradually between pixels.</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3d45f80ee03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0" name="Google Shape;550;g3d45f80ee03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386e6b77c96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7" name="Google Shape;557;g386e6b77c96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386f99a384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4" name="Google Shape;564;g386f99a384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3dd02a8d10c_0_3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1" name="Google Shape;571;g3dd02a8d10c_0_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Char char="●"/>
            </a:pPr>
            <a:r>
              <a:rPr i="1" lang="en">
                <a:solidFill>
                  <a:schemeClr val="dk1"/>
                </a:solidFill>
              </a:rPr>
              <a:t>Applications Slides</a:t>
            </a:r>
            <a:r>
              <a:rPr lang="en">
                <a:solidFill>
                  <a:schemeClr val="dk1"/>
                </a:solidFill>
              </a:rPr>
              <a:t>: educate the class about amenable problems of interest to you</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don’t get bogged down in minutiae</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once again use examples and figures whenever possible</a:t>
            </a:r>
            <a:endParaRPr i="1">
              <a:solidFill>
                <a:schemeClr val="dk1"/>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38b65d4f3c7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1" name="Google Shape;581;g38b65d4f3c7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Current research focusses on increasing efficiency and accuracy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More detail on differentiable rasterization</a:t>
            </a:r>
            <a:endParaRPr/>
          </a:p>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g3dd02a8d10c_0_3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9" name="Google Shape;589;g3dd02a8d10c_0_3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Char char="●"/>
            </a:pPr>
            <a:r>
              <a:rPr i="1" lang="en">
                <a:solidFill>
                  <a:schemeClr val="dk1"/>
                </a:solidFill>
              </a:rPr>
              <a:t>Open Issues Slide</a:t>
            </a:r>
            <a:r>
              <a:rPr lang="en">
                <a:solidFill>
                  <a:schemeClr val="dk1"/>
                </a:solidFill>
              </a:rPr>
              <a:t>: enumerate and discuss a few open questions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look at recent research papers for ideas</a:t>
            </a:r>
            <a:endParaRPr i="1">
              <a:solidFill>
                <a:schemeClr val="dk1"/>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3d45f80ee03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8" name="Google Shape;598;g3d45f80ee03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Current research focusses on increasing efficiency and accuracy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More detail on differentiable rasterization</a:t>
            </a:r>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3d4711a3e76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3d4711a3e76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131ff7c0f5b_0_2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4" name="Google Shape;604;g131ff7c0f5b_0_2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Char char="●"/>
            </a:pPr>
            <a:r>
              <a:rPr i="1" lang="en">
                <a:solidFill>
                  <a:schemeClr val="dk1"/>
                </a:solidFill>
              </a:rPr>
              <a:t>References Slide</a:t>
            </a:r>
            <a:r>
              <a:rPr lang="en">
                <a:solidFill>
                  <a:schemeClr val="dk1"/>
                </a:solidFill>
              </a:rPr>
              <a:t>: provide a handful of key citations</a:t>
            </a:r>
            <a:endParaRPr>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38b3a6163c1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0" name="Google Shape;610;g38b3a6163c1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Test Questions Slide: provide three questions relevant to your subject1</a:t>
            </a:r>
            <a:endParaRPr/>
          </a:p>
          <a:p>
            <a:pPr indent="0" lvl="0" marL="0" rtl="0" algn="l">
              <a:spcBef>
                <a:spcPts val="0"/>
              </a:spcBef>
              <a:spcAft>
                <a:spcPts val="0"/>
              </a:spcAft>
              <a:buNone/>
            </a:pPr>
            <a:r>
              <a:rPr lang="en"/>
              <a:t>o	short answers should suffice</a:t>
            </a:r>
            <a:endParaRPr/>
          </a:p>
          <a:p>
            <a:pPr indent="0" lvl="0" marL="0" rtl="0" algn="l">
              <a:spcBef>
                <a:spcPts val="0"/>
              </a:spcBef>
              <a:spcAft>
                <a:spcPts val="0"/>
              </a:spcAft>
              <a:buNone/>
            </a:pPr>
            <a:r>
              <a:rPr lang="en"/>
              <a:t>o	somewhere during your talk provide the answers, but do not emphasize them</a:t>
            </a:r>
            <a:endParaRPr/>
          </a:p>
          <a:p>
            <a:pPr indent="0" lvl="0" marL="0" rtl="0" algn="l">
              <a:spcBef>
                <a:spcPts val="0"/>
              </a:spcBef>
              <a:spcAft>
                <a:spcPts val="0"/>
              </a:spcAft>
              <a:buNone/>
            </a:pPr>
            <a:r>
              <a:t/>
            </a:r>
            <a:endParaRPr/>
          </a:p>
          <a:p>
            <a:pPr indent="0" lvl="0" marL="0" rtl="0" algn="l">
              <a:spcBef>
                <a:spcPts val="0"/>
              </a:spcBef>
              <a:spcAft>
                <a:spcPts val="0"/>
              </a:spcAft>
              <a:buNone/>
            </a:pPr>
            <a:r>
              <a:rPr lang="en" sz="900">
                <a:solidFill>
                  <a:schemeClr val="dk1"/>
                </a:solidFill>
              </a:rPr>
              <a:t>1Provide your listeners with hardcopy answer sheets before you begin or, if you prefer, a way to accept their answers online.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3d4c04989f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3d4c04989f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3d4c04989f1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3d4c04989f1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3d4dd63bb13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3d4dd63bb13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3d4dd63bb13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3d4dd63bb13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1336d459b97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1336d459b97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i="1" lang="en">
                <a:solidFill>
                  <a:schemeClr val="dk1"/>
                </a:solidFill>
              </a:rPr>
              <a:t>Overview Slide</a:t>
            </a:r>
            <a:r>
              <a:rPr lang="en">
                <a:solidFill>
                  <a:schemeClr val="dk1"/>
                </a:solidFill>
              </a:rPr>
              <a:t>: list important definitions and provide a brief mention of applications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s://freepik.com/" TargetMode="External"/><Relationship Id="rId4" Type="http://schemas.openxmlformats.org/officeDocument/2006/relationships/hyperlink" Target="https://freepik.com/" TargetMode="Externa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txBox="1"/>
          <p:nvPr>
            <p:ph type="ctrTitle"/>
          </p:nvPr>
        </p:nvSpPr>
        <p:spPr>
          <a:xfrm>
            <a:off x="713225" y="1014550"/>
            <a:ext cx="5602200" cy="2219700"/>
          </a:xfrm>
          <a:prstGeom prst="rect">
            <a:avLst/>
          </a:prstGeom>
        </p:spPr>
        <p:txBody>
          <a:bodyPr anchorCtr="0" anchor="b" bIns="91425" lIns="91425" spcFirstLastPara="1" rIns="91425" wrap="square" tIns="91425">
            <a:noAutofit/>
          </a:bodyPr>
          <a:lstStyle>
            <a:lvl1pPr lvl="0" algn="l">
              <a:spcBef>
                <a:spcPts val="0"/>
              </a:spcBef>
              <a:spcAft>
                <a:spcPts val="0"/>
              </a:spcAft>
              <a:buSzPts val="4700"/>
              <a:buNone/>
              <a:defRPr sz="3600"/>
            </a:lvl1pPr>
            <a:lvl2pPr lvl="1" algn="l">
              <a:spcBef>
                <a:spcPts val="0"/>
              </a:spcBef>
              <a:spcAft>
                <a:spcPts val="0"/>
              </a:spcAft>
              <a:buSzPts val="4700"/>
              <a:buNone/>
              <a:defRPr sz="4700"/>
            </a:lvl2pPr>
            <a:lvl3pPr lvl="2" algn="l">
              <a:spcBef>
                <a:spcPts val="0"/>
              </a:spcBef>
              <a:spcAft>
                <a:spcPts val="0"/>
              </a:spcAft>
              <a:buSzPts val="4700"/>
              <a:buNone/>
              <a:defRPr sz="4700"/>
            </a:lvl3pPr>
            <a:lvl4pPr lvl="3" algn="l">
              <a:spcBef>
                <a:spcPts val="0"/>
              </a:spcBef>
              <a:spcAft>
                <a:spcPts val="0"/>
              </a:spcAft>
              <a:buSzPts val="4700"/>
              <a:buNone/>
              <a:defRPr sz="4700"/>
            </a:lvl4pPr>
            <a:lvl5pPr lvl="4" algn="l">
              <a:spcBef>
                <a:spcPts val="0"/>
              </a:spcBef>
              <a:spcAft>
                <a:spcPts val="0"/>
              </a:spcAft>
              <a:buSzPts val="4700"/>
              <a:buNone/>
              <a:defRPr sz="4700"/>
            </a:lvl5pPr>
            <a:lvl6pPr lvl="5" algn="l">
              <a:spcBef>
                <a:spcPts val="0"/>
              </a:spcBef>
              <a:spcAft>
                <a:spcPts val="0"/>
              </a:spcAft>
              <a:buSzPts val="4700"/>
              <a:buNone/>
              <a:defRPr sz="4700"/>
            </a:lvl6pPr>
            <a:lvl7pPr lvl="6" algn="l">
              <a:spcBef>
                <a:spcPts val="0"/>
              </a:spcBef>
              <a:spcAft>
                <a:spcPts val="0"/>
              </a:spcAft>
              <a:buSzPts val="4700"/>
              <a:buNone/>
              <a:defRPr sz="4700"/>
            </a:lvl7pPr>
            <a:lvl8pPr lvl="7" algn="l">
              <a:spcBef>
                <a:spcPts val="0"/>
              </a:spcBef>
              <a:spcAft>
                <a:spcPts val="0"/>
              </a:spcAft>
              <a:buSzPts val="4700"/>
              <a:buNone/>
              <a:defRPr sz="4700"/>
            </a:lvl8pPr>
            <a:lvl9pPr lvl="8" algn="l">
              <a:spcBef>
                <a:spcPts val="0"/>
              </a:spcBef>
              <a:spcAft>
                <a:spcPts val="0"/>
              </a:spcAft>
              <a:buSzPts val="4700"/>
              <a:buNone/>
              <a:defRPr sz="4700"/>
            </a:lvl9pPr>
          </a:lstStyle>
          <a:p/>
        </p:txBody>
      </p:sp>
      <p:sp>
        <p:nvSpPr>
          <p:cNvPr id="10" name="Google Shape;10;p2"/>
          <p:cNvSpPr txBox="1"/>
          <p:nvPr>
            <p:ph idx="1" type="subTitle"/>
          </p:nvPr>
        </p:nvSpPr>
        <p:spPr>
          <a:xfrm>
            <a:off x="713225" y="3315975"/>
            <a:ext cx="5602200" cy="7266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850"/>
              <a:buNone/>
              <a:defRPr sz="1550"/>
            </a:lvl1pPr>
            <a:lvl2pPr lvl="1">
              <a:lnSpc>
                <a:spcPct val="115000"/>
              </a:lnSpc>
              <a:spcBef>
                <a:spcPts val="0"/>
              </a:spcBef>
              <a:spcAft>
                <a:spcPts val="0"/>
              </a:spcAft>
              <a:buSzPts val="1850"/>
              <a:buNone/>
              <a:defRPr sz="1850"/>
            </a:lvl2pPr>
            <a:lvl3pPr lvl="2">
              <a:lnSpc>
                <a:spcPct val="115000"/>
              </a:lnSpc>
              <a:spcBef>
                <a:spcPts val="0"/>
              </a:spcBef>
              <a:spcAft>
                <a:spcPts val="0"/>
              </a:spcAft>
              <a:buSzPts val="1850"/>
              <a:buNone/>
              <a:defRPr sz="1850"/>
            </a:lvl3pPr>
            <a:lvl4pPr lvl="3">
              <a:lnSpc>
                <a:spcPct val="115000"/>
              </a:lnSpc>
              <a:spcBef>
                <a:spcPts val="0"/>
              </a:spcBef>
              <a:spcAft>
                <a:spcPts val="0"/>
              </a:spcAft>
              <a:buSzPts val="1850"/>
              <a:buNone/>
              <a:defRPr sz="1850"/>
            </a:lvl4pPr>
            <a:lvl5pPr lvl="4">
              <a:lnSpc>
                <a:spcPct val="115000"/>
              </a:lnSpc>
              <a:spcBef>
                <a:spcPts val="0"/>
              </a:spcBef>
              <a:spcAft>
                <a:spcPts val="0"/>
              </a:spcAft>
              <a:buSzPts val="1850"/>
              <a:buNone/>
              <a:defRPr sz="1850"/>
            </a:lvl5pPr>
            <a:lvl6pPr lvl="5">
              <a:lnSpc>
                <a:spcPct val="115000"/>
              </a:lnSpc>
              <a:spcBef>
                <a:spcPts val="0"/>
              </a:spcBef>
              <a:spcAft>
                <a:spcPts val="0"/>
              </a:spcAft>
              <a:buSzPts val="1850"/>
              <a:buNone/>
              <a:defRPr sz="1850"/>
            </a:lvl6pPr>
            <a:lvl7pPr lvl="6">
              <a:lnSpc>
                <a:spcPct val="115000"/>
              </a:lnSpc>
              <a:spcBef>
                <a:spcPts val="0"/>
              </a:spcBef>
              <a:spcAft>
                <a:spcPts val="0"/>
              </a:spcAft>
              <a:buSzPts val="1850"/>
              <a:buNone/>
              <a:defRPr sz="1850"/>
            </a:lvl7pPr>
            <a:lvl8pPr lvl="7">
              <a:lnSpc>
                <a:spcPct val="115000"/>
              </a:lnSpc>
              <a:spcBef>
                <a:spcPts val="0"/>
              </a:spcBef>
              <a:spcAft>
                <a:spcPts val="0"/>
              </a:spcAft>
              <a:buSzPts val="1850"/>
              <a:buNone/>
              <a:defRPr sz="1850"/>
            </a:lvl8pPr>
            <a:lvl9pPr lvl="8">
              <a:lnSpc>
                <a:spcPct val="115000"/>
              </a:lnSpc>
              <a:spcBef>
                <a:spcPts val="0"/>
              </a:spcBef>
              <a:spcAft>
                <a:spcPts val="0"/>
              </a:spcAft>
              <a:buSzPts val="1850"/>
              <a:buNone/>
              <a:defRPr sz="1850"/>
            </a:lvl9pPr>
          </a:lstStyle>
          <a:p/>
        </p:txBody>
      </p:sp>
      <p:sp>
        <p:nvSpPr>
          <p:cNvPr id="11" name="Google Shape;11;p2"/>
          <p:cNvSpPr/>
          <p:nvPr/>
        </p:nvSpPr>
        <p:spPr>
          <a:xfrm>
            <a:off x="8291100" y="0"/>
            <a:ext cx="8529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 name="Google Shape;12;p2"/>
          <p:cNvGrpSpPr/>
          <p:nvPr/>
        </p:nvGrpSpPr>
        <p:grpSpPr>
          <a:xfrm>
            <a:off x="-55375" y="539500"/>
            <a:ext cx="9199350" cy="4604000"/>
            <a:chOff x="-55375" y="539500"/>
            <a:chExt cx="9199350" cy="4604000"/>
          </a:xfrm>
        </p:grpSpPr>
        <p:cxnSp>
          <p:nvCxnSpPr>
            <p:cNvPr id="13" name="Google Shape;13;p2"/>
            <p:cNvCxnSpPr/>
            <p:nvPr/>
          </p:nvCxnSpPr>
          <p:spPr>
            <a:xfrm>
              <a:off x="-55375" y="4608575"/>
              <a:ext cx="4870800" cy="0"/>
            </a:xfrm>
            <a:prstGeom prst="straightConnector1">
              <a:avLst/>
            </a:prstGeom>
            <a:noFill/>
            <a:ln cap="flat" cmpd="sng" w="9525">
              <a:solidFill>
                <a:schemeClr val="dk1"/>
              </a:solidFill>
              <a:prstDash val="solid"/>
              <a:round/>
              <a:headEnd len="med" w="med" type="none"/>
              <a:tailEnd len="med" w="med" type="none"/>
            </a:ln>
          </p:spPr>
        </p:cxnSp>
        <p:cxnSp>
          <p:nvCxnSpPr>
            <p:cNvPr id="14" name="Google Shape;14;p2"/>
            <p:cNvCxnSpPr/>
            <p:nvPr/>
          </p:nvCxnSpPr>
          <p:spPr>
            <a:xfrm>
              <a:off x="4751675" y="539500"/>
              <a:ext cx="4392300" cy="0"/>
            </a:xfrm>
            <a:prstGeom prst="straightConnector1">
              <a:avLst/>
            </a:prstGeom>
            <a:noFill/>
            <a:ln cap="flat" cmpd="sng" w="9525">
              <a:solidFill>
                <a:schemeClr val="dk1"/>
              </a:solidFill>
              <a:prstDash val="solid"/>
              <a:round/>
              <a:headEnd len="med" w="med" type="none"/>
              <a:tailEnd len="med" w="med" type="none"/>
            </a:ln>
          </p:spPr>
        </p:cxnSp>
        <p:cxnSp>
          <p:nvCxnSpPr>
            <p:cNvPr id="15" name="Google Shape;15;p2"/>
            <p:cNvCxnSpPr/>
            <p:nvPr/>
          </p:nvCxnSpPr>
          <p:spPr>
            <a:xfrm rot="10800000">
              <a:off x="8430775" y="805200"/>
              <a:ext cx="0" cy="4338300"/>
            </a:xfrm>
            <a:prstGeom prst="straightConnector1">
              <a:avLst/>
            </a:prstGeom>
            <a:noFill/>
            <a:ln cap="flat" cmpd="sng" w="9525">
              <a:solidFill>
                <a:schemeClr val="dk1"/>
              </a:solidFill>
              <a:prstDash val="solid"/>
              <a:round/>
              <a:headEnd len="med" w="med" type="none"/>
              <a:tailEnd len="med" w="med" type="none"/>
            </a:ln>
          </p:spPr>
        </p:cxn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8" name="Shape 68"/>
        <p:cNvGrpSpPr/>
        <p:nvPr/>
      </p:nvGrpSpPr>
      <p:grpSpPr>
        <a:xfrm>
          <a:off x="0" y="0"/>
          <a:ext cx="0" cy="0"/>
          <a:chOff x="0" y="0"/>
          <a:chExt cx="0" cy="0"/>
        </a:xfrm>
      </p:grpSpPr>
      <p:sp>
        <p:nvSpPr>
          <p:cNvPr id="69" name="Google Shape;69;p11"/>
          <p:cNvSpPr txBox="1"/>
          <p:nvPr>
            <p:ph hasCustomPrompt="1" type="title"/>
          </p:nvPr>
        </p:nvSpPr>
        <p:spPr>
          <a:xfrm>
            <a:off x="1604400" y="1354558"/>
            <a:ext cx="5935200" cy="1844700"/>
          </a:xfrm>
          <a:prstGeom prst="rect">
            <a:avLst/>
          </a:prstGeom>
        </p:spPr>
        <p:txBody>
          <a:bodyPr anchorCtr="0" anchor="ctr" bIns="91425" lIns="91425" spcFirstLastPara="1" rIns="91425" wrap="square" tIns="91425">
            <a:noAutofit/>
          </a:bodyPr>
          <a:lstStyle>
            <a:lvl1pPr lvl="0" algn="ctr">
              <a:spcBef>
                <a:spcPts val="0"/>
              </a:spcBef>
              <a:spcAft>
                <a:spcPts val="0"/>
              </a:spcAft>
              <a:buSzPts val="13000"/>
              <a:buNone/>
              <a:defRPr sz="7400"/>
            </a:lvl1pPr>
            <a:lvl2pPr lvl="1" algn="ctr">
              <a:spcBef>
                <a:spcPts val="0"/>
              </a:spcBef>
              <a:spcAft>
                <a:spcPts val="0"/>
              </a:spcAft>
              <a:buSzPts val="13000"/>
              <a:buNone/>
              <a:defRPr sz="13000"/>
            </a:lvl2pPr>
            <a:lvl3pPr lvl="2" algn="ctr">
              <a:spcBef>
                <a:spcPts val="0"/>
              </a:spcBef>
              <a:spcAft>
                <a:spcPts val="0"/>
              </a:spcAft>
              <a:buSzPts val="13000"/>
              <a:buNone/>
              <a:defRPr sz="13000"/>
            </a:lvl3pPr>
            <a:lvl4pPr lvl="3" algn="ctr">
              <a:spcBef>
                <a:spcPts val="0"/>
              </a:spcBef>
              <a:spcAft>
                <a:spcPts val="0"/>
              </a:spcAft>
              <a:buSzPts val="13000"/>
              <a:buNone/>
              <a:defRPr sz="13000"/>
            </a:lvl4pPr>
            <a:lvl5pPr lvl="4" algn="ctr">
              <a:spcBef>
                <a:spcPts val="0"/>
              </a:spcBef>
              <a:spcAft>
                <a:spcPts val="0"/>
              </a:spcAft>
              <a:buSzPts val="13000"/>
              <a:buNone/>
              <a:defRPr sz="13000"/>
            </a:lvl5pPr>
            <a:lvl6pPr lvl="5" algn="ctr">
              <a:spcBef>
                <a:spcPts val="0"/>
              </a:spcBef>
              <a:spcAft>
                <a:spcPts val="0"/>
              </a:spcAft>
              <a:buSzPts val="13000"/>
              <a:buNone/>
              <a:defRPr sz="13000"/>
            </a:lvl6pPr>
            <a:lvl7pPr lvl="6" algn="ctr">
              <a:spcBef>
                <a:spcPts val="0"/>
              </a:spcBef>
              <a:spcAft>
                <a:spcPts val="0"/>
              </a:spcAft>
              <a:buSzPts val="13000"/>
              <a:buNone/>
              <a:defRPr sz="13000"/>
            </a:lvl7pPr>
            <a:lvl8pPr lvl="7" algn="ctr">
              <a:spcBef>
                <a:spcPts val="0"/>
              </a:spcBef>
              <a:spcAft>
                <a:spcPts val="0"/>
              </a:spcAft>
              <a:buSzPts val="13000"/>
              <a:buNone/>
              <a:defRPr sz="13000"/>
            </a:lvl8pPr>
            <a:lvl9pPr lvl="8" algn="ctr">
              <a:spcBef>
                <a:spcPts val="0"/>
              </a:spcBef>
              <a:spcAft>
                <a:spcPts val="0"/>
              </a:spcAft>
              <a:buSzPts val="13000"/>
              <a:buNone/>
              <a:defRPr sz="13000"/>
            </a:lvl9pPr>
          </a:lstStyle>
          <a:p>
            <a:r>
              <a:t>xx%</a:t>
            </a:r>
          </a:p>
        </p:txBody>
      </p:sp>
      <p:sp>
        <p:nvSpPr>
          <p:cNvPr id="70" name="Google Shape;70;p11"/>
          <p:cNvSpPr txBox="1"/>
          <p:nvPr>
            <p:ph idx="1" type="subTitle"/>
          </p:nvPr>
        </p:nvSpPr>
        <p:spPr>
          <a:xfrm>
            <a:off x="1604400" y="3199142"/>
            <a:ext cx="5935200" cy="5898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SzPts val="1850"/>
              <a:buNone/>
              <a:defRPr sz="1550"/>
            </a:lvl1pPr>
            <a:lvl2pPr lvl="1" rtl="0" algn="ctr">
              <a:lnSpc>
                <a:spcPct val="115000"/>
              </a:lnSpc>
              <a:spcBef>
                <a:spcPts val="0"/>
              </a:spcBef>
              <a:spcAft>
                <a:spcPts val="0"/>
              </a:spcAft>
              <a:buSzPts val="1850"/>
              <a:buNone/>
              <a:defRPr sz="1850"/>
            </a:lvl2pPr>
            <a:lvl3pPr lvl="2" rtl="0" algn="ctr">
              <a:lnSpc>
                <a:spcPct val="115000"/>
              </a:lnSpc>
              <a:spcBef>
                <a:spcPts val="0"/>
              </a:spcBef>
              <a:spcAft>
                <a:spcPts val="0"/>
              </a:spcAft>
              <a:buSzPts val="1850"/>
              <a:buNone/>
              <a:defRPr sz="1850"/>
            </a:lvl3pPr>
            <a:lvl4pPr lvl="3" rtl="0" algn="ctr">
              <a:lnSpc>
                <a:spcPct val="115000"/>
              </a:lnSpc>
              <a:spcBef>
                <a:spcPts val="0"/>
              </a:spcBef>
              <a:spcAft>
                <a:spcPts val="0"/>
              </a:spcAft>
              <a:buSzPts val="1850"/>
              <a:buNone/>
              <a:defRPr sz="1850"/>
            </a:lvl4pPr>
            <a:lvl5pPr lvl="4" rtl="0" algn="ctr">
              <a:lnSpc>
                <a:spcPct val="115000"/>
              </a:lnSpc>
              <a:spcBef>
                <a:spcPts val="0"/>
              </a:spcBef>
              <a:spcAft>
                <a:spcPts val="0"/>
              </a:spcAft>
              <a:buSzPts val="1850"/>
              <a:buNone/>
              <a:defRPr sz="1850"/>
            </a:lvl5pPr>
            <a:lvl6pPr lvl="5" rtl="0" algn="ctr">
              <a:lnSpc>
                <a:spcPct val="115000"/>
              </a:lnSpc>
              <a:spcBef>
                <a:spcPts val="0"/>
              </a:spcBef>
              <a:spcAft>
                <a:spcPts val="0"/>
              </a:spcAft>
              <a:buSzPts val="1850"/>
              <a:buNone/>
              <a:defRPr sz="1850"/>
            </a:lvl6pPr>
            <a:lvl7pPr lvl="6" rtl="0" algn="ctr">
              <a:lnSpc>
                <a:spcPct val="115000"/>
              </a:lnSpc>
              <a:spcBef>
                <a:spcPts val="0"/>
              </a:spcBef>
              <a:spcAft>
                <a:spcPts val="0"/>
              </a:spcAft>
              <a:buSzPts val="1850"/>
              <a:buNone/>
              <a:defRPr sz="1850"/>
            </a:lvl7pPr>
            <a:lvl8pPr lvl="7" rtl="0" algn="ctr">
              <a:lnSpc>
                <a:spcPct val="115000"/>
              </a:lnSpc>
              <a:spcBef>
                <a:spcPts val="0"/>
              </a:spcBef>
              <a:spcAft>
                <a:spcPts val="0"/>
              </a:spcAft>
              <a:buSzPts val="1850"/>
              <a:buNone/>
              <a:defRPr sz="1850"/>
            </a:lvl8pPr>
            <a:lvl9pPr lvl="8" rtl="0" algn="ctr">
              <a:lnSpc>
                <a:spcPct val="115000"/>
              </a:lnSpc>
              <a:spcBef>
                <a:spcPts val="0"/>
              </a:spcBef>
              <a:spcAft>
                <a:spcPts val="0"/>
              </a:spcAft>
              <a:buSzPts val="1850"/>
              <a:buNone/>
              <a:defRPr sz="1850"/>
            </a:lvl9pPr>
          </a:lstStyle>
          <a:p/>
        </p:txBody>
      </p:sp>
      <p:sp>
        <p:nvSpPr>
          <p:cNvPr id="71" name="Google Shape;71;p11"/>
          <p:cNvSpPr/>
          <p:nvPr/>
        </p:nvSpPr>
        <p:spPr>
          <a:xfrm rot="10800000">
            <a:off x="-55375" y="0"/>
            <a:ext cx="8529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2" name="Google Shape;72;p11"/>
          <p:cNvGrpSpPr/>
          <p:nvPr/>
        </p:nvGrpSpPr>
        <p:grpSpPr>
          <a:xfrm rot="10800000">
            <a:off x="-55325" y="0"/>
            <a:ext cx="9199325" cy="4604000"/>
            <a:chOff x="-55375" y="539500"/>
            <a:chExt cx="9199325" cy="4604000"/>
          </a:xfrm>
        </p:grpSpPr>
        <p:cxnSp>
          <p:nvCxnSpPr>
            <p:cNvPr id="73" name="Google Shape;73;p11"/>
            <p:cNvCxnSpPr/>
            <p:nvPr/>
          </p:nvCxnSpPr>
          <p:spPr>
            <a:xfrm>
              <a:off x="-55375" y="4608575"/>
              <a:ext cx="4563600" cy="0"/>
            </a:xfrm>
            <a:prstGeom prst="straightConnector1">
              <a:avLst/>
            </a:prstGeom>
            <a:noFill/>
            <a:ln cap="flat" cmpd="sng" w="9525">
              <a:solidFill>
                <a:schemeClr val="dk1"/>
              </a:solidFill>
              <a:prstDash val="solid"/>
              <a:round/>
              <a:headEnd len="med" w="med" type="none"/>
              <a:tailEnd len="med" w="med" type="none"/>
            </a:ln>
          </p:spPr>
        </p:cxnSp>
        <p:cxnSp>
          <p:nvCxnSpPr>
            <p:cNvPr id="74" name="Google Shape;74;p11"/>
            <p:cNvCxnSpPr/>
            <p:nvPr/>
          </p:nvCxnSpPr>
          <p:spPr>
            <a:xfrm>
              <a:off x="2576350" y="539500"/>
              <a:ext cx="6567600" cy="0"/>
            </a:xfrm>
            <a:prstGeom prst="straightConnector1">
              <a:avLst/>
            </a:prstGeom>
            <a:noFill/>
            <a:ln cap="flat" cmpd="sng" w="9525">
              <a:solidFill>
                <a:schemeClr val="dk1"/>
              </a:solidFill>
              <a:prstDash val="solid"/>
              <a:round/>
              <a:headEnd len="med" w="med" type="none"/>
              <a:tailEnd len="med" w="med" type="none"/>
            </a:ln>
          </p:spPr>
        </p:cxnSp>
        <p:cxnSp>
          <p:nvCxnSpPr>
            <p:cNvPr id="75" name="Google Shape;75;p11"/>
            <p:cNvCxnSpPr/>
            <p:nvPr/>
          </p:nvCxnSpPr>
          <p:spPr>
            <a:xfrm rot="10800000">
              <a:off x="8430775" y="805200"/>
              <a:ext cx="0" cy="4338300"/>
            </a:xfrm>
            <a:prstGeom prst="straightConnector1">
              <a:avLst/>
            </a:prstGeom>
            <a:noFill/>
            <a:ln cap="flat" cmpd="sng" w="9525">
              <a:solidFill>
                <a:schemeClr val="dk1"/>
              </a:solidFill>
              <a:prstDash val="solid"/>
              <a:round/>
              <a:headEnd len="med" w="med" type="none"/>
              <a:tailEnd len="med" w="med" type="none"/>
            </a:ln>
          </p:spPr>
        </p:cxn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6" name="Shape 76"/>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
    <p:spTree>
      <p:nvGrpSpPr>
        <p:cNvPr id="77" name="Shape 77"/>
        <p:cNvGrpSpPr/>
        <p:nvPr/>
      </p:nvGrpSpPr>
      <p:grpSpPr>
        <a:xfrm>
          <a:off x="0" y="0"/>
          <a:ext cx="0" cy="0"/>
          <a:chOff x="0" y="0"/>
          <a:chExt cx="0" cy="0"/>
        </a:xfrm>
      </p:grpSpPr>
      <p:sp>
        <p:nvSpPr>
          <p:cNvPr id="78" name="Google Shape;78;p13"/>
          <p:cNvSpPr txBox="1"/>
          <p:nvPr>
            <p:ph type="title"/>
          </p:nvPr>
        </p:nvSpPr>
        <p:spPr>
          <a:xfrm>
            <a:off x="713225" y="470650"/>
            <a:ext cx="7717500" cy="549900"/>
          </a:xfrm>
          <a:prstGeom prst="rect">
            <a:avLst/>
          </a:prstGeom>
        </p:spPr>
        <p:txBody>
          <a:bodyPr anchorCtr="0" anchor="t" bIns="91425" lIns="91425" spcFirstLastPara="1" rIns="91425" wrap="square" tIns="91425">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p:txBody>
      </p:sp>
      <p:sp>
        <p:nvSpPr>
          <p:cNvPr id="79" name="Google Shape;79;p13"/>
          <p:cNvSpPr txBox="1"/>
          <p:nvPr>
            <p:ph idx="1" type="subTitle"/>
          </p:nvPr>
        </p:nvSpPr>
        <p:spPr>
          <a:xfrm>
            <a:off x="1936100" y="2129352"/>
            <a:ext cx="2288700" cy="6480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p:txBody>
      </p:sp>
      <p:sp>
        <p:nvSpPr>
          <p:cNvPr id="80" name="Google Shape;80;p13"/>
          <p:cNvSpPr txBox="1"/>
          <p:nvPr>
            <p:ph idx="2" type="subTitle"/>
          </p:nvPr>
        </p:nvSpPr>
        <p:spPr>
          <a:xfrm>
            <a:off x="1936100" y="1370275"/>
            <a:ext cx="2288700" cy="803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Golos Text SemiBold"/>
              <a:buNone/>
              <a:defRPr sz="2200">
                <a:latin typeface="Golos Text"/>
                <a:ea typeface="Golos Text"/>
                <a:cs typeface="Golos Text"/>
                <a:sym typeface="Golos Text"/>
              </a:defRPr>
            </a:lvl1pPr>
            <a:lvl2pPr lvl="1"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2pPr>
            <a:lvl3pPr lvl="2"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3pPr>
            <a:lvl4pPr lvl="3"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4pPr>
            <a:lvl5pPr lvl="4"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5pPr>
            <a:lvl6pPr lvl="5"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6pPr>
            <a:lvl7pPr lvl="6"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7pPr>
            <a:lvl8pPr lvl="7"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8pPr>
            <a:lvl9pPr lvl="8"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9pPr>
          </a:lstStyle>
          <a:p/>
        </p:txBody>
      </p:sp>
      <p:sp>
        <p:nvSpPr>
          <p:cNvPr id="81" name="Google Shape;81;p13"/>
          <p:cNvSpPr txBox="1"/>
          <p:nvPr>
            <p:ph hasCustomPrompt="1" idx="3" type="title"/>
          </p:nvPr>
        </p:nvSpPr>
        <p:spPr>
          <a:xfrm>
            <a:off x="993600" y="1483400"/>
            <a:ext cx="876300" cy="11529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4600"/>
              <a:buNone/>
              <a:defRPr sz="3400"/>
            </a:lvl1pPr>
            <a:lvl2pPr lvl="1" rtl="0" algn="ctr">
              <a:spcBef>
                <a:spcPts val="0"/>
              </a:spcBef>
              <a:spcAft>
                <a:spcPts val="0"/>
              </a:spcAft>
              <a:buSzPts val="4600"/>
              <a:buNone/>
              <a:defRPr sz="4600"/>
            </a:lvl2pPr>
            <a:lvl3pPr lvl="2" rtl="0" algn="ctr">
              <a:spcBef>
                <a:spcPts val="0"/>
              </a:spcBef>
              <a:spcAft>
                <a:spcPts val="0"/>
              </a:spcAft>
              <a:buSzPts val="4600"/>
              <a:buNone/>
              <a:defRPr sz="4600"/>
            </a:lvl3pPr>
            <a:lvl4pPr lvl="3" rtl="0" algn="ctr">
              <a:spcBef>
                <a:spcPts val="0"/>
              </a:spcBef>
              <a:spcAft>
                <a:spcPts val="0"/>
              </a:spcAft>
              <a:buSzPts val="4600"/>
              <a:buNone/>
              <a:defRPr sz="4600"/>
            </a:lvl4pPr>
            <a:lvl5pPr lvl="4" rtl="0" algn="ctr">
              <a:spcBef>
                <a:spcPts val="0"/>
              </a:spcBef>
              <a:spcAft>
                <a:spcPts val="0"/>
              </a:spcAft>
              <a:buSzPts val="4600"/>
              <a:buNone/>
              <a:defRPr sz="4600"/>
            </a:lvl5pPr>
            <a:lvl6pPr lvl="5" rtl="0" algn="ctr">
              <a:spcBef>
                <a:spcPts val="0"/>
              </a:spcBef>
              <a:spcAft>
                <a:spcPts val="0"/>
              </a:spcAft>
              <a:buSzPts val="4600"/>
              <a:buNone/>
              <a:defRPr sz="4600"/>
            </a:lvl6pPr>
            <a:lvl7pPr lvl="6" rtl="0" algn="ctr">
              <a:spcBef>
                <a:spcPts val="0"/>
              </a:spcBef>
              <a:spcAft>
                <a:spcPts val="0"/>
              </a:spcAft>
              <a:buSzPts val="4600"/>
              <a:buNone/>
              <a:defRPr sz="4600"/>
            </a:lvl7pPr>
            <a:lvl8pPr lvl="7" rtl="0" algn="ctr">
              <a:spcBef>
                <a:spcPts val="0"/>
              </a:spcBef>
              <a:spcAft>
                <a:spcPts val="0"/>
              </a:spcAft>
              <a:buSzPts val="4600"/>
              <a:buNone/>
              <a:defRPr sz="4600"/>
            </a:lvl8pPr>
            <a:lvl9pPr lvl="8" rtl="0" algn="ctr">
              <a:spcBef>
                <a:spcPts val="0"/>
              </a:spcBef>
              <a:spcAft>
                <a:spcPts val="0"/>
              </a:spcAft>
              <a:buSzPts val="4600"/>
              <a:buNone/>
              <a:defRPr sz="4600"/>
            </a:lvl9pPr>
          </a:lstStyle>
          <a:p>
            <a:r>
              <a:t>xx%</a:t>
            </a:r>
          </a:p>
        </p:txBody>
      </p:sp>
      <p:sp>
        <p:nvSpPr>
          <p:cNvPr id="82" name="Google Shape;82;p13"/>
          <p:cNvSpPr txBox="1"/>
          <p:nvPr>
            <p:ph idx="4" type="subTitle"/>
          </p:nvPr>
        </p:nvSpPr>
        <p:spPr>
          <a:xfrm>
            <a:off x="1936100" y="3827175"/>
            <a:ext cx="2288700" cy="6480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p:txBody>
      </p:sp>
      <p:sp>
        <p:nvSpPr>
          <p:cNvPr id="83" name="Google Shape;83;p13"/>
          <p:cNvSpPr txBox="1"/>
          <p:nvPr>
            <p:ph idx="5" type="subTitle"/>
          </p:nvPr>
        </p:nvSpPr>
        <p:spPr>
          <a:xfrm>
            <a:off x="1936100" y="3068200"/>
            <a:ext cx="2288700" cy="803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Golos Text SemiBold"/>
              <a:buNone/>
              <a:defRPr sz="2200">
                <a:latin typeface="Golos Text"/>
                <a:ea typeface="Golos Text"/>
                <a:cs typeface="Golos Text"/>
                <a:sym typeface="Golos Text"/>
              </a:defRPr>
            </a:lvl1pPr>
            <a:lvl2pPr lvl="1"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2pPr>
            <a:lvl3pPr lvl="2"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3pPr>
            <a:lvl4pPr lvl="3"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4pPr>
            <a:lvl5pPr lvl="4"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5pPr>
            <a:lvl6pPr lvl="5"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6pPr>
            <a:lvl7pPr lvl="6"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7pPr>
            <a:lvl8pPr lvl="7"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8pPr>
            <a:lvl9pPr lvl="8"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9pPr>
          </a:lstStyle>
          <a:p/>
        </p:txBody>
      </p:sp>
      <p:sp>
        <p:nvSpPr>
          <p:cNvPr id="84" name="Google Shape;84;p13"/>
          <p:cNvSpPr txBox="1"/>
          <p:nvPr>
            <p:ph hasCustomPrompt="1" idx="6" type="title"/>
          </p:nvPr>
        </p:nvSpPr>
        <p:spPr>
          <a:xfrm>
            <a:off x="993600" y="3179712"/>
            <a:ext cx="876300" cy="11529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4600"/>
              <a:buNone/>
              <a:defRPr sz="3400"/>
            </a:lvl1pPr>
            <a:lvl2pPr lvl="1" rtl="0" algn="ctr">
              <a:spcBef>
                <a:spcPts val="0"/>
              </a:spcBef>
              <a:spcAft>
                <a:spcPts val="0"/>
              </a:spcAft>
              <a:buSzPts val="4600"/>
              <a:buNone/>
              <a:defRPr sz="4600"/>
            </a:lvl2pPr>
            <a:lvl3pPr lvl="2" rtl="0" algn="ctr">
              <a:spcBef>
                <a:spcPts val="0"/>
              </a:spcBef>
              <a:spcAft>
                <a:spcPts val="0"/>
              </a:spcAft>
              <a:buSzPts val="4600"/>
              <a:buNone/>
              <a:defRPr sz="4600"/>
            </a:lvl3pPr>
            <a:lvl4pPr lvl="3" rtl="0" algn="ctr">
              <a:spcBef>
                <a:spcPts val="0"/>
              </a:spcBef>
              <a:spcAft>
                <a:spcPts val="0"/>
              </a:spcAft>
              <a:buSzPts val="4600"/>
              <a:buNone/>
              <a:defRPr sz="4600"/>
            </a:lvl4pPr>
            <a:lvl5pPr lvl="4" rtl="0" algn="ctr">
              <a:spcBef>
                <a:spcPts val="0"/>
              </a:spcBef>
              <a:spcAft>
                <a:spcPts val="0"/>
              </a:spcAft>
              <a:buSzPts val="4600"/>
              <a:buNone/>
              <a:defRPr sz="4600"/>
            </a:lvl5pPr>
            <a:lvl6pPr lvl="5" rtl="0" algn="ctr">
              <a:spcBef>
                <a:spcPts val="0"/>
              </a:spcBef>
              <a:spcAft>
                <a:spcPts val="0"/>
              </a:spcAft>
              <a:buSzPts val="4600"/>
              <a:buNone/>
              <a:defRPr sz="4600"/>
            </a:lvl6pPr>
            <a:lvl7pPr lvl="6" rtl="0" algn="ctr">
              <a:spcBef>
                <a:spcPts val="0"/>
              </a:spcBef>
              <a:spcAft>
                <a:spcPts val="0"/>
              </a:spcAft>
              <a:buSzPts val="4600"/>
              <a:buNone/>
              <a:defRPr sz="4600"/>
            </a:lvl7pPr>
            <a:lvl8pPr lvl="7" rtl="0" algn="ctr">
              <a:spcBef>
                <a:spcPts val="0"/>
              </a:spcBef>
              <a:spcAft>
                <a:spcPts val="0"/>
              </a:spcAft>
              <a:buSzPts val="4600"/>
              <a:buNone/>
              <a:defRPr sz="4600"/>
            </a:lvl8pPr>
            <a:lvl9pPr lvl="8" rtl="0" algn="ctr">
              <a:spcBef>
                <a:spcPts val="0"/>
              </a:spcBef>
              <a:spcAft>
                <a:spcPts val="0"/>
              </a:spcAft>
              <a:buSzPts val="4600"/>
              <a:buNone/>
              <a:defRPr sz="4600"/>
            </a:lvl9pPr>
          </a:lstStyle>
          <a:p>
            <a:r>
              <a:t>xx%</a:t>
            </a:r>
          </a:p>
        </p:txBody>
      </p:sp>
      <p:sp>
        <p:nvSpPr>
          <p:cNvPr id="85" name="Google Shape;85;p13"/>
          <p:cNvSpPr txBox="1"/>
          <p:nvPr>
            <p:ph idx="7" type="subTitle"/>
          </p:nvPr>
        </p:nvSpPr>
        <p:spPr>
          <a:xfrm>
            <a:off x="5969570" y="2129352"/>
            <a:ext cx="2288700" cy="6480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p:txBody>
      </p:sp>
      <p:sp>
        <p:nvSpPr>
          <p:cNvPr id="86" name="Google Shape;86;p13"/>
          <p:cNvSpPr txBox="1"/>
          <p:nvPr>
            <p:ph idx="8" type="subTitle"/>
          </p:nvPr>
        </p:nvSpPr>
        <p:spPr>
          <a:xfrm>
            <a:off x="5969570" y="1370275"/>
            <a:ext cx="2288700" cy="803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Golos Text SemiBold"/>
              <a:buNone/>
              <a:defRPr sz="2200">
                <a:latin typeface="Golos Text"/>
                <a:ea typeface="Golos Text"/>
                <a:cs typeface="Golos Text"/>
                <a:sym typeface="Golos Text"/>
              </a:defRPr>
            </a:lvl1pPr>
            <a:lvl2pPr lvl="1"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2pPr>
            <a:lvl3pPr lvl="2"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3pPr>
            <a:lvl4pPr lvl="3"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4pPr>
            <a:lvl5pPr lvl="4"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5pPr>
            <a:lvl6pPr lvl="5"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6pPr>
            <a:lvl7pPr lvl="6"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7pPr>
            <a:lvl8pPr lvl="7"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8pPr>
            <a:lvl9pPr lvl="8"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9pPr>
          </a:lstStyle>
          <a:p/>
        </p:txBody>
      </p:sp>
      <p:sp>
        <p:nvSpPr>
          <p:cNvPr id="87" name="Google Shape;87;p13"/>
          <p:cNvSpPr txBox="1"/>
          <p:nvPr>
            <p:ph hasCustomPrompt="1" idx="9" type="title"/>
          </p:nvPr>
        </p:nvSpPr>
        <p:spPr>
          <a:xfrm>
            <a:off x="5033780" y="1483400"/>
            <a:ext cx="876300" cy="11529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4600"/>
              <a:buNone/>
              <a:defRPr sz="3400"/>
            </a:lvl1pPr>
            <a:lvl2pPr lvl="1" rtl="0" algn="ctr">
              <a:spcBef>
                <a:spcPts val="0"/>
              </a:spcBef>
              <a:spcAft>
                <a:spcPts val="0"/>
              </a:spcAft>
              <a:buSzPts val="4600"/>
              <a:buNone/>
              <a:defRPr sz="4600"/>
            </a:lvl2pPr>
            <a:lvl3pPr lvl="2" rtl="0" algn="ctr">
              <a:spcBef>
                <a:spcPts val="0"/>
              </a:spcBef>
              <a:spcAft>
                <a:spcPts val="0"/>
              </a:spcAft>
              <a:buSzPts val="4600"/>
              <a:buNone/>
              <a:defRPr sz="4600"/>
            </a:lvl3pPr>
            <a:lvl4pPr lvl="3" rtl="0" algn="ctr">
              <a:spcBef>
                <a:spcPts val="0"/>
              </a:spcBef>
              <a:spcAft>
                <a:spcPts val="0"/>
              </a:spcAft>
              <a:buSzPts val="4600"/>
              <a:buNone/>
              <a:defRPr sz="4600"/>
            </a:lvl4pPr>
            <a:lvl5pPr lvl="4" rtl="0" algn="ctr">
              <a:spcBef>
                <a:spcPts val="0"/>
              </a:spcBef>
              <a:spcAft>
                <a:spcPts val="0"/>
              </a:spcAft>
              <a:buSzPts val="4600"/>
              <a:buNone/>
              <a:defRPr sz="4600"/>
            </a:lvl5pPr>
            <a:lvl6pPr lvl="5" rtl="0" algn="ctr">
              <a:spcBef>
                <a:spcPts val="0"/>
              </a:spcBef>
              <a:spcAft>
                <a:spcPts val="0"/>
              </a:spcAft>
              <a:buSzPts val="4600"/>
              <a:buNone/>
              <a:defRPr sz="4600"/>
            </a:lvl6pPr>
            <a:lvl7pPr lvl="6" rtl="0" algn="ctr">
              <a:spcBef>
                <a:spcPts val="0"/>
              </a:spcBef>
              <a:spcAft>
                <a:spcPts val="0"/>
              </a:spcAft>
              <a:buSzPts val="4600"/>
              <a:buNone/>
              <a:defRPr sz="4600"/>
            </a:lvl7pPr>
            <a:lvl8pPr lvl="7" rtl="0" algn="ctr">
              <a:spcBef>
                <a:spcPts val="0"/>
              </a:spcBef>
              <a:spcAft>
                <a:spcPts val="0"/>
              </a:spcAft>
              <a:buSzPts val="4600"/>
              <a:buNone/>
              <a:defRPr sz="4600"/>
            </a:lvl8pPr>
            <a:lvl9pPr lvl="8" rtl="0" algn="ctr">
              <a:spcBef>
                <a:spcPts val="0"/>
              </a:spcBef>
              <a:spcAft>
                <a:spcPts val="0"/>
              </a:spcAft>
              <a:buSzPts val="4600"/>
              <a:buNone/>
              <a:defRPr sz="4600"/>
            </a:lvl9pPr>
          </a:lstStyle>
          <a:p>
            <a:r>
              <a:t>xx%</a:t>
            </a:r>
          </a:p>
        </p:txBody>
      </p:sp>
      <p:sp>
        <p:nvSpPr>
          <p:cNvPr id="88" name="Google Shape;88;p13"/>
          <p:cNvSpPr txBox="1"/>
          <p:nvPr>
            <p:ph idx="13" type="subTitle"/>
          </p:nvPr>
        </p:nvSpPr>
        <p:spPr>
          <a:xfrm>
            <a:off x="5969570" y="3827175"/>
            <a:ext cx="2288700" cy="6480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p:txBody>
      </p:sp>
      <p:sp>
        <p:nvSpPr>
          <p:cNvPr id="89" name="Google Shape;89;p13"/>
          <p:cNvSpPr txBox="1"/>
          <p:nvPr>
            <p:ph idx="14" type="subTitle"/>
          </p:nvPr>
        </p:nvSpPr>
        <p:spPr>
          <a:xfrm>
            <a:off x="5969570" y="3068200"/>
            <a:ext cx="2288700" cy="803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Golos Text SemiBold"/>
              <a:buNone/>
              <a:defRPr sz="2200">
                <a:latin typeface="Golos Text"/>
                <a:ea typeface="Golos Text"/>
                <a:cs typeface="Golos Text"/>
                <a:sym typeface="Golos Text"/>
              </a:defRPr>
            </a:lvl1pPr>
            <a:lvl2pPr lvl="1"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2pPr>
            <a:lvl3pPr lvl="2"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3pPr>
            <a:lvl4pPr lvl="3"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4pPr>
            <a:lvl5pPr lvl="4"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5pPr>
            <a:lvl6pPr lvl="5"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6pPr>
            <a:lvl7pPr lvl="6"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7pPr>
            <a:lvl8pPr lvl="7"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8pPr>
            <a:lvl9pPr lvl="8"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9pPr>
          </a:lstStyle>
          <a:p/>
        </p:txBody>
      </p:sp>
      <p:sp>
        <p:nvSpPr>
          <p:cNvPr id="90" name="Google Shape;90;p13"/>
          <p:cNvSpPr txBox="1"/>
          <p:nvPr>
            <p:ph hasCustomPrompt="1" idx="15" type="title"/>
          </p:nvPr>
        </p:nvSpPr>
        <p:spPr>
          <a:xfrm>
            <a:off x="5033780" y="3179712"/>
            <a:ext cx="876300" cy="11529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4600"/>
              <a:buNone/>
              <a:defRPr sz="3400"/>
            </a:lvl1pPr>
            <a:lvl2pPr lvl="1" rtl="0" algn="ctr">
              <a:spcBef>
                <a:spcPts val="0"/>
              </a:spcBef>
              <a:spcAft>
                <a:spcPts val="0"/>
              </a:spcAft>
              <a:buSzPts val="4600"/>
              <a:buNone/>
              <a:defRPr sz="4600"/>
            </a:lvl2pPr>
            <a:lvl3pPr lvl="2" rtl="0" algn="ctr">
              <a:spcBef>
                <a:spcPts val="0"/>
              </a:spcBef>
              <a:spcAft>
                <a:spcPts val="0"/>
              </a:spcAft>
              <a:buSzPts val="4600"/>
              <a:buNone/>
              <a:defRPr sz="4600"/>
            </a:lvl3pPr>
            <a:lvl4pPr lvl="3" rtl="0" algn="ctr">
              <a:spcBef>
                <a:spcPts val="0"/>
              </a:spcBef>
              <a:spcAft>
                <a:spcPts val="0"/>
              </a:spcAft>
              <a:buSzPts val="4600"/>
              <a:buNone/>
              <a:defRPr sz="4600"/>
            </a:lvl4pPr>
            <a:lvl5pPr lvl="4" rtl="0" algn="ctr">
              <a:spcBef>
                <a:spcPts val="0"/>
              </a:spcBef>
              <a:spcAft>
                <a:spcPts val="0"/>
              </a:spcAft>
              <a:buSzPts val="4600"/>
              <a:buNone/>
              <a:defRPr sz="4600"/>
            </a:lvl5pPr>
            <a:lvl6pPr lvl="5" rtl="0" algn="ctr">
              <a:spcBef>
                <a:spcPts val="0"/>
              </a:spcBef>
              <a:spcAft>
                <a:spcPts val="0"/>
              </a:spcAft>
              <a:buSzPts val="4600"/>
              <a:buNone/>
              <a:defRPr sz="4600"/>
            </a:lvl6pPr>
            <a:lvl7pPr lvl="6" rtl="0" algn="ctr">
              <a:spcBef>
                <a:spcPts val="0"/>
              </a:spcBef>
              <a:spcAft>
                <a:spcPts val="0"/>
              </a:spcAft>
              <a:buSzPts val="4600"/>
              <a:buNone/>
              <a:defRPr sz="4600"/>
            </a:lvl7pPr>
            <a:lvl8pPr lvl="7" rtl="0" algn="ctr">
              <a:spcBef>
                <a:spcPts val="0"/>
              </a:spcBef>
              <a:spcAft>
                <a:spcPts val="0"/>
              </a:spcAft>
              <a:buSzPts val="4600"/>
              <a:buNone/>
              <a:defRPr sz="4600"/>
            </a:lvl8pPr>
            <a:lvl9pPr lvl="8" rtl="0" algn="ctr">
              <a:spcBef>
                <a:spcPts val="0"/>
              </a:spcBef>
              <a:spcAft>
                <a:spcPts val="0"/>
              </a:spcAft>
              <a:buSzPts val="4600"/>
              <a:buNone/>
              <a:defRPr sz="4600"/>
            </a:lvl9pPr>
          </a:lstStyle>
          <a:p>
            <a:r>
              <a:t>xx%</a:t>
            </a:r>
          </a:p>
        </p:txBody>
      </p:sp>
      <p:cxnSp>
        <p:nvCxnSpPr>
          <p:cNvPr id="91" name="Google Shape;91;p13"/>
          <p:cNvCxnSpPr/>
          <p:nvPr/>
        </p:nvCxnSpPr>
        <p:spPr>
          <a:xfrm rot="10800000">
            <a:off x="9002100" y="-100"/>
            <a:ext cx="0" cy="2652600"/>
          </a:xfrm>
          <a:prstGeom prst="straightConnector1">
            <a:avLst/>
          </a:prstGeom>
          <a:noFill/>
          <a:ln cap="flat" cmpd="sng" w="9525">
            <a:solidFill>
              <a:schemeClr val="dk1"/>
            </a:solidFill>
            <a:prstDash val="solid"/>
            <a:round/>
            <a:headEnd len="med" w="med" type="none"/>
            <a:tailEnd len="med" w="med"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1">
    <p:spTree>
      <p:nvGrpSpPr>
        <p:cNvPr id="92" name="Shape 92"/>
        <p:cNvGrpSpPr/>
        <p:nvPr/>
      </p:nvGrpSpPr>
      <p:grpSpPr>
        <a:xfrm>
          <a:off x="0" y="0"/>
          <a:ext cx="0" cy="0"/>
          <a:chOff x="0" y="0"/>
          <a:chExt cx="0" cy="0"/>
        </a:xfrm>
      </p:grpSpPr>
      <p:sp>
        <p:nvSpPr>
          <p:cNvPr id="93" name="Google Shape;93;p14"/>
          <p:cNvSpPr txBox="1"/>
          <p:nvPr>
            <p:ph type="title"/>
          </p:nvPr>
        </p:nvSpPr>
        <p:spPr>
          <a:xfrm>
            <a:off x="783150" y="3920175"/>
            <a:ext cx="7577700" cy="5541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94" name="Google Shape;94;p14"/>
          <p:cNvSpPr txBox="1"/>
          <p:nvPr>
            <p:ph idx="1" type="subTitle"/>
          </p:nvPr>
        </p:nvSpPr>
        <p:spPr>
          <a:xfrm>
            <a:off x="783150" y="1722374"/>
            <a:ext cx="7577700" cy="2121000"/>
          </a:xfrm>
          <a:prstGeom prst="rect">
            <a:avLst/>
          </a:prstGeom>
        </p:spPr>
        <p:txBody>
          <a:bodyPr anchorCtr="0" anchor="b" bIns="91425" lIns="91425" spcFirstLastPara="1" rIns="91425" wrap="square" tIns="91425">
            <a:noAutofit/>
          </a:bodyPr>
          <a:lstStyle>
            <a:lvl1pPr lvl="0" rtl="0" algn="r">
              <a:lnSpc>
                <a:spcPct val="115000"/>
              </a:lnSpc>
              <a:spcBef>
                <a:spcPts val="0"/>
              </a:spcBef>
              <a:spcAft>
                <a:spcPts val="0"/>
              </a:spcAft>
              <a:buSzPts val="3500"/>
              <a:buNone/>
              <a:defRPr sz="3100"/>
            </a:lvl1pPr>
            <a:lvl2pPr lvl="1" rtl="0" algn="ctr">
              <a:lnSpc>
                <a:spcPct val="115000"/>
              </a:lnSpc>
              <a:spcBef>
                <a:spcPts val="0"/>
              </a:spcBef>
              <a:spcAft>
                <a:spcPts val="0"/>
              </a:spcAft>
              <a:buSzPts val="3500"/>
              <a:buNone/>
              <a:defRPr sz="3500"/>
            </a:lvl2pPr>
            <a:lvl3pPr lvl="2" rtl="0" algn="ctr">
              <a:lnSpc>
                <a:spcPct val="115000"/>
              </a:lnSpc>
              <a:spcBef>
                <a:spcPts val="0"/>
              </a:spcBef>
              <a:spcAft>
                <a:spcPts val="0"/>
              </a:spcAft>
              <a:buSzPts val="3500"/>
              <a:buNone/>
              <a:defRPr sz="3500"/>
            </a:lvl3pPr>
            <a:lvl4pPr lvl="3" rtl="0" algn="ctr">
              <a:lnSpc>
                <a:spcPct val="115000"/>
              </a:lnSpc>
              <a:spcBef>
                <a:spcPts val="0"/>
              </a:spcBef>
              <a:spcAft>
                <a:spcPts val="0"/>
              </a:spcAft>
              <a:buSzPts val="3500"/>
              <a:buNone/>
              <a:defRPr sz="3500"/>
            </a:lvl4pPr>
            <a:lvl5pPr lvl="4" rtl="0" algn="ctr">
              <a:lnSpc>
                <a:spcPct val="115000"/>
              </a:lnSpc>
              <a:spcBef>
                <a:spcPts val="0"/>
              </a:spcBef>
              <a:spcAft>
                <a:spcPts val="0"/>
              </a:spcAft>
              <a:buSzPts val="3500"/>
              <a:buNone/>
              <a:defRPr sz="3500"/>
            </a:lvl5pPr>
            <a:lvl6pPr lvl="5" rtl="0" algn="ctr">
              <a:lnSpc>
                <a:spcPct val="115000"/>
              </a:lnSpc>
              <a:spcBef>
                <a:spcPts val="0"/>
              </a:spcBef>
              <a:spcAft>
                <a:spcPts val="0"/>
              </a:spcAft>
              <a:buSzPts val="3500"/>
              <a:buNone/>
              <a:defRPr sz="3500"/>
            </a:lvl6pPr>
            <a:lvl7pPr lvl="6" rtl="0" algn="ctr">
              <a:lnSpc>
                <a:spcPct val="115000"/>
              </a:lnSpc>
              <a:spcBef>
                <a:spcPts val="0"/>
              </a:spcBef>
              <a:spcAft>
                <a:spcPts val="0"/>
              </a:spcAft>
              <a:buSzPts val="3500"/>
              <a:buNone/>
              <a:defRPr sz="3500"/>
            </a:lvl7pPr>
            <a:lvl8pPr lvl="7" rtl="0" algn="ctr">
              <a:lnSpc>
                <a:spcPct val="115000"/>
              </a:lnSpc>
              <a:spcBef>
                <a:spcPts val="0"/>
              </a:spcBef>
              <a:spcAft>
                <a:spcPts val="0"/>
              </a:spcAft>
              <a:buSzPts val="3500"/>
              <a:buNone/>
              <a:defRPr sz="3500"/>
            </a:lvl8pPr>
            <a:lvl9pPr lvl="8" rtl="0" algn="ctr">
              <a:lnSpc>
                <a:spcPct val="115000"/>
              </a:lnSpc>
              <a:spcBef>
                <a:spcPts val="0"/>
              </a:spcBef>
              <a:spcAft>
                <a:spcPts val="0"/>
              </a:spcAft>
              <a:buSzPts val="3500"/>
              <a:buNone/>
              <a:defRPr sz="3500"/>
            </a:lvl9pPr>
          </a:lstStyle>
          <a:p/>
        </p:txBody>
      </p:sp>
      <p:cxnSp>
        <p:nvCxnSpPr>
          <p:cNvPr id="95" name="Google Shape;95;p14"/>
          <p:cNvCxnSpPr/>
          <p:nvPr/>
        </p:nvCxnSpPr>
        <p:spPr>
          <a:xfrm rot="10800000">
            <a:off x="75" y="4876025"/>
            <a:ext cx="8257200" cy="0"/>
          </a:xfrm>
          <a:prstGeom prst="straightConnector1">
            <a:avLst/>
          </a:prstGeom>
          <a:noFill/>
          <a:ln cap="flat" cmpd="sng" w="9525">
            <a:solidFill>
              <a:schemeClr val="dk1"/>
            </a:solidFill>
            <a:prstDash val="solid"/>
            <a:round/>
            <a:headEnd len="med" w="med" type="none"/>
            <a:tailEnd len="med" w="med" type="none"/>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CUSTOM_1_1">
    <p:spTree>
      <p:nvGrpSpPr>
        <p:cNvPr id="96" name="Shape 96"/>
        <p:cNvGrpSpPr/>
        <p:nvPr/>
      </p:nvGrpSpPr>
      <p:grpSpPr>
        <a:xfrm>
          <a:off x="0" y="0"/>
          <a:ext cx="0" cy="0"/>
          <a:chOff x="0" y="0"/>
          <a:chExt cx="0" cy="0"/>
        </a:xfrm>
      </p:grpSpPr>
      <p:sp>
        <p:nvSpPr>
          <p:cNvPr id="97" name="Google Shape;97;p15"/>
          <p:cNvSpPr txBox="1"/>
          <p:nvPr>
            <p:ph type="title"/>
          </p:nvPr>
        </p:nvSpPr>
        <p:spPr>
          <a:xfrm flipH="1">
            <a:off x="2052825" y="2036300"/>
            <a:ext cx="5579100" cy="1477500"/>
          </a:xfrm>
          <a:prstGeom prst="rect">
            <a:avLst/>
          </a:prstGeom>
        </p:spPr>
        <p:txBody>
          <a:bodyPr anchorCtr="0" anchor="t" bIns="91425" lIns="91425" spcFirstLastPara="1" rIns="91425" wrap="square" tIns="91425">
            <a:noAutofit/>
          </a:bodyPr>
          <a:lstStyle>
            <a:lvl1pPr lvl="0" rtl="0" algn="r">
              <a:spcBef>
                <a:spcPts val="0"/>
              </a:spcBef>
              <a:spcAft>
                <a:spcPts val="0"/>
              </a:spcAft>
              <a:buSzPts val="4500"/>
              <a:buNone/>
              <a:defRPr sz="4200"/>
            </a:lvl1pPr>
            <a:lvl2pPr lvl="1" rtl="0" algn="r">
              <a:spcBef>
                <a:spcPts val="0"/>
              </a:spcBef>
              <a:spcAft>
                <a:spcPts val="0"/>
              </a:spcAft>
              <a:buSzPts val="4500"/>
              <a:buNone/>
              <a:defRPr sz="4500"/>
            </a:lvl2pPr>
            <a:lvl3pPr lvl="2" rtl="0" algn="r">
              <a:spcBef>
                <a:spcPts val="0"/>
              </a:spcBef>
              <a:spcAft>
                <a:spcPts val="0"/>
              </a:spcAft>
              <a:buSzPts val="4500"/>
              <a:buNone/>
              <a:defRPr sz="4500"/>
            </a:lvl3pPr>
            <a:lvl4pPr lvl="3" rtl="0" algn="r">
              <a:spcBef>
                <a:spcPts val="0"/>
              </a:spcBef>
              <a:spcAft>
                <a:spcPts val="0"/>
              </a:spcAft>
              <a:buSzPts val="4500"/>
              <a:buNone/>
              <a:defRPr sz="4500"/>
            </a:lvl4pPr>
            <a:lvl5pPr lvl="4" rtl="0" algn="r">
              <a:spcBef>
                <a:spcPts val="0"/>
              </a:spcBef>
              <a:spcAft>
                <a:spcPts val="0"/>
              </a:spcAft>
              <a:buSzPts val="4500"/>
              <a:buNone/>
              <a:defRPr sz="4500"/>
            </a:lvl5pPr>
            <a:lvl6pPr lvl="5" rtl="0" algn="r">
              <a:spcBef>
                <a:spcPts val="0"/>
              </a:spcBef>
              <a:spcAft>
                <a:spcPts val="0"/>
              </a:spcAft>
              <a:buSzPts val="4500"/>
              <a:buNone/>
              <a:defRPr sz="4500"/>
            </a:lvl6pPr>
            <a:lvl7pPr lvl="6" rtl="0" algn="r">
              <a:spcBef>
                <a:spcPts val="0"/>
              </a:spcBef>
              <a:spcAft>
                <a:spcPts val="0"/>
              </a:spcAft>
              <a:buSzPts val="4500"/>
              <a:buNone/>
              <a:defRPr sz="4500"/>
            </a:lvl7pPr>
            <a:lvl8pPr lvl="7" rtl="0" algn="r">
              <a:spcBef>
                <a:spcPts val="0"/>
              </a:spcBef>
              <a:spcAft>
                <a:spcPts val="0"/>
              </a:spcAft>
              <a:buSzPts val="4500"/>
              <a:buNone/>
              <a:defRPr sz="4500"/>
            </a:lvl8pPr>
            <a:lvl9pPr lvl="8" rtl="0" algn="r">
              <a:spcBef>
                <a:spcPts val="0"/>
              </a:spcBef>
              <a:spcAft>
                <a:spcPts val="0"/>
              </a:spcAft>
              <a:buSzPts val="4500"/>
              <a:buNone/>
              <a:defRPr sz="4500"/>
            </a:lvl9pPr>
          </a:lstStyle>
          <a:p/>
        </p:txBody>
      </p:sp>
      <p:sp>
        <p:nvSpPr>
          <p:cNvPr id="98" name="Google Shape;98;p15"/>
          <p:cNvSpPr txBox="1"/>
          <p:nvPr>
            <p:ph hasCustomPrompt="1" idx="2" type="title"/>
          </p:nvPr>
        </p:nvSpPr>
        <p:spPr>
          <a:xfrm flipH="1">
            <a:off x="6555825" y="1012500"/>
            <a:ext cx="1076100" cy="870000"/>
          </a:xfrm>
          <a:prstGeom prst="rect">
            <a:avLst/>
          </a:prstGeom>
          <a:noFill/>
        </p:spPr>
        <p:txBody>
          <a:bodyPr anchorCtr="0" anchor="ctr" bIns="91425" lIns="91425" spcFirstLastPara="1" rIns="91425" wrap="square" tIns="91425">
            <a:noAutofit/>
          </a:bodyPr>
          <a:lstStyle>
            <a:lvl1pPr lvl="0" rtl="0" algn="r">
              <a:spcBef>
                <a:spcPts val="0"/>
              </a:spcBef>
              <a:spcAft>
                <a:spcPts val="0"/>
              </a:spcAft>
              <a:buSzPts val="5300"/>
              <a:buNone/>
              <a:defRPr sz="4200"/>
            </a:lvl1pPr>
            <a:lvl2pPr lvl="1" rtl="0" algn="ctr">
              <a:spcBef>
                <a:spcPts val="0"/>
              </a:spcBef>
              <a:spcAft>
                <a:spcPts val="0"/>
              </a:spcAft>
              <a:buSzPts val="5300"/>
              <a:buNone/>
              <a:defRPr sz="5300"/>
            </a:lvl2pPr>
            <a:lvl3pPr lvl="2" rtl="0" algn="ctr">
              <a:spcBef>
                <a:spcPts val="0"/>
              </a:spcBef>
              <a:spcAft>
                <a:spcPts val="0"/>
              </a:spcAft>
              <a:buSzPts val="5300"/>
              <a:buNone/>
              <a:defRPr sz="5300"/>
            </a:lvl3pPr>
            <a:lvl4pPr lvl="3" rtl="0" algn="ctr">
              <a:spcBef>
                <a:spcPts val="0"/>
              </a:spcBef>
              <a:spcAft>
                <a:spcPts val="0"/>
              </a:spcAft>
              <a:buSzPts val="5300"/>
              <a:buNone/>
              <a:defRPr sz="5300"/>
            </a:lvl4pPr>
            <a:lvl5pPr lvl="4" rtl="0" algn="ctr">
              <a:spcBef>
                <a:spcPts val="0"/>
              </a:spcBef>
              <a:spcAft>
                <a:spcPts val="0"/>
              </a:spcAft>
              <a:buSzPts val="5300"/>
              <a:buNone/>
              <a:defRPr sz="5300"/>
            </a:lvl5pPr>
            <a:lvl6pPr lvl="5" rtl="0" algn="ctr">
              <a:spcBef>
                <a:spcPts val="0"/>
              </a:spcBef>
              <a:spcAft>
                <a:spcPts val="0"/>
              </a:spcAft>
              <a:buSzPts val="5300"/>
              <a:buNone/>
              <a:defRPr sz="5300"/>
            </a:lvl6pPr>
            <a:lvl7pPr lvl="6" rtl="0" algn="ctr">
              <a:spcBef>
                <a:spcPts val="0"/>
              </a:spcBef>
              <a:spcAft>
                <a:spcPts val="0"/>
              </a:spcAft>
              <a:buSzPts val="5300"/>
              <a:buNone/>
              <a:defRPr sz="5300"/>
            </a:lvl7pPr>
            <a:lvl8pPr lvl="7" rtl="0" algn="ctr">
              <a:spcBef>
                <a:spcPts val="0"/>
              </a:spcBef>
              <a:spcAft>
                <a:spcPts val="0"/>
              </a:spcAft>
              <a:buSzPts val="5300"/>
              <a:buNone/>
              <a:defRPr sz="5300"/>
            </a:lvl8pPr>
            <a:lvl9pPr lvl="8" rtl="0" algn="ctr">
              <a:spcBef>
                <a:spcPts val="0"/>
              </a:spcBef>
              <a:spcAft>
                <a:spcPts val="0"/>
              </a:spcAft>
              <a:buSzPts val="5300"/>
              <a:buNone/>
              <a:defRPr sz="5300"/>
            </a:lvl9pPr>
          </a:lstStyle>
          <a:p>
            <a:r>
              <a:t>xx%</a:t>
            </a:r>
          </a:p>
        </p:txBody>
      </p:sp>
      <p:sp>
        <p:nvSpPr>
          <p:cNvPr id="99" name="Google Shape;99;p15"/>
          <p:cNvSpPr txBox="1"/>
          <p:nvPr>
            <p:ph idx="1" type="subTitle"/>
          </p:nvPr>
        </p:nvSpPr>
        <p:spPr>
          <a:xfrm flipH="1">
            <a:off x="2052825" y="3573275"/>
            <a:ext cx="5579100" cy="697500"/>
          </a:xfrm>
          <a:prstGeom prst="rect">
            <a:avLst/>
          </a:prstGeom>
        </p:spPr>
        <p:txBody>
          <a:bodyPr anchorCtr="0" anchor="t" bIns="91425" lIns="91425" spcFirstLastPara="1" rIns="91425" wrap="square" tIns="91425">
            <a:noAutofit/>
          </a:bodyPr>
          <a:lstStyle>
            <a:lvl1pPr lvl="0" rtl="0" algn="r">
              <a:lnSpc>
                <a:spcPct val="115000"/>
              </a:lnSpc>
              <a:spcBef>
                <a:spcPts val="0"/>
              </a:spcBef>
              <a:spcAft>
                <a:spcPts val="0"/>
              </a:spcAft>
              <a:buSzPts val="1850"/>
              <a:buNone/>
              <a:defRPr sz="1550"/>
            </a:lvl1pPr>
            <a:lvl2pPr lvl="1" rtl="0" algn="r">
              <a:lnSpc>
                <a:spcPct val="115000"/>
              </a:lnSpc>
              <a:spcBef>
                <a:spcPts val="0"/>
              </a:spcBef>
              <a:spcAft>
                <a:spcPts val="0"/>
              </a:spcAft>
              <a:buSzPts val="1850"/>
              <a:buNone/>
              <a:defRPr sz="1850"/>
            </a:lvl2pPr>
            <a:lvl3pPr lvl="2" rtl="0" algn="r">
              <a:lnSpc>
                <a:spcPct val="115000"/>
              </a:lnSpc>
              <a:spcBef>
                <a:spcPts val="0"/>
              </a:spcBef>
              <a:spcAft>
                <a:spcPts val="0"/>
              </a:spcAft>
              <a:buSzPts val="1850"/>
              <a:buNone/>
              <a:defRPr sz="1850"/>
            </a:lvl3pPr>
            <a:lvl4pPr lvl="3" rtl="0" algn="r">
              <a:lnSpc>
                <a:spcPct val="115000"/>
              </a:lnSpc>
              <a:spcBef>
                <a:spcPts val="0"/>
              </a:spcBef>
              <a:spcAft>
                <a:spcPts val="0"/>
              </a:spcAft>
              <a:buSzPts val="1850"/>
              <a:buNone/>
              <a:defRPr sz="1850"/>
            </a:lvl4pPr>
            <a:lvl5pPr lvl="4" rtl="0" algn="r">
              <a:lnSpc>
                <a:spcPct val="115000"/>
              </a:lnSpc>
              <a:spcBef>
                <a:spcPts val="0"/>
              </a:spcBef>
              <a:spcAft>
                <a:spcPts val="0"/>
              </a:spcAft>
              <a:buSzPts val="1850"/>
              <a:buNone/>
              <a:defRPr sz="1850"/>
            </a:lvl5pPr>
            <a:lvl6pPr lvl="5" rtl="0" algn="r">
              <a:lnSpc>
                <a:spcPct val="115000"/>
              </a:lnSpc>
              <a:spcBef>
                <a:spcPts val="0"/>
              </a:spcBef>
              <a:spcAft>
                <a:spcPts val="0"/>
              </a:spcAft>
              <a:buSzPts val="1850"/>
              <a:buNone/>
              <a:defRPr sz="1850"/>
            </a:lvl6pPr>
            <a:lvl7pPr lvl="6" rtl="0" algn="r">
              <a:lnSpc>
                <a:spcPct val="115000"/>
              </a:lnSpc>
              <a:spcBef>
                <a:spcPts val="0"/>
              </a:spcBef>
              <a:spcAft>
                <a:spcPts val="0"/>
              </a:spcAft>
              <a:buSzPts val="1850"/>
              <a:buNone/>
              <a:defRPr sz="1850"/>
            </a:lvl7pPr>
            <a:lvl8pPr lvl="7" rtl="0" algn="r">
              <a:lnSpc>
                <a:spcPct val="115000"/>
              </a:lnSpc>
              <a:spcBef>
                <a:spcPts val="0"/>
              </a:spcBef>
              <a:spcAft>
                <a:spcPts val="0"/>
              </a:spcAft>
              <a:buSzPts val="1850"/>
              <a:buNone/>
              <a:defRPr sz="1850"/>
            </a:lvl8pPr>
            <a:lvl9pPr lvl="8" rtl="0" algn="r">
              <a:lnSpc>
                <a:spcPct val="115000"/>
              </a:lnSpc>
              <a:spcBef>
                <a:spcPts val="0"/>
              </a:spcBef>
              <a:spcAft>
                <a:spcPts val="0"/>
              </a:spcAft>
              <a:buSzPts val="1850"/>
              <a:buNone/>
              <a:defRPr sz="1850"/>
            </a:lvl9pPr>
          </a:lstStyle>
          <a:p/>
        </p:txBody>
      </p:sp>
      <p:sp>
        <p:nvSpPr>
          <p:cNvPr id="100" name="Google Shape;100;p15"/>
          <p:cNvSpPr/>
          <p:nvPr/>
        </p:nvSpPr>
        <p:spPr>
          <a:xfrm flipH="1">
            <a:off x="0" y="0"/>
            <a:ext cx="8529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1" name="Google Shape;101;p15"/>
          <p:cNvCxnSpPr/>
          <p:nvPr/>
        </p:nvCxnSpPr>
        <p:spPr>
          <a:xfrm rot="10800000">
            <a:off x="0" y="4876025"/>
            <a:ext cx="4870800" cy="0"/>
          </a:xfrm>
          <a:prstGeom prst="straightConnector1">
            <a:avLst/>
          </a:prstGeom>
          <a:noFill/>
          <a:ln cap="flat" cmpd="sng" w="9525">
            <a:solidFill>
              <a:schemeClr val="dk1"/>
            </a:solidFill>
            <a:prstDash val="solid"/>
            <a:round/>
            <a:headEnd len="med" w="med" type="none"/>
            <a:tailEnd len="med" w="med" type="none"/>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2">
    <p:spTree>
      <p:nvGrpSpPr>
        <p:cNvPr id="102" name="Shape 102"/>
        <p:cNvGrpSpPr/>
        <p:nvPr/>
      </p:nvGrpSpPr>
      <p:grpSpPr>
        <a:xfrm>
          <a:off x="0" y="0"/>
          <a:ext cx="0" cy="0"/>
          <a:chOff x="0" y="0"/>
          <a:chExt cx="0" cy="0"/>
        </a:xfrm>
      </p:grpSpPr>
      <p:sp>
        <p:nvSpPr>
          <p:cNvPr id="103" name="Google Shape;103;p16"/>
          <p:cNvSpPr txBox="1"/>
          <p:nvPr>
            <p:ph type="title"/>
          </p:nvPr>
        </p:nvSpPr>
        <p:spPr>
          <a:xfrm>
            <a:off x="713225" y="470650"/>
            <a:ext cx="7717500" cy="549900"/>
          </a:xfrm>
          <a:prstGeom prst="rect">
            <a:avLst/>
          </a:prstGeom>
        </p:spPr>
        <p:txBody>
          <a:bodyPr anchorCtr="0" anchor="t" bIns="91425" lIns="91425" spcFirstLastPara="1" rIns="91425" wrap="square" tIns="91425">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p:txBody>
      </p:sp>
      <p:sp>
        <p:nvSpPr>
          <p:cNvPr id="104" name="Google Shape;104;p16"/>
          <p:cNvSpPr txBox="1"/>
          <p:nvPr>
            <p:ph idx="1" type="subTitle"/>
          </p:nvPr>
        </p:nvSpPr>
        <p:spPr>
          <a:xfrm>
            <a:off x="713225" y="3582477"/>
            <a:ext cx="2400300" cy="8958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SzPts val="1400"/>
              <a:buNone/>
              <a:defRPr/>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105" name="Google Shape;105;p16"/>
          <p:cNvSpPr txBox="1"/>
          <p:nvPr>
            <p:ph hasCustomPrompt="1" idx="2" type="title"/>
          </p:nvPr>
        </p:nvSpPr>
        <p:spPr>
          <a:xfrm>
            <a:off x="713225" y="1575103"/>
            <a:ext cx="2400300" cy="800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6000"/>
              <a:buNone/>
              <a:defRPr sz="4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106" name="Google Shape;106;p16"/>
          <p:cNvSpPr txBox="1"/>
          <p:nvPr>
            <p:ph idx="3" type="subTitle"/>
          </p:nvPr>
        </p:nvSpPr>
        <p:spPr>
          <a:xfrm>
            <a:off x="713225" y="2654575"/>
            <a:ext cx="2400300" cy="8619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Golos Text SemiBold"/>
              <a:buNone/>
              <a:defRPr sz="2200">
                <a:latin typeface="Golos Text"/>
                <a:ea typeface="Golos Text"/>
                <a:cs typeface="Golos Text"/>
                <a:sym typeface="Golos Text"/>
              </a:defRPr>
            </a:lvl1pPr>
            <a:lvl2pPr lvl="1"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2pPr>
            <a:lvl3pPr lvl="2"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3pPr>
            <a:lvl4pPr lvl="3"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4pPr>
            <a:lvl5pPr lvl="4"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5pPr>
            <a:lvl6pPr lvl="5"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6pPr>
            <a:lvl7pPr lvl="6"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7pPr>
            <a:lvl8pPr lvl="7"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8pPr>
            <a:lvl9pPr lvl="8"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9pPr>
          </a:lstStyle>
          <a:p/>
        </p:txBody>
      </p:sp>
      <p:sp>
        <p:nvSpPr>
          <p:cNvPr id="107" name="Google Shape;107;p16"/>
          <p:cNvSpPr txBox="1"/>
          <p:nvPr>
            <p:ph idx="4" type="subTitle"/>
          </p:nvPr>
        </p:nvSpPr>
        <p:spPr>
          <a:xfrm>
            <a:off x="6030475" y="3582477"/>
            <a:ext cx="2400300" cy="8958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SzPts val="1400"/>
              <a:buNone/>
              <a:defRPr/>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108" name="Google Shape;108;p16"/>
          <p:cNvSpPr txBox="1"/>
          <p:nvPr>
            <p:ph hasCustomPrompt="1" idx="5" type="title"/>
          </p:nvPr>
        </p:nvSpPr>
        <p:spPr>
          <a:xfrm>
            <a:off x="6030475" y="1575103"/>
            <a:ext cx="2400300" cy="800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6000"/>
              <a:buNone/>
              <a:defRPr sz="4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109" name="Google Shape;109;p16"/>
          <p:cNvSpPr txBox="1"/>
          <p:nvPr>
            <p:ph idx="6" type="subTitle"/>
          </p:nvPr>
        </p:nvSpPr>
        <p:spPr>
          <a:xfrm>
            <a:off x="6030475" y="2654575"/>
            <a:ext cx="2400300" cy="8619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Golos Text SemiBold"/>
              <a:buNone/>
              <a:defRPr sz="2200">
                <a:latin typeface="Golos Text"/>
                <a:ea typeface="Golos Text"/>
                <a:cs typeface="Golos Text"/>
                <a:sym typeface="Golos Text"/>
              </a:defRPr>
            </a:lvl1pPr>
            <a:lvl2pPr lvl="1"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2pPr>
            <a:lvl3pPr lvl="2"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3pPr>
            <a:lvl4pPr lvl="3"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4pPr>
            <a:lvl5pPr lvl="4"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5pPr>
            <a:lvl6pPr lvl="5"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6pPr>
            <a:lvl7pPr lvl="6"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7pPr>
            <a:lvl8pPr lvl="7"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8pPr>
            <a:lvl9pPr lvl="8"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9pPr>
          </a:lstStyle>
          <a:p/>
        </p:txBody>
      </p:sp>
      <p:sp>
        <p:nvSpPr>
          <p:cNvPr id="110" name="Google Shape;110;p16"/>
          <p:cNvSpPr txBox="1"/>
          <p:nvPr>
            <p:ph idx="7" type="subTitle"/>
          </p:nvPr>
        </p:nvSpPr>
        <p:spPr>
          <a:xfrm>
            <a:off x="3371850" y="3582477"/>
            <a:ext cx="2400300" cy="8958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SzPts val="1400"/>
              <a:buNone/>
              <a:defRPr/>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111" name="Google Shape;111;p16"/>
          <p:cNvSpPr txBox="1"/>
          <p:nvPr>
            <p:ph hasCustomPrompt="1" idx="8" type="title"/>
          </p:nvPr>
        </p:nvSpPr>
        <p:spPr>
          <a:xfrm>
            <a:off x="3371850" y="1575103"/>
            <a:ext cx="2400300" cy="800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6000"/>
              <a:buNone/>
              <a:defRPr sz="4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112" name="Google Shape;112;p16"/>
          <p:cNvSpPr txBox="1"/>
          <p:nvPr>
            <p:ph idx="9" type="subTitle"/>
          </p:nvPr>
        </p:nvSpPr>
        <p:spPr>
          <a:xfrm>
            <a:off x="3371850" y="2654575"/>
            <a:ext cx="2400300" cy="8619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Golos Text SemiBold"/>
              <a:buNone/>
              <a:defRPr sz="2200">
                <a:latin typeface="Golos Text"/>
                <a:ea typeface="Golos Text"/>
                <a:cs typeface="Golos Text"/>
                <a:sym typeface="Golos Text"/>
              </a:defRPr>
            </a:lvl1pPr>
            <a:lvl2pPr lvl="1"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2pPr>
            <a:lvl3pPr lvl="2"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3pPr>
            <a:lvl4pPr lvl="3"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4pPr>
            <a:lvl5pPr lvl="4"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5pPr>
            <a:lvl6pPr lvl="5"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6pPr>
            <a:lvl7pPr lvl="6"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7pPr>
            <a:lvl8pPr lvl="7"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8pPr>
            <a:lvl9pPr lvl="8"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9pPr>
          </a:lstStyle>
          <a:p/>
        </p:txBody>
      </p:sp>
      <p:cxnSp>
        <p:nvCxnSpPr>
          <p:cNvPr id="113" name="Google Shape;113;p16"/>
          <p:cNvCxnSpPr/>
          <p:nvPr/>
        </p:nvCxnSpPr>
        <p:spPr>
          <a:xfrm rot="10800000">
            <a:off x="5035800" y="4797575"/>
            <a:ext cx="4108200" cy="0"/>
          </a:xfrm>
          <a:prstGeom prst="straightConnector1">
            <a:avLst/>
          </a:prstGeom>
          <a:noFill/>
          <a:ln cap="flat" cmpd="sng" w="9525">
            <a:solidFill>
              <a:schemeClr val="dk1"/>
            </a:solidFill>
            <a:prstDash val="solid"/>
            <a:round/>
            <a:headEnd len="med" w="med" type="none"/>
            <a:tailEnd len="med" w="med" type="none"/>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CUSTOM_2_1_2">
    <p:spTree>
      <p:nvGrpSpPr>
        <p:cNvPr id="114" name="Shape 114"/>
        <p:cNvGrpSpPr/>
        <p:nvPr/>
      </p:nvGrpSpPr>
      <p:grpSpPr>
        <a:xfrm>
          <a:off x="0" y="0"/>
          <a:ext cx="0" cy="0"/>
          <a:chOff x="0" y="0"/>
          <a:chExt cx="0" cy="0"/>
        </a:xfrm>
      </p:grpSpPr>
      <p:sp>
        <p:nvSpPr>
          <p:cNvPr id="115" name="Google Shape;115;p17"/>
          <p:cNvSpPr txBox="1"/>
          <p:nvPr>
            <p:ph idx="1" type="subTitle"/>
          </p:nvPr>
        </p:nvSpPr>
        <p:spPr>
          <a:xfrm>
            <a:off x="2370900" y="1278125"/>
            <a:ext cx="4402200" cy="4002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SzPts val="1400"/>
              <a:buNone/>
              <a:defRPr/>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116" name="Google Shape;116;p17"/>
          <p:cNvSpPr txBox="1"/>
          <p:nvPr>
            <p:ph hasCustomPrompt="1" type="title"/>
          </p:nvPr>
        </p:nvSpPr>
        <p:spPr>
          <a:xfrm>
            <a:off x="2370900" y="572825"/>
            <a:ext cx="4402200" cy="738900"/>
          </a:xfrm>
          <a:prstGeom prst="rect">
            <a:avLst/>
          </a:prstGeom>
        </p:spPr>
        <p:txBody>
          <a:bodyPr anchorCtr="0" anchor="b" bIns="91425" lIns="91425" spcFirstLastPara="1" rIns="91425" wrap="square" tIns="91425">
            <a:noAutofit/>
          </a:bodyPr>
          <a:lstStyle>
            <a:lvl1pPr lvl="0" rtl="0">
              <a:spcBef>
                <a:spcPts val="0"/>
              </a:spcBef>
              <a:spcAft>
                <a:spcPts val="0"/>
              </a:spcAft>
              <a:buSzPts val="6000"/>
              <a:buNone/>
              <a:defRPr sz="36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117" name="Google Shape;117;p17"/>
          <p:cNvSpPr txBox="1"/>
          <p:nvPr>
            <p:ph idx="2" type="subTitle"/>
          </p:nvPr>
        </p:nvSpPr>
        <p:spPr>
          <a:xfrm>
            <a:off x="2370900" y="4087875"/>
            <a:ext cx="4402200" cy="4002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SzPts val="1400"/>
              <a:buNone/>
              <a:defRPr/>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118" name="Google Shape;118;p17"/>
          <p:cNvSpPr txBox="1"/>
          <p:nvPr>
            <p:ph hasCustomPrompt="1" idx="3" type="title"/>
          </p:nvPr>
        </p:nvSpPr>
        <p:spPr>
          <a:xfrm>
            <a:off x="2370900" y="3382575"/>
            <a:ext cx="4402200" cy="738900"/>
          </a:xfrm>
          <a:prstGeom prst="rect">
            <a:avLst/>
          </a:prstGeom>
        </p:spPr>
        <p:txBody>
          <a:bodyPr anchorCtr="0" anchor="b" bIns="91425" lIns="91425" spcFirstLastPara="1" rIns="91425" wrap="square" tIns="91425">
            <a:noAutofit/>
          </a:bodyPr>
          <a:lstStyle>
            <a:lvl1pPr lvl="0" rtl="0">
              <a:spcBef>
                <a:spcPts val="0"/>
              </a:spcBef>
              <a:spcAft>
                <a:spcPts val="0"/>
              </a:spcAft>
              <a:buSzPts val="6000"/>
              <a:buNone/>
              <a:defRPr sz="36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119" name="Google Shape;119;p17"/>
          <p:cNvSpPr txBox="1"/>
          <p:nvPr>
            <p:ph idx="4" type="subTitle"/>
          </p:nvPr>
        </p:nvSpPr>
        <p:spPr>
          <a:xfrm>
            <a:off x="2370900" y="2683000"/>
            <a:ext cx="4402200" cy="4002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SzPts val="1400"/>
              <a:buNone/>
              <a:defRPr/>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120" name="Google Shape;120;p17"/>
          <p:cNvSpPr txBox="1"/>
          <p:nvPr>
            <p:ph hasCustomPrompt="1" idx="5" type="title"/>
          </p:nvPr>
        </p:nvSpPr>
        <p:spPr>
          <a:xfrm>
            <a:off x="2370900" y="1977700"/>
            <a:ext cx="4402200" cy="738900"/>
          </a:xfrm>
          <a:prstGeom prst="rect">
            <a:avLst/>
          </a:prstGeom>
        </p:spPr>
        <p:txBody>
          <a:bodyPr anchorCtr="0" anchor="b" bIns="91425" lIns="91425" spcFirstLastPara="1" rIns="91425" wrap="square" tIns="91425">
            <a:noAutofit/>
          </a:bodyPr>
          <a:lstStyle>
            <a:lvl1pPr lvl="0" rtl="0">
              <a:spcBef>
                <a:spcPts val="0"/>
              </a:spcBef>
              <a:spcAft>
                <a:spcPts val="0"/>
              </a:spcAft>
              <a:buSzPts val="6000"/>
              <a:buNone/>
              <a:defRPr sz="36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grpSp>
        <p:nvGrpSpPr>
          <p:cNvPr id="121" name="Google Shape;121;p17"/>
          <p:cNvGrpSpPr/>
          <p:nvPr/>
        </p:nvGrpSpPr>
        <p:grpSpPr>
          <a:xfrm>
            <a:off x="711250" y="-125"/>
            <a:ext cx="7719525" cy="5143625"/>
            <a:chOff x="711250" y="-125"/>
            <a:chExt cx="7719525" cy="5143625"/>
          </a:xfrm>
        </p:grpSpPr>
        <p:cxnSp>
          <p:nvCxnSpPr>
            <p:cNvPr id="122" name="Google Shape;122;p17"/>
            <p:cNvCxnSpPr/>
            <p:nvPr/>
          </p:nvCxnSpPr>
          <p:spPr>
            <a:xfrm rot="10800000">
              <a:off x="711250" y="2191500"/>
              <a:ext cx="0" cy="2952000"/>
            </a:xfrm>
            <a:prstGeom prst="straightConnector1">
              <a:avLst/>
            </a:prstGeom>
            <a:noFill/>
            <a:ln cap="flat" cmpd="sng" w="9525">
              <a:solidFill>
                <a:schemeClr val="dk1"/>
              </a:solidFill>
              <a:prstDash val="solid"/>
              <a:round/>
              <a:headEnd len="med" w="med" type="none"/>
              <a:tailEnd len="med" w="med" type="none"/>
            </a:ln>
          </p:spPr>
        </p:cxnSp>
        <p:cxnSp>
          <p:nvCxnSpPr>
            <p:cNvPr id="123" name="Google Shape;123;p17"/>
            <p:cNvCxnSpPr/>
            <p:nvPr/>
          </p:nvCxnSpPr>
          <p:spPr>
            <a:xfrm rot="10800000">
              <a:off x="8430775" y="-125"/>
              <a:ext cx="0" cy="2191500"/>
            </a:xfrm>
            <a:prstGeom prst="straightConnector1">
              <a:avLst/>
            </a:prstGeom>
            <a:noFill/>
            <a:ln cap="flat" cmpd="sng" w="9525">
              <a:solidFill>
                <a:schemeClr val="dk1"/>
              </a:solidFill>
              <a:prstDash val="solid"/>
              <a:round/>
              <a:headEnd len="med" w="med" type="none"/>
              <a:tailEnd len="med" w="med" type="none"/>
            </a:ln>
          </p:spPr>
        </p:cxn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2_1_1">
    <p:spTree>
      <p:nvGrpSpPr>
        <p:cNvPr id="124" name="Shape 124"/>
        <p:cNvGrpSpPr/>
        <p:nvPr/>
      </p:nvGrpSpPr>
      <p:grpSpPr>
        <a:xfrm>
          <a:off x="0" y="0"/>
          <a:ext cx="0" cy="0"/>
          <a:chOff x="0" y="0"/>
          <a:chExt cx="0" cy="0"/>
        </a:xfrm>
      </p:grpSpPr>
      <p:sp>
        <p:nvSpPr>
          <p:cNvPr id="125" name="Google Shape;125;p18"/>
          <p:cNvSpPr txBox="1"/>
          <p:nvPr>
            <p:ph type="title"/>
          </p:nvPr>
        </p:nvSpPr>
        <p:spPr>
          <a:xfrm>
            <a:off x="713225" y="470650"/>
            <a:ext cx="7717500" cy="549900"/>
          </a:xfrm>
          <a:prstGeom prst="rect">
            <a:avLst/>
          </a:prstGeom>
        </p:spPr>
        <p:txBody>
          <a:bodyPr anchorCtr="0" anchor="t" bIns="91425" lIns="91425" spcFirstLastPara="1" rIns="91425" wrap="square" tIns="91425">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grpSp>
        <p:nvGrpSpPr>
          <p:cNvPr id="126" name="Google Shape;126;p18"/>
          <p:cNvGrpSpPr/>
          <p:nvPr/>
        </p:nvGrpSpPr>
        <p:grpSpPr>
          <a:xfrm flipH="1">
            <a:off x="0" y="4876025"/>
            <a:ext cx="9144000" cy="267600"/>
            <a:chOff x="0" y="4876025"/>
            <a:chExt cx="9144000" cy="267600"/>
          </a:xfrm>
        </p:grpSpPr>
        <p:sp>
          <p:nvSpPr>
            <p:cNvPr id="127" name="Google Shape;127;p18"/>
            <p:cNvSpPr/>
            <p:nvPr/>
          </p:nvSpPr>
          <p:spPr>
            <a:xfrm>
              <a:off x="0" y="4876025"/>
              <a:ext cx="9144000" cy="267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8" name="Google Shape;128;p18"/>
            <p:cNvCxnSpPr/>
            <p:nvPr/>
          </p:nvCxnSpPr>
          <p:spPr>
            <a:xfrm>
              <a:off x="4572000" y="5009825"/>
              <a:ext cx="4572000" cy="0"/>
            </a:xfrm>
            <a:prstGeom prst="straightConnector1">
              <a:avLst/>
            </a:prstGeom>
            <a:noFill/>
            <a:ln cap="flat" cmpd="sng" w="9525">
              <a:solidFill>
                <a:schemeClr val="dk1"/>
              </a:solidFill>
              <a:prstDash val="solid"/>
              <a:round/>
              <a:headEnd len="med" w="med" type="none"/>
              <a:tailEnd len="med" w="med" type="none"/>
            </a:ln>
          </p:spPr>
        </p:cxn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2_1_1_2">
    <p:spTree>
      <p:nvGrpSpPr>
        <p:cNvPr id="129" name="Shape 129"/>
        <p:cNvGrpSpPr/>
        <p:nvPr/>
      </p:nvGrpSpPr>
      <p:grpSpPr>
        <a:xfrm>
          <a:off x="0" y="0"/>
          <a:ext cx="0" cy="0"/>
          <a:chOff x="0" y="0"/>
          <a:chExt cx="0" cy="0"/>
        </a:xfrm>
      </p:grpSpPr>
      <p:sp>
        <p:nvSpPr>
          <p:cNvPr id="130" name="Google Shape;130;p19"/>
          <p:cNvSpPr txBox="1"/>
          <p:nvPr>
            <p:ph type="title"/>
          </p:nvPr>
        </p:nvSpPr>
        <p:spPr>
          <a:xfrm>
            <a:off x="713225" y="470650"/>
            <a:ext cx="7717500" cy="549900"/>
          </a:xfrm>
          <a:prstGeom prst="rect">
            <a:avLst/>
          </a:prstGeom>
        </p:spPr>
        <p:txBody>
          <a:bodyPr anchorCtr="0" anchor="t" bIns="91425" lIns="91425" spcFirstLastPara="1" rIns="91425" wrap="square" tIns="91425">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cxnSp>
        <p:nvCxnSpPr>
          <p:cNvPr id="131" name="Google Shape;131;p19"/>
          <p:cNvCxnSpPr/>
          <p:nvPr/>
        </p:nvCxnSpPr>
        <p:spPr>
          <a:xfrm>
            <a:off x="0" y="262400"/>
            <a:ext cx="2286000" cy="0"/>
          </a:xfrm>
          <a:prstGeom prst="straightConnector1">
            <a:avLst/>
          </a:prstGeom>
          <a:noFill/>
          <a:ln cap="flat" cmpd="sng" w="9525">
            <a:solidFill>
              <a:schemeClr val="dk1"/>
            </a:solidFill>
            <a:prstDash val="solid"/>
            <a:round/>
            <a:headEnd len="med" w="med" type="none"/>
            <a:tailEnd len="med" w="med" type="none"/>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2_1_1_1">
    <p:spTree>
      <p:nvGrpSpPr>
        <p:cNvPr id="132" name="Shape 132"/>
        <p:cNvGrpSpPr/>
        <p:nvPr/>
      </p:nvGrpSpPr>
      <p:grpSpPr>
        <a:xfrm>
          <a:off x="0" y="0"/>
          <a:ext cx="0" cy="0"/>
          <a:chOff x="0" y="0"/>
          <a:chExt cx="0" cy="0"/>
        </a:xfrm>
      </p:grpSpPr>
      <p:grpSp>
        <p:nvGrpSpPr>
          <p:cNvPr id="133" name="Google Shape;133;p20"/>
          <p:cNvGrpSpPr/>
          <p:nvPr/>
        </p:nvGrpSpPr>
        <p:grpSpPr>
          <a:xfrm>
            <a:off x="0" y="0"/>
            <a:ext cx="9144075" cy="5143500"/>
            <a:chOff x="0" y="0"/>
            <a:chExt cx="9144075" cy="5143500"/>
          </a:xfrm>
        </p:grpSpPr>
        <p:sp>
          <p:nvSpPr>
            <p:cNvPr id="134" name="Google Shape;134;p20"/>
            <p:cNvSpPr/>
            <p:nvPr/>
          </p:nvSpPr>
          <p:spPr>
            <a:xfrm>
              <a:off x="4185975" y="4426700"/>
              <a:ext cx="4958100" cy="711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20"/>
            <p:cNvSpPr/>
            <p:nvPr/>
          </p:nvSpPr>
          <p:spPr>
            <a:xfrm>
              <a:off x="0" y="0"/>
              <a:ext cx="8529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6" name="Google Shape;136;p20"/>
          <p:cNvSpPr txBox="1"/>
          <p:nvPr>
            <p:ph type="title"/>
          </p:nvPr>
        </p:nvSpPr>
        <p:spPr>
          <a:xfrm>
            <a:off x="4082225" y="544275"/>
            <a:ext cx="4224300" cy="1203600"/>
          </a:xfrm>
          <a:prstGeom prst="rect">
            <a:avLst/>
          </a:prstGeom>
        </p:spPr>
        <p:txBody>
          <a:bodyPr anchorCtr="0" anchor="b" bIns="91425" lIns="91425" spcFirstLastPara="1" rIns="91425" wrap="square" tIns="91425">
            <a:noAutofit/>
          </a:bodyPr>
          <a:lstStyle>
            <a:lvl1pPr lvl="0" rtl="0" algn="r">
              <a:spcBef>
                <a:spcPts val="0"/>
              </a:spcBef>
              <a:spcAft>
                <a:spcPts val="0"/>
              </a:spcAft>
              <a:buSzPts val="9200"/>
              <a:buNone/>
              <a:defRPr sz="4500"/>
            </a:lvl1pPr>
            <a:lvl2pPr lvl="1" rtl="0">
              <a:spcBef>
                <a:spcPts val="0"/>
              </a:spcBef>
              <a:spcAft>
                <a:spcPts val="0"/>
              </a:spcAft>
              <a:buSzPts val="9200"/>
              <a:buNone/>
              <a:defRPr sz="9200"/>
            </a:lvl2pPr>
            <a:lvl3pPr lvl="2" rtl="0">
              <a:spcBef>
                <a:spcPts val="0"/>
              </a:spcBef>
              <a:spcAft>
                <a:spcPts val="0"/>
              </a:spcAft>
              <a:buSzPts val="9200"/>
              <a:buNone/>
              <a:defRPr sz="9200"/>
            </a:lvl3pPr>
            <a:lvl4pPr lvl="3" rtl="0">
              <a:spcBef>
                <a:spcPts val="0"/>
              </a:spcBef>
              <a:spcAft>
                <a:spcPts val="0"/>
              </a:spcAft>
              <a:buSzPts val="9200"/>
              <a:buNone/>
              <a:defRPr sz="9200"/>
            </a:lvl4pPr>
            <a:lvl5pPr lvl="4" rtl="0">
              <a:spcBef>
                <a:spcPts val="0"/>
              </a:spcBef>
              <a:spcAft>
                <a:spcPts val="0"/>
              </a:spcAft>
              <a:buSzPts val="9200"/>
              <a:buNone/>
              <a:defRPr sz="9200"/>
            </a:lvl5pPr>
            <a:lvl6pPr lvl="5" rtl="0">
              <a:spcBef>
                <a:spcPts val="0"/>
              </a:spcBef>
              <a:spcAft>
                <a:spcPts val="0"/>
              </a:spcAft>
              <a:buSzPts val="9200"/>
              <a:buNone/>
              <a:defRPr sz="9200"/>
            </a:lvl6pPr>
            <a:lvl7pPr lvl="6" rtl="0">
              <a:spcBef>
                <a:spcPts val="0"/>
              </a:spcBef>
              <a:spcAft>
                <a:spcPts val="0"/>
              </a:spcAft>
              <a:buSzPts val="9200"/>
              <a:buNone/>
              <a:defRPr sz="9200"/>
            </a:lvl7pPr>
            <a:lvl8pPr lvl="7" rtl="0">
              <a:spcBef>
                <a:spcPts val="0"/>
              </a:spcBef>
              <a:spcAft>
                <a:spcPts val="0"/>
              </a:spcAft>
              <a:buSzPts val="9200"/>
              <a:buNone/>
              <a:defRPr sz="9200"/>
            </a:lvl8pPr>
            <a:lvl9pPr lvl="8" rtl="0">
              <a:spcBef>
                <a:spcPts val="0"/>
              </a:spcBef>
              <a:spcAft>
                <a:spcPts val="0"/>
              </a:spcAft>
              <a:buSzPts val="9200"/>
              <a:buNone/>
              <a:defRPr sz="9200"/>
            </a:lvl9pPr>
          </a:lstStyle>
          <a:p/>
        </p:txBody>
      </p:sp>
      <p:sp>
        <p:nvSpPr>
          <p:cNvPr id="137" name="Google Shape;137;p20"/>
          <p:cNvSpPr txBox="1"/>
          <p:nvPr>
            <p:ph idx="1" type="subTitle"/>
          </p:nvPr>
        </p:nvSpPr>
        <p:spPr>
          <a:xfrm>
            <a:off x="4082150" y="1747875"/>
            <a:ext cx="4224300" cy="2594400"/>
          </a:xfrm>
          <a:prstGeom prst="rect">
            <a:avLst/>
          </a:prstGeom>
        </p:spPr>
        <p:txBody>
          <a:bodyPr anchorCtr="0" anchor="t" bIns="91425" lIns="91425" spcFirstLastPara="1" rIns="91425" wrap="square" tIns="91425">
            <a:noAutofit/>
          </a:bodyPr>
          <a:lstStyle>
            <a:lvl1pPr lvl="0" rtl="0" algn="r">
              <a:lnSpc>
                <a:spcPct val="115000"/>
              </a:lnSpc>
              <a:spcBef>
                <a:spcPts val="0"/>
              </a:spcBef>
              <a:spcAft>
                <a:spcPts val="0"/>
              </a:spcAft>
              <a:buSzPts val="1850"/>
              <a:buNone/>
              <a:defRPr sz="1550"/>
            </a:lvl1pPr>
            <a:lvl2pPr lvl="1" rtl="0" algn="ctr">
              <a:lnSpc>
                <a:spcPct val="115000"/>
              </a:lnSpc>
              <a:spcBef>
                <a:spcPts val="0"/>
              </a:spcBef>
              <a:spcAft>
                <a:spcPts val="0"/>
              </a:spcAft>
              <a:buSzPts val="1850"/>
              <a:buNone/>
              <a:defRPr sz="1850"/>
            </a:lvl2pPr>
            <a:lvl3pPr lvl="2" rtl="0" algn="ctr">
              <a:lnSpc>
                <a:spcPct val="115000"/>
              </a:lnSpc>
              <a:spcBef>
                <a:spcPts val="0"/>
              </a:spcBef>
              <a:spcAft>
                <a:spcPts val="0"/>
              </a:spcAft>
              <a:buSzPts val="1850"/>
              <a:buNone/>
              <a:defRPr sz="1850"/>
            </a:lvl3pPr>
            <a:lvl4pPr lvl="3" rtl="0" algn="ctr">
              <a:lnSpc>
                <a:spcPct val="115000"/>
              </a:lnSpc>
              <a:spcBef>
                <a:spcPts val="0"/>
              </a:spcBef>
              <a:spcAft>
                <a:spcPts val="0"/>
              </a:spcAft>
              <a:buSzPts val="1850"/>
              <a:buNone/>
              <a:defRPr sz="1850"/>
            </a:lvl4pPr>
            <a:lvl5pPr lvl="4" rtl="0" algn="ctr">
              <a:lnSpc>
                <a:spcPct val="115000"/>
              </a:lnSpc>
              <a:spcBef>
                <a:spcPts val="0"/>
              </a:spcBef>
              <a:spcAft>
                <a:spcPts val="0"/>
              </a:spcAft>
              <a:buSzPts val="1850"/>
              <a:buNone/>
              <a:defRPr sz="1850"/>
            </a:lvl5pPr>
            <a:lvl6pPr lvl="5" rtl="0" algn="ctr">
              <a:lnSpc>
                <a:spcPct val="115000"/>
              </a:lnSpc>
              <a:spcBef>
                <a:spcPts val="0"/>
              </a:spcBef>
              <a:spcAft>
                <a:spcPts val="0"/>
              </a:spcAft>
              <a:buSzPts val="1850"/>
              <a:buNone/>
              <a:defRPr sz="1850"/>
            </a:lvl6pPr>
            <a:lvl7pPr lvl="6" rtl="0" algn="ctr">
              <a:lnSpc>
                <a:spcPct val="115000"/>
              </a:lnSpc>
              <a:spcBef>
                <a:spcPts val="0"/>
              </a:spcBef>
              <a:spcAft>
                <a:spcPts val="0"/>
              </a:spcAft>
              <a:buSzPts val="1850"/>
              <a:buNone/>
              <a:defRPr sz="1850"/>
            </a:lvl7pPr>
            <a:lvl8pPr lvl="7" rtl="0" algn="ctr">
              <a:lnSpc>
                <a:spcPct val="115000"/>
              </a:lnSpc>
              <a:spcBef>
                <a:spcPts val="0"/>
              </a:spcBef>
              <a:spcAft>
                <a:spcPts val="0"/>
              </a:spcAft>
              <a:buSzPts val="1850"/>
              <a:buNone/>
              <a:defRPr sz="1850"/>
            </a:lvl8pPr>
            <a:lvl9pPr lvl="8" rtl="0" algn="ctr">
              <a:lnSpc>
                <a:spcPct val="115000"/>
              </a:lnSpc>
              <a:spcBef>
                <a:spcPts val="0"/>
              </a:spcBef>
              <a:spcAft>
                <a:spcPts val="0"/>
              </a:spcAft>
              <a:buSzPts val="1850"/>
              <a:buNone/>
              <a:defRPr sz="1850"/>
            </a:lvl9pPr>
          </a:lstStyle>
          <a:p/>
        </p:txBody>
      </p:sp>
      <p:grpSp>
        <p:nvGrpSpPr>
          <p:cNvPr id="138" name="Google Shape;138;p20"/>
          <p:cNvGrpSpPr/>
          <p:nvPr/>
        </p:nvGrpSpPr>
        <p:grpSpPr>
          <a:xfrm>
            <a:off x="150" y="539500"/>
            <a:ext cx="8430625" cy="4604000"/>
            <a:chOff x="150" y="539500"/>
            <a:chExt cx="8430625" cy="4604000"/>
          </a:xfrm>
        </p:grpSpPr>
        <p:cxnSp>
          <p:nvCxnSpPr>
            <p:cNvPr id="139" name="Google Shape;139;p20"/>
            <p:cNvCxnSpPr/>
            <p:nvPr/>
          </p:nvCxnSpPr>
          <p:spPr>
            <a:xfrm rot="10800000">
              <a:off x="8430775" y="805200"/>
              <a:ext cx="0" cy="4338300"/>
            </a:xfrm>
            <a:prstGeom prst="straightConnector1">
              <a:avLst/>
            </a:prstGeom>
            <a:noFill/>
            <a:ln cap="flat" cmpd="sng" w="9525">
              <a:solidFill>
                <a:schemeClr val="dk1"/>
              </a:solidFill>
              <a:prstDash val="solid"/>
              <a:round/>
              <a:headEnd len="med" w="med" type="none"/>
              <a:tailEnd len="med" w="med" type="none"/>
            </a:ln>
          </p:spPr>
        </p:cxnSp>
        <p:cxnSp>
          <p:nvCxnSpPr>
            <p:cNvPr id="140" name="Google Shape;140;p20"/>
            <p:cNvCxnSpPr/>
            <p:nvPr/>
          </p:nvCxnSpPr>
          <p:spPr>
            <a:xfrm rot="10800000">
              <a:off x="150" y="539500"/>
              <a:ext cx="4336800" cy="0"/>
            </a:xfrm>
            <a:prstGeom prst="straightConnector1">
              <a:avLst/>
            </a:prstGeom>
            <a:noFill/>
            <a:ln cap="flat" cmpd="sng" w="9525">
              <a:solidFill>
                <a:schemeClr val="dk1"/>
              </a:solidFill>
              <a:prstDash val="solid"/>
              <a:round/>
              <a:headEnd len="med" w="med" type="none"/>
              <a:tailEnd len="med" w="med" type="none"/>
            </a:ln>
          </p:spPr>
        </p:cxnSp>
      </p:grpSp>
      <p:sp>
        <p:nvSpPr>
          <p:cNvPr id="141" name="Google Shape;141;p20"/>
          <p:cNvSpPr/>
          <p:nvPr>
            <p:ph idx="2" type="pic"/>
          </p:nvPr>
        </p:nvSpPr>
        <p:spPr>
          <a:xfrm>
            <a:off x="592075" y="544275"/>
            <a:ext cx="3312000" cy="3884100"/>
          </a:xfrm>
          <a:prstGeom prst="rect">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 name="Shape 16"/>
        <p:cNvGrpSpPr/>
        <p:nvPr/>
      </p:nvGrpSpPr>
      <p:grpSpPr>
        <a:xfrm>
          <a:off x="0" y="0"/>
          <a:ext cx="0" cy="0"/>
          <a:chOff x="0" y="0"/>
          <a:chExt cx="0" cy="0"/>
        </a:xfrm>
      </p:grpSpPr>
      <p:sp>
        <p:nvSpPr>
          <p:cNvPr id="17" name="Google Shape;17;p3"/>
          <p:cNvSpPr txBox="1"/>
          <p:nvPr>
            <p:ph type="title"/>
          </p:nvPr>
        </p:nvSpPr>
        <p:spPr>
          <a:xfrm>
            <a:off x="1512075" y="2036300"/>
            <a:ext cx="4944900" cy="1477500"/>
          </a:xfrm>
          <a:prstGeom prst="rect">
            <a:avLst/>
          </a:prstGeom>
        </p:spPr>
        <p:txBody>
          <a:bodyPr anchorCtr="0" anchor="t" bIns="91425" lIns="91425" spcFirstLastPara="1" rIns="91425" wrap="square" tIns="91425">
            <a:noAutofit/>
          </a:bodyPr>
          <a:lstStyle>
            <a:lvl1pPr lvl="0" algn="l">
              <a:spcBef>
                <a:spcPts val="0"/>
              </a:spcBef>
              <a:spcAft>
                <a:spcPts val="0"/>
              </a:spcAft>
              <a:buSzPts val="4500"/>
              <a:buNone/>
              <a:defRPr sz="4200"/>
            </a:lvl1pPr>
            <a:lvl2pPr lvl="1" algn="r">
              <a:spcBef>
                <a:spcPts val="0"/>
              </a:spcBef>
              <a:spcAft>
                <a:spcPts val="0"/>
              </a:spcAft>
              <a:buSzPts val="4500"/>
              <a:buNone/>
              <a:defRPr sz="4500"/>
            </a:lvl2pPr>
            <a:lvl3pPr lvl="2" algn="r">
              <a:spcBef>
                <a:spcPts val="0"/>
              </a:spcBef>
              <a:spcAft>
                <a:spcPts val="0"/>
              </a:spcAft>
              <a:buSzPts val="4500"/>
              <a:buNone/>
              <a:defRPr sz="4500"/>
            </a:lvl3pPr>
            <a:lvl4pPr lvl="3" algn="r">
              <a:spcBef>
                <a:spcPts val="0"/>
              </a:spcBef>
              <a:spcAft>
                <a:spcPts val="0"/>
              </a:spcAft>
              <a:buSzPts val="4500"/>
              <a:buNone/>
              <a:defRPr sz="4500"/>
            </a:lvl4pPr>
            <a:lvl5pPr lvl="4" algn="r">
              <a:spcBef>
                <a:spcPts val="0"/>
              </a:spcBef>
              <a:spcAft>
                <a:spcPts val="0"/>
              </a:spcAft>
              <a:buSzPts val="4500"/>
              <a:buNone/>
              <a:defRPr sz="4500"/>
            </a:lvl5pPr>
            <a:lvl6pPr lvl="5" algn="r">
              <a:spcBef>
                <a:spcPts val="0"/>
              </a:spcBef>
              <a:spcAft>
                <a:spcPts val="0"/>
              </a:spcAft>
              <a:buSzPts val="4500"/>
              <a:buNone/>
              <a:defRPr sz="4500"/>
            </a:lvl6pPr>
            <a:lvl7pPr lvl="6" algn="r">
              <a:spcBef>
                <a:spcPts val="0"/>
              </a:spcBef>
              <a:spcAft>
                <a:spcPts val="0"/>
              </a:spcAft>
              <a:buSzPts val="4500"/>
              <a:buNone/>
              <a:defRPr sz="4500"/>
            </a:lvl7pPr>
            <a:lvl8pPr lvl="7" algn="r">
              <a:spcBef>
                <a:spcPts val="0"/>
              </a:spcBef>
              <a:spcAft>
                <a:spcPts val="0"/>
              </a:spcAft>
              <a:buSzPts val="4500"/>
              <a:buNone/>
              <a:defRPr sz="4500"/>
            </a:lvl8pPr>
            <a:lvl9pPr lvl="8" algn="r">
              <a:spcBef>
                <a:spcPts val="0"/>
              </a:spcBef>
              <a:spcAft>
                <a:spcPts val="0"/>
              </a:spcAft>
              <a:buSzPts val="4500"/>
              <a:buNone/>
              <a:defRPr sz="4500"/>
            </a:lvl9pPr>
          </a:lstStyle>
          <a:p/>
        </p:txBody>
      </p:sp>
      <p:sp>
        <p:nvSpPr>
          <p:cNvPr id="18" name="Google Shape;18;p3"/>
          <p:cNvSpPr txBox="1"/>
          <p:nvPr>
            <p:ph hasCustomPrompt="1" idx="2" type="title"/>
          </p:nvPr>
        </p:nvSpPr>
        <p:spPr>
          <a:xfrm>
            <a:off x="1512075" y="1012500"/>
            <a:ext cx="1076100" cy="870000"/>
          </a:xfrm>
          <a:prstGeom prst="rect">
            <a:avLst/>
          </a:prstGeom>
          <a:noFill/>
        </p:spPr>
        <p:txBody>
          <a:bodyPr anchorCtr="0" anchor="ctr" bIns="91425" lIns="91425" spcFirstLastPara="1" rIns="91425" wrap="square" tIns="91425">
            <a:noAutofit/>
          </a:bodyPr>
          <a:lstStyle>
            <a:lvl1pPr lvl="0" rtl="0" algn="l">
              <a:spcBef>
                <a:spcPts val="0"/>
              </a:spcBef>
              <a:spcAft>
                <a:spcPts val="0"/>
              </a:spcAft>
              <a:buSzPts val="5300"/>
              <a:buNone/>
              <a:defRPr sz="4200"/>
            </a:lvl1pPr>
            <a:lvl2pPr lvl="1" rtl="0" algn="ctr">
              <a:spcBef>
                <a:spcPts val="0"/>
              </a:spcBef>
              <a:spcAft>
                <a:spcPts val="0"/>
              </a:spcAft>
              <a:buSzPts val="5300"/>
              <a:buNone/>
              <a:defRPr sz="5300"/>
            </a:lvl2pPr>
            <a:lvl3pPr lvl="2" rtl="0" algn="ctr">
              <a:spcBef>
                <a:spcPts val="0"/>
              </a:spcBef>
              <a:spcAft>
                <a:spcPts val="0"/>
              </a:spcAft>
              <a:buSzPts val="5300"/>
              <a:buNone/>
              <a:defRPr sz="5300"/>
            </a:lvl3pPr>
            <a:lvl4pPr lvl="3" rtl="0" algn="ctr">
              <a:spcBef>
                <a:spcPts val="0"/>
              </a:spcBef>
              <a:spcAft>
                <a:spcPts val="0"/>
              </a:spcAft>
              <a:buSzPts val="5300"/>
              <a:buNone/>
              <a:defRPr sz="5300"/>
            </a:lvl4pPr>
            <a:lvl5pPr lvl="4" rtl="0" algn="ctr">
              <a:spcBef>
                <a:spcPts val="0"/>
              </a:spcBef>
              <a:spcAft>
                <a:spcPts val="0"/>
              </a:spcAft>
              <a:buSzPts val="5300"/>
              <a:buNone/>
              <a:defRPr sz="5300"/>
            </a:lvl5pPr>
            <a:lvl6pPr lvl="5" rtl="0" algn="ctr">
              <a:spcBef>
                <a:spcPts val="0"/>
              </a:spcBef>
              <a:spcAft>
                <a:spcPts val="0"/>
              </a:spcAft>
              <a:buSzPts val="5300"/>
              <a:buNone/>
              <a:defRPr sz="5300"/>
            </a:lvl6pPr>
            <a:lvl7pPr lvl="6" rtl="0" algn="ctr">
              <a:spcBef>
                <a:spcPts val="0"/>
              </a:spcBef>
              <a:spcAft>
                <a:spcPts val="0"/>
              </a:spcAft>
              <a:buSzPts val="5300"/>
              <a:buNone/>
              <a:defRPr sz="5300"/>
            </a:lvl7pPr>
            <a:lvl8pPr lvl="7" rtl="0" algn="ctr">
              <a:spcBef>
                <a:spcPts val="0"/>
              </a:spcBef>
              <a:spcAft>
                <a:spcPts val="0"/>
              </a:spcAft>
              <a:buSzPts val="5300"/>
              <a:buNone/>
              <a:defRPr sz="5300"/>
            </a:lvl8pPr>
            <a:lvl9pPr lvl="8" rtl="0" algn="ctr">
              <a:spcBef>
                <a:spcPts val="0"/>
              </a:spcBef>
              <a:spcAft>
                <a:spcPts val="0"/>
              </a:spcAft>
              <a:buSzPts val="5300"/>
              <a:buNone/>
              <a:defRPr sz="5300"/>
            </a:lvl9pPr>
          </a:lstStyle>
          <a:p>
            <a:r>
              <a:t>xx%</a:t>
            </a:r>
          </a:p>
        </p:txBody>
      </p:sp>
      <p:sp>
        <p:nvSpPr>
          <p:cNvPr id="19" name="Google Shape;19;p3"/>
          <p:cNvSpPr txBox="1"/>
          <p:nvPr>
            <p:ph idx="1" type="subTitle"/>
          </p:nvPr>
        </p:nvSpPr>
        <p:spPr>
          <a:xfrm>
            <a:off x="1512075" y="3573275"/>
            <a:ext cx="4944900" cy="6975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1850"/>
              <a:buNone/>
              <a:defRPr sz="1550"/>
            </a:lvl1pPr>
            <a:lvl2pPr lvl="1" rtl="0" algn="r">
              <a:lnSpc>
                <a:spcPct val="115000"/>
              </a:lnSpc>
              <a:spcBef>
                <a:spcPts val="0"/>
              </a:spcBef>
              <a:spcAft>
                <a:spcPts val="0"/>
              </a:spcAft>
              <a:buSzPts val="1850"/>
              <a:buNone/>
              <a:defRPr sz="1850"/>
            </a:lvl2pPr>
            <a:lvl3pPr lvl="2" rtl="0" algn="r">
              <a:lnSpc>
                <a:spcPct val="115000"/>
              </a:lnSpc>
              <a:spcBef>
                <a:spcPts val="0"/>
              </a:spcBef>
              <a:spcAft>
                <a:spcPts val="0"/>
              </a:spcAft>
              <a:buSzPts val="1850"/>
              <a:buNone/>
              <a:defRPr sz="1850"/>
            </a:lvl3pPr>
            <a:lvl4pPr lvl="3" rtl="0" algn="r">
              <a:lnSpc>
                <a:spcPct val="115000"/>
              </a:lnSpc>
              <a:spcBef>
                <a:spcPts val="0"/>
              </a:spcBef>
              <a:spcAft>
                <a:spcPts val="0"/>
              </a:spcAft>
              <a:buSzPts val="1850"/>
              <a:buNone/>
              <a:defRPr sz="1850"/>
            </a:lvl4pPr>
            <a:lvl5pPr lvl="4" rtl="0" algn="r">
              <a:lnSpc>
                <a:spcPct val="115000"/>
              </a:lnSpc>
              <a:spcBef>
                <a:spcPts val="0"/>
              </a:spcBef>
              <a:spcAft>
                <a:spcPts val="0"/>
              </a:spcAft>
              <a:buSzPts val="1850"/>
              <a:buNone/>
              <a:defRPr sz="1850"/>
            </a:lvl5pPr>
            <a:lvl6pPr lvl="5" rtl="0" algn="r">
              <a:lnSpc>
                <a:spcPct val="115000"/>
              </a:lnSpc>
              <a:spcBef>
                <a:spcPts val="0"/>
              </a:spcBef>
              <a:spcAft>
                <a:spcPts val="0"/>
              </a:spcAft>
              <a:buSzPts val="1850"/>
              <a:buNone/>
              <a:defRPr sz="1850"/>
            </a:lvl6pPr>
            <a:lvl7pPr lvl="6" rtl="0" algn="r">
              <a:lnSpc>
                <a:spcPct val="115000"/>
              </a:lnSpc>
              <a:spcBef>
                <a:spcPts val="0"/>
              </a:spcBef>
              <a:spcAft>
                <a:spcPts val="0"/>
              </a:spcAft>
              <a:buSzPts val="1850"/>
              <a:buNone/>
              <a:defRPr sz="1850"/>
            </a:lvl7pPr>
            <a:lvl8pPr lvl="7" rtl="0" algn="r">
              <a:lnSpc>
                <a:spcPct val="115000"/>
              </a:lnSpc>
              <a:spcBef>
                <a:spcPts val="0"/>
              </a:spcBef>
              <a:spcAft>
                <a:spcPts val="0"/>
              </a:spcAft>
              <a:buSzPts val="1850"/>
              <a:buNone/>
              <a:defRPr sz="1850"/>
            </a:lvl8pPr>
            <a:lvl9pPr lvl="8" rtl="0" algn="r">
              <a:lnSpc>
                <a:spcPct val="115000"/>
              </a:lnSpc>
              <a:spcBef>
                <a:spcPts val="0"/>
              </a:spcBef>
              <a:spcAft>
                <a:spcPts val="0"/>
              </a:spcAft>
              <a:buSzPts val="1850"/>
              <a:buNone/>
              <a:defRPr sz="1850"/>
            </a:lvl9pPr>
          </a:lstStyle>
          <a:p/>
        </p:txBody>
      </p:sp>
      <p:sp>
        <p:nvSpPr>
          <p:cNvPr id="20" name="Google Shape;20;p3"/>
          <p:cNvSpPr/>
          <p:nvPr/>
        </p:nvSpPr>
        <p:spPr>
          <a:xfrm>
            <a:off x="8291100" y="0"/>
            <a:ext cx="8529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1" name="Google Shape;21;p3"/>
          <p:cNvCxnSpPr/>
          <p:nvPr/>
        </p:nvCxnSpPr>
        <p:spPr>
          <a:xfrm>
            <a:off x="4273200" y="4876025"/>
            <a:ext cx="4870800" cy="0"/>
          </a:xfrm>
          <a:prstGeom prst="straightConnector1">
            <a:avLst/>
          </a:prstGeom>
          <a:noFill/>
          <a:ln cap="flat" cmpd="sng" w="9525">
            <a:solidFill>
              <a:schemeClr val="dk1"/>
            </a:solidFill>
            <a:prstDash val="solid"/>
            <a:round/>
            <a:headEnd len="med" w="med" type="none"/>
            <a:tailEnd len="med" w="med" type="none"/>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11">
    <p:spTree>
      <p:nvGrpSpPr>
        <p:cNvPr id="142" name="Shape 142"/>
        <p:cNvGrpSpPr/>
        <p:nvPr/>
      </p:nvGrpSpPr>
      <p:grpSpPr>
        <a:xfrm>
          <a:off x="0" y="0"/>
          <a:ext cx="0" cy="0"/>
          <a:chOff x="0" y="0"/>
          <a:chExt cx="0" cy="0"/>
        </a:xfrm>
      </p:grpSpPr>
      <p:sp>
        <p:nvSpPr>
          <p:cNvPr id="143" name="Google Shape;143;p21"/>
          <p:cNvSpPr txBox="1"/>
          <p:nvPr>
            <p:ph idx="1" type="body"/>
          </p:nvPr>
        </p:nvSpPr>
        <p:spPr>
          <a:xfrm>
            <a:off x="1691100" y="1759300"/>
            <a:ext cx="5761800" cy="20925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dk2"/>
              </a:buClr>
              <a:buSzPts val="1400"/>
              <a:buFont typeface="Red Hat Display"/>
              <a:buChar char="■"/>
              <a:defRPr/>
            </a:lvl1pPr>
            <a:lvl2pPr indent="-317500" lvl="1" marL="914400" rtl="0">
              <a:spcBef>
                <a:spcPts val="1600"/>
              </a:spcBef>
              <a:spcAft>
                <a:spcPts val="0"/>
              </a:spcAft>
              <a:buClr>
                <a:srgbClr val="FFFFFF"/>
              </a:buClr>
              <a:buSzPts val="1400"/>
              <a:buFont typeface="Red Hat Display"/>
              <a:buChar char="○"/>
              <a:defRPr/>
            </a:lvl2pPr>
            <a:lvl3pPr indent="-317500" lvl="2" marL="1371600" rtl="0">
              <a:spcBef>
                <a:spcPts val="1600"/>
              </a:spcBef>
              <a:spcAft>
                <a:spcPts val="0"/>
              </a:spcAft>
              <a:buClr>
                <a:srgbClr val="FFFFFF"/>
              </a:buClr>
              <a:buSzPts val="1400"/>
              <a:buFont typeface="Red Hat Display"/>
              <a:buChar char="■"/>
              <a:defRPr/>
            </a:lvl3pPr>
            <a:lvl4pPr indent="-317500" lvl="3" marL="1828800" rtl="0">
              <a:spcBef>
                <a:spcPts val="1600"/>
              </a:spcBef>
              <a:spcAft>
                <a:spcPts val="0"/>
              </a:spcAft>
              <a:buClr>
                <a:srgbClr val="FFFFFF"/>
              </a:buClr>
              <a:buSzPts val="1400"/>
              <a:buFont typeface="Red Hat Display"/>
              <a:buChar char="●"/>
              <a:defRPr/>
            </a:lvl4pPr>
            <a:lvl5pPr indent="-317500" lvl="4" marL="2286000" rtl="0">
              <a:spcBef>
                <a:spcPts val="1600"/>
              </a:spcBef>
              <a:spcAft>
                <a:spcPts val="0"/>
              </a:spcAft>
              <a:buClr>
                <a:srgbClr val="FFFFFF"/>
              </a:buClr>
              <a:buSzPts val="1400"/>
              <a:buFont typeface="Red Hat Display"/>
              <a:buChar char="○"/>
              <a:defRPr/>
            </a:lvl5pPr>
            <a:lvl6pPr indent="-317500" lvl="5" marL="2743200" rtl="0">
              <a:spcBef>
                <a:spcPts val="1600"/>
              </a:spcBef>
              <a:spcAft>
                <a:spcPts val="0"/>
              </a:spcAft>
              <a:buClr>
                <a:srgbClr val="FFFFFF"/>
              </a:buClr>
              <a:buSzPts val="1400"/>
              <a:buFont typeface="Red Hat Display"/>
              <a:buChar char="■"/>
              <a:defRPr/>
            </a:lvl6pPr>
            <a:lvl7pPr indent="-317500" lvl="6" marL="3200400" rtl="0">
              <a:spcBef>
                <a:spcPts val="1600"/>
              </a:spcBef>
              <a:spcAft>
                <a:spcPts val="0"/>
              </a:spcAft>
              <a:buClr>
                <a:srgbClr val="FFFFFF"/>
              </a:buClr>
              <a:buSzPts val="1400"/>
              <a:buFont typeface="Red Hat Display"/>
              <a:buChar char="●"/>
              <a:defRPr/>
            </a:lvl7pPr>
            <a:lvl8pPr indent="-317500" lvl="7" marL="3657600" rtl="0">
              <a:spcBef>
                <a:spcPts val="1600"/>
              </a:spcBef>
              <a:spcAft>
                <a:spcPts val="0"/>
              </a:spcAft>
              <a:buClr>
                <a:srgbClr val="FFFFFF"/>
              </a:buClr>
              <a:buSzPts val="1400"/>
              <a:buFont typeface="Red Hat Display"/>
              <a:buChar char="○"/>
              <a:defRPr/>
            </a:lvl8pPr>
            <a:lvl9pPr indent="-317500" lvl="8" marL="4114800" rtl="0">
              <a:spcBef>
                <a:spcPts val="1600"/>
              </a:spcBef>
              <a:spcAft>
                <a:spcPts val="1600"/>
              </a:spcAft>
              <a:buClr>
                <a:srgbClr val="FFFFFF"/>
              </a:buClr>
              <a:buSzPts val="1400"/>
              <a:buFont typeface="Red Hat Display"/>
              <a:buChar char="■"/>
              <a:defRPr/>
            </a:lvl9pPr>
          </a:lstStyle>
          <a:p/>
        </p:txBody>
      </p:sp>
      <p:sp>
        <p:nvSpPr>
          <p:cNvPr id="144" name="Google Shape;144;p21"/>
          <p:cNvSpPr txBox="1"/>
          <p:nvPr>
            <p:ph type="title"/>
          </p:nvPr>
        </p:nvSpPr>
        <p:spPr>
          <a:xfrm>
            <a:off x="713225" y="470650"/>
            <a:ext cx="7717500" cy="549900"/>
          </a:xfrm>
          <a:prstGeom prst="rect">
            <a:avLst/>
          </a:prstGeom>
        </p:spPr>
        <p:txBody>
          <a:bodyPr anchorCtr="0" anchor="t" bIns="91425" lIns="91425" spcFirstLastPara="1" rIns="91425" wrap="square" tIns="91425">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145" name="Google Shape;145;p21"/>
          <p:cNvSpPr/>
          <p:nvPr/>
        </p:nvSpPr>
        <p:spPr>
          <a:xfrm flipH="1">
            <a:off x="0" y="4875900"/>
            <a:ext cx="9144000" cy="267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6" name="Google Shape;146;p21"/>
          <p:cNvGrpSpPr/>
          <p:nvPr/>
        </p:nvGrpSpPr>
        <p:grpSpPr>
          <a:xfrm>
            <a:off x="276825" y="267475"/>
            <a:ext cx="8860200" cy="4876025"/>
            <a:chOff x="276825" y="267475"/>
            <a:chExt cx="8860200" cy="4876025"/>
          </a:xfrm>
        </p:grpSpPr>
        <p:cxnSp>
          <p:nvCxnSpPr>
            <p:cNvPr id="147" name="Google Shape;147;p21"/>
            <p:cNvCxnSpPr/>
            <p:nvPr/>
          </p:nvCxnSpPr>
          <p:spPr>
            <a:xfrm rot="10800000">
              <a:off x="276825" y="2571900"/>
              <a:ext cx="0" cy="2571600"/>
            </a:xfrm>
            <a:prstGeom prst="straightConnector1">
              <a:avLst/>
            </a:prstGeom>
            <a:noFill/>
            <a:ln cap="flat" cmpd="sng" w="9525">
              <a:solidFill>
                <a:schemeClr val="dk1"/>
              </a:solidFill>
              <a:prstDash val="solid"/>
              <a:round/>
              <a:headEnd len="med" w="med" type="none"/>
              <a:tailEnd len="med" w="med" type="none"/>
            </a:ln>
          </p:spPr>
        </p:cxnSp>
        <p:cxnSp>
          <p:nvCxnSpPr>
            <p:cNvPr id="148" name="Google Shape;148;p21"/>
            <p:cNvCxnSpPr/>
            <p:nvPr/>
          </p:nvCxnSpPr>
          <p:spPr>
            <a:xfrm>
              <a:off x="4565025" y="267475"/>
              <a:ext cx="4572000" cy="0"/>
            </a:xfrm>
            <a:prstGeom prst="straightConnector1">
              <a:avLst/>
            </a:prstGeom>
            <a:noFill/>
            <a:ln cap="flat" cmpd="sng" w="9525">
              <a:solidFill>
                <a:schemeClr val="dk1"/>
              </a:solidFill>
              <a:prstDash val="solid"/>
              <a:round/>
              <a:headEnd len="med" w="med" type="none"/>
              <a:tailEnd len="med" w="med" type="none"/>
            </a:ln>
          </p:spPr>
        </p:cxn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2_1_1_1_1_1">
    <p:spTree>
      <p:nvGrpSpPr>
        <p:cNvPr id="149" name="Shape 149"/>
        <p:cNvGrpSpPr/>
        <p:nvPr/>
      </p:nvGrpSpPr>
      <p:grpSpPr>
        <a:xfrm>
          <a:off x="0" y="0"/>
          <a:ext cx="0" cy="0"/>
          <a:chOff x="0" y="0"/>
          <a:chExt cx="0" cy="0"/>
        </a:xfrm>
      </p:grpSpPr>
      <p:sp>
        <p:nvSpPr>
          <p:cNvPr id="150" name="Google Shape;150;p22"/>
          <p:cNvSpPr txBox="1"/>
          <p:nvPr>
            <p:ph type="title"/>
          </p:nvPr>
        </p:nvSpPr>
        <p:spPr>
          <a:xfrm>
            <a:off x="948325" y="1185562"/>
            <a:ext cx="4863300" cy="803700"/>
          </a:xfrm>
          <a:prstGeom prst="rect">
            <a:avLst/>
          </a:prstGeom>
        </p:spPr>
        <p:txBody>
          <a:bodyPr anchorCtr="0" anchor="b" bIns="91425" lIns="91425" spcFirstLastPara="1" rIns="91425" wrap="square" tIns="91425">
            <a:noAutofit/>
          </a:bodyPr>
          <a:lstStyle>
            <a:lvl1pPr lvl="0" rtl="0" algn="l">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151" name="Google Shape;151;p22"/>
          <p:cNvSpPr txBox="1"/>
          <p:nvPr>
            <p:ph idx="1" type="subTitle"/>
          </p:nvPr>
        </p:nvSpPr>
        <p:spPr>
          <a:xfrm>
            <a:off x="948325" y="2112038"/>
            <a:ext cx="4863300" cy="18459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Clr>
                <a:schemeClr val="dk2"/>
              </a:buClr>
              <a:buSzPts val="1400"/>
              <a:buChar char="■"/>
              <a:defRPr/>
            </a:lvl1pPr>
            <a:lvl2pPr lvl="1" rtl="0" algn="ctr">
              <a:lnSpc>
                <a:spcPct val="115000"/>
              </a:lnSpc>
              <a:spcBef>
                <a:spcPts val="0"/>
              </a:spcBef>
              <a:spcAft>
                <a:spcPts val="0"/>
              </a:spcAft>
              <a:buSzPts val="1400"/>
              <a:buChar char="○"/>
              <a:defRPr/>
            </a:lvl2pPr>
            <a:lvl3pPr lvl="2" rtl="0" algn="ctr">
              <a:lnSpc>
                <a:spcPct val="115000"/>
              </a:lnSpc>
              <a:spcBef>
                <a:spcPts val="0"/>
              </a:spcBef>
              <a:spcAft>
                <a:spcPts val="0"/>
              </a:spcAft>
              <a:buSzPts val="1400"/>
              <a:buChar char="■"/>
              <a:defRPr/>
            </a:lvl3pPr>
            <a:lvl4pPr lvl="3" rtl="0" algn="ctr">
              <a:lnSpc>
                <a:spcPct val="115000"/>
              </a:lnSpc>
              <a:spcBef>
                <a:spcPts val="0"/>
              </a:spcBef>
              <a:spcAft>
                <a:spcPts val="0"/>
              </a:spcAft>
              <a:buSzPts val="1400"/>
              <a:buChar char="●"/>
              <a:defRPr/>
            </a:lvl4pPr>
            <a:lvl5pPr lvl="4" rtl="0" algn="ctr">
              <a:lnSpc>
                <a:spcPct val="115000"/>
              </a:lnSpc>
              <a:spcBef>
                <a:spcPts val="0"/>
              </a:spcBef>
              <a:spcAft>
                <a:spcPts val="0"/>
              </a:spcAft>
              <a:buSzPts val="1400"/>
              <a:buChar char="○"/>
              <a:defRPr/>
            </a:lvl5pPr>
            <a:lvl6pPr lvl="5" rtl="0" algn="ctr">
              <a:lnSpc>
                <a:spcPct val="115000"/>
              </a:lnSpc>
              <a:spcBef>
                <a:spcPts val="0"/>
              </a:spcBef>
              <a:spcAft>
                <a:spcPts val="0"/>
              </a:spcAft>
              <a:buSzPts val="1400"/>
              <a:buChar char="■"/>
              <a:defRPr/>
            </a:lvl6pPr>
            <a:lvl7pPr lvl="6" rtl="0" algn="ctr">
              <a:lnSpc>
                <a:spcPct val="115000"/>
              </a:lnSpc>
              <a:spcBef>
                <a:spcPts val="0"/>
              </a:spcBef>
              <a:spcAft>
                <a:spcPts val="0"/>
              </a:spcAft>
              <a:buSzPts val="1400"/>
              <a:buChar char="●"/>
              <a:defRPr/>
            </a:lvl7pPr>
            <a:lvl8pPr lvl="7" rtl="0" algn="ctr">
              <a:lnSpc>
                <a:spcPct val="115000"/>
              </a:lnSpc>
              <a:spcBef>
                <a:spcPts val="0"/>
              </a:spcBef>
              <a:spcAft>
                <a:spcPts val="0"/>
              </a:spcAft>
              <a:buSzPts val="1400"/>
              <a:buChar char="○"/>
              <a:defRPr/>
            </a:lvl8pPr>
            <a:lvl9pPr lvl="8" rtl="0" algn="ctr">
              <a:lnSpc>
                <a:spcPct val="115000"/>
              </a:lnSpc>
              <a:spcBef>
                <a:spcPts val="0"/>
              </a:spcBef>
              <a:spcAft>
                <a:spcPts val="0"/>
              </a:spcAft>
              <a:buSzPts val="1400"/>
              <a:buChar char="■"/>
              <a:defRPr/>
            </a:lvl9pPr>
          </a:lstStyle>
          <a:p/>
        </p:txBody>
      </p:sp>
      <p:sp>
        <p:nvSpPr>
          <p:cNvPr id="152" name="Google Shape;152;p22"/>
          <p:cNvSpPr/>
          <p:nvPr/>
        </p:nvSpPr>
        <p:spPr>
          <a:xfrm flipH="1" rot="10800000">
            <a:off x="8291100" y="0"/>
            <a:ext cx="8529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3" name="Google Shape;153;p22"/>
          <p:cNvGrpSpPr/>
          <p:nvPr/>
        </p:nvGrpSpPr>
        <p:grpSpPr>
          <a:xfrm flipH="1" rot="10800000">
            <a:off x="-55375" y="0"/>
            <a:ext cx="9199250" cy="4604000"/>
            <a:chOff x="-55375" y="539500"/>
            <a:chExt cx="9199250" cy="4604000"/>
          </a:xfrm>
        </p:grpSpPr>
        <p:cxnSp>
          <p:nvCxnSpPr>
            <p:cNvPr id="154" name="Google Shape;154;p22"/>
            <p:cNvCxnSpPr/>
            <p:nvPr/>
          </p:nvCxnSpPr>
          <p:spPr>
            <a:xfrm>
              <a:off x="-55375" y="4608575"/>
              <a:ext cx="4571700" cy="0"/>
            </a:xfrm>
            <a:prstGeom prst="straightConnector1">
              <a:avLst/>
            </a:prstGeom>
            <a:noFill/>
            <a:ln cap="flat" cmpd="sng" w="9525">
              <a:solidFill>
                <a:schemeClr val="dk1"/>
              </a:solidFill>
              <a:prstDash val="solid"/>
              <a:round/>
              <a:headEnd len="med" w="med" type="none"/>
              <a:tailEnd len="med" w="med" type="none"/>
            </a:ln>
          </p:spPr>
        </p:cxnSp>
        <p:cxnSp>
          <p:nvCxnSpPr>
            <p:cNvPr id="155" name="Google Shape;155;p22"/>
            <p:cNvCxnSpPr/>
            <p:nvPr/>
          </p:nvCxnSpPr>
          <p:spPr>
            <a:xfrm>
              <a:off x="4585075" y="539500"/>
              <a:ext cx="4558800" cy="0"/>
            </a:xfrm>
            <a:prstGeom prst="straightConnector1">
              <a:avLst/>
            </a:prstGeom>
            <a:noFill/>
            <a:ln cap="flat" cmpd="sng" w="9525">
              <a:solidFill>
                <a:schemeClr val="dk1"/>
              </a:solidFill>
              <a:prstDash val="solid"/>
              <a:round/>
              <a:headEnd len="med" w="med" type="none"/>
              <a:tailEnd len="med" w="med" type="none"/>
            </a:ln>
          </p:spPr>
        </p:cxnSp>
        <p:cxnSp>
          <p:nvCxnSpPr>
            <p:cNvPr id="156" name="Google Shape;156;p22"/>
            <p:cNvCxnSpPr/>
            <p:nvPr/>
          </p:nvCxnSpPr>
          <p:spPr>
            <a:xfrm rot="10800000">
              <a:off x="8430775" y="805200"/>
              <a:ext cx="0" cy="4338300"/>
            </a:xfrm>
            <a:prstGeom prst="straightConnector1">
              <a:avLst/>
            </a:prstGeom>
            <a:noFill/>
            <a:ln cap="flat" cmpd="sng" w="9525">
              <a:solidFill>
                <a:schemeClr val="dk1"/>
              </a:solidFill>
              <a:prstDash val="solid"/>
              <a:round/>
              <a:headEnd len="med" w="med" type="none"/>
              <a:tailEnd len="med" w="med" type="none"/>
            </a:ln>
          </p:spPr>
        </p:cxn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2_1_1_1_1_1_1">
    <p:spTree>
      <p:nvGrpSpPr>
        <p:cNvPr id="157" name="Shape 157"/>
        <p:cNvGrpSpPr/>
        <p:nvPr/>
      </p:nvGrpSpPr>
      <p:grpSpPr>
        <a:xfrm>
          <a:off x="0" y="0"/>
          <a:ext cx="0" cy="0"/>
          <a:chOff x="0" y="0"/>
          <a:chExt cx="0" cy="0"/>
        </a:xfrm>
      </p:grpSpPr>
      <p:sp>
        <p:nvSpPr>
          <p:cNvPr id="158" name="Google Shape;158;p23"/>
          <p:cNvSpPr txBox="1"/>
          <p:nvPr>
            <p:ph type="title"/>
          </p:nvPr>
        </p:nvSpPr>
        <p:spPr>
          <a:xfrm>
            <a:off x="1262175" y="1023602"/>
            <a:ext cx="2890500" cy="1678500"/>
          </a:xfrm>
          <a:prstGeom prst="rect">
            <a:avLst/>
          </a:prstGeom>
        </p:spPr>
        <p:txBody>
          <a:bodyPr anchorCtr="0" anchor="b" bIns="91425" lIns="91425" spcFirstLastPara="1" rIns="91425" wrap="square" tIns="91425">
            <a:noAutofit/>
          </a:bodyPr>
          <a:lstStyle>
            <a:lvl1pPr lvl="0" rtl="0" algn="l">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159" name="Google Shape;159;p23"/>
          <p:cNvSpPr txBox="1"/>
          <p:nvPr>
            <p:ph idx="1" type="subTitle"/>
          </p:nvPr>
        </p:nvSpPr>
        <p:spPr>
          <a:xfrm>
            <a:off x="1262175" y="2702272"/>
            <a:ext cx="2890500" cy="14175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1400"/>
              <a:buNone/>
              <a:defRPr/>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160" name="Google Shape;160;p23"/>
          <p:cNvSpPr/>
          <p:nvPr/>
        </p:nvSpPr>
        <p:spPr>
          <a:xfrm rot="10800000">
            <a:off x="125" y="0"/>
            <a:ext cx="7167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1" name="Google Shape;161;p23"/>
          <p:cNvGrpSpPr/>
          <p:nvPr/>
        </p:nvGrpSpPr>
        <p:grpSpPr>
          <a:xfrm rot="10800000">
            <a:off x="0" y="363100"/>
            <a:ext cx="8860200" cy="4780400"/>
            <a:chOff x="283800" y="0"/>
            <a:chExt cx="8860200" cy="4780400"/>
          </a:xfrm>
        </p:grpSpPr>
        <p:cxnSp>
          <p:nvCxnSpPr>
            <p:cNvPr id="162" name="Google Shape;162;p23"/>
            <p:cNvCxnSpPr/>
            <p:nvPr/>
          </p:nvCxnSpPr>
          <p:spPr>
            <a:xfrm>
              <a:off x="4273200" y="4780400"/>
              <a:ext cx="4870800" cy="0"/>
            </a:xfrm>
            <a:prstGeom prst="straightConnector1">
              <a:avLst/>
            </a:prstGeom>
            <a:noFill/>
            <a:ln cap="flat" cmpd="sng" w="9525">
              <a:solidFill>
                <a:schemeClr val="dk1"/>
              </a:solidFill>
              <a:prstDash val="solid"/>
              <a:round/>
              <a:headEnd len="med" w="med" type="none"/>
              <a:tailEnd len="med" w="med" type="none"/>
            </a:ln>
          </p:spPr>
        </p:cxnSp>
        <p:cxnSp>
          <p:nvCxnSpPr>
            <p:cNvPr id="163" name="Google Shape;163;p23"/>
            <p:cNvCxnSpPr/>
            <p:nvPr/>
          </p:nvCxnSpPr>
          <p:spPr>
            <a:xfrm rot="10800000">
              <a:off x="283800" y="0"/>
              <a:ext cx="0" cy="4131000"/>
            </a:xfrm>
            <a:prstGeom prst="straightConnector1">
              <a:avLst/>
            </a:prstGeom>
            <a:noFill/>
            <a:ln cap="flat" cmpd="sng" w="9525">
              <a:solidFill>
                <a:schemeClr val="dk1"/>
              </a:solidFill>
              <a:prstDash val="solid"/>
              <a:round/>
              <a:headEnd len="med" w="med" type="none"/>
              <a:tailEnd len="med" w="med" type="none"/>
            </a:ln>
          </p:spPr>
        </p:cxn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CUSTOM_2_1_1_1_1_1_1_1">
    <p:spTree>
      <p:nvGrpSpPr>
        <p:cNvPr id="164" name="Shape 164"/>
        <p:cNvGrpSpPr/>
        <p:nvPr/>
      </p:nvGrpSpPr>
      <p:grpSpPr>
        <a:xfrm>
          <a:off x="0" y="0"/>
          <a:ext cx="0" cy="0"/>
          <a:chOff x="0" y="0"/>
          <a:chExt cx="0" cy="0"/>
        </a:xfrm>
      </p:grpSpPr>
      <p:sp>
        <p:nvSpPr>
          <p:cNvPr id="165" name="Google Shape;165;p24"/>
          <p:cNvSpPr txBox="1"/>
          <p:nvPr>
            <p:ph type="title"/>
          </p:nvPr>
        </p:nvSpPr>
        <p:spPr>
          <a:xfrm>
            <a:off x="4746800" y="1023600"/>
            <a:ext cx="2630100" cy="1521600"/>
          </a:xfrm>
          <a:prstGeom prst="rect">
            <a:avLst/>
          </a:prstGeom>
        </p:spPr>
        <p:txBody>
          <a:bodyPr anchorCtr="0" anchor="b" bIns="91425" lIns="91425" spcFirstLastPara="1" rIns="91425" wrap="square" tIns="91425">
            <a:noAutofit/>
          </a:bodyPr>
          <a:lstStyle>
            <a:lvl1pPr lvl="0" rtl="0" algn="r">
              <a:spcBef>
                <a:spcPts val="0"/>
              </a:spcBef>
              <a:spcAft>
                <a:spcPts val="0"/>
              </a:spcAft>
              <a:buSzPts val="3100"/>
              <a:buNone/>
              <a:defRPr/>
            </a:lvl1pPr>
            <a:lvl2pPr lvl="1" rtl="0" algn="r">
              <a:spcBef>
                <a:spcPts val="0"/>
              </a:spcBef>
              <a:spcAft>
                <a:spcPts val="0"/>
              </a:spcAft>
              <a:buSzPts val="3100"/>
              <a:buNone/>
              <a:defRPr/>
            </a:lvl2pPr>
            <a:lvl3pPr lvl="2" rtl="0" algn="r">
              <a:spcBef>
                <a:spcPts val="0"/>
              </a:spcBef>
              <a:spcAft>
                <a:spcPts val="0"/>
              </a:spcAft>
              <a:buSzPts val="3100"/>
              <a:buNone/>
              <a:defRPr/>
            </a:lvl3pPr>
            <a:lvl4pPr lvl="3" rtl="0" algn="r">
              <a:spcBef>
                <a:spcPts val="0"/>
              </a:spcBef>
              <a:spcAft>
                <a:spcPts val="0"/>
              </a:spcAft>
              <a:buSzPts val="3100"/>
              <a:buNone/>
              <a:defRPr/>
            </a:lvl4pPr>
            <a:lvl5pPr lvl="4" rtl="0" algn="r">
              <a:spcBef>
                <a:spcPts val="0"/>
              </a:spcBef>
              <a:spcAft>
                <a:spcPts val="0"/>
              </a:spcAft>
              <a:buSzPts val="3100"/>
              <a:buNone/>
              <a:defRPr/>
            </a:lvl5pPr>
            <a:lvl6pPr lvl="5" rtl="0" algn="r">
              <a:spcBef>
                <a:spcPts val="0"/>
              </a:spcBef>
              <a:spcAft>
                <a:spcPts val="0"/>
              </a:spcAft>
              <a:buSzPts val="3100"/>
              <a:buNone/>
              <a:defRPr/>
            </a:lvl6pPr>
            <a:lvl7pPr lvl="6" rtl="0" algn="r">
              <a:spcBef>
                <a:spcPts val="0"/>
              </a:spcBef>
              <a:spcAft>
                <a:spcPts val="0"/>
              </a:spcAft>
              <a:buSzPts val="3100"/>
              <a:buNone/>
              <a:defRPr/>
            </a:lvl7pPr>
            <a:lvl8pPr lvl="7" rtl="0" algn="r">
              <a:spcBef>
                <a:spcPts val="0"/>
              </a:spcBef>
              <a:spcAft>
                <a:spcPts val="0"/>
              </a:spcAft>
              <a:buSzPts val="3100"/>
              <a:buNone/>
              <a:defRPr/>
            </a:lvl8pPr>
            <a:lvl9pPr lvl="8" rtl="0" algn="r">
              <a:spcBef>
                <a:spcPts val="0"/>
              </a:spcBef>
              <a:spcAft>
                <a:spcPts val="0"/>
              </a:spcAft>
              <a:buSzPts val="3100"/>
              <a:buNone/>
              <a:defRPr/>
            </a:lvl9pPr>
          </a:lstStyle>
          <a:p/>
        </p:txBody>
      </p:sp>
      <p:sp>
        <p:nvSpPr>
          <p:cNvPr id="166" name="Google Shape;166;p24"/>
          <p:cNvSpPr txBox="1"/>
          <p:nvPr>
            <p:ph idx="1" type="subTitle"/>
          </p:nvPr>
        </p:nvSpPr>
        <p:spPr>
          <a:xfrm>
            <a:off x="4746800" y="2545055"/>
            <a:ext cx="2630100" cy="1575000"/>
          </a:xfrm>
          <a:prstGeom prst="rect">
            <a:avLst/>
          </a:prstGeom>
        </p:spPr>
        <p:txBody>
          <a:bodyPr anchorCtr="0" anchor="t" bIns="91425" lIns="91425" spcFirstLastPara="1" rIns="91425" wrap="square" tIns="91425">
            <a:noAutofit/>
          </a:bodyPr>
          <a:lstStyle>
            <a:lvl1pPr lvl="0" rtl="0" algn="r">
              <a:lnSpc>
                <a:spcPct val="115000"/>
              </a:lnSpc>
              <a:spcBef>
                <a:spcPts val="0"/>
              </a:spcBef>
              <a:spcAft>
                <a:spcPts val="0"/>
              </a:spcAft>
              <a:buSzPts val="1400"/>
              <a:buNone/>
              <a:defRPr/>
            </a:lvl1pPr>
            <a:lvl2pPr lvl="1" rtl="0" algn="r">
              <a:lnSpc>
                <a:spcPct val="115000"/>
              </a:lnSpc>
              <a:spcBef>
                <a:spcPts val="0"/>
              </a:spcBef>
              <a:spcAft>
                <a:spcPts val="0"/>
              </a:spcAft>
              <a:buSzPts val="1400"/>
              <a:buNone/>
              <a:defRPr/>
            </a:lvl2pPr>
            <a:lvl3pPr lvl="2" rtl="0" algn="r">
              <a:lnSpc>
                <a:spcPct val="115000"/>
              </a:lnSpc>
              <a:spcBef>
                <a:spcPts val="0"/>
              </a:spcBef>
              <a:spcAft>
                <a:spcPts val="0"/>
              </a:spcAft>
              <a:buSzPts val="1400"/>
              <a:buNone/>
              <a:defRPr/>
            </a:lvl3pPr>
            <a:lvl4pPr lvl="3" rtl="0" algn="r">
              <a:lnSpc>
                <a:spcPct val="115000"/>
              </a:lnSpc>
              <a:spcBef>
                <a:spcPts val="0"/>
              </a:spcBef>
              <a:spcAft>
                <a:spcPts val="0"/>
              </a:spcAft>
              <a:buSzPts val="1400"/>
              <a:buNone/>
              <a:defRPr/>
            </a:lvl4pPr>
            <a:lvl5pPr lvl="4" rtl="0" algn="r">
              <a:lnSpc>
                <a:spcPct val="115000"/>
              </a:lnSpc>
              <a:spcBef>
                <a:spcPts val="0"/>
              </a:spcBef>
              <a:spcAft>
                <a:spcPts val="0"/>
              </a:spcAft>
              <a:buSzPts val="1400"/>
              <a:buNone/>
              <a:defRPr/>
            </a:lvl5pPr>
            <a:lvl6pPr lvl="5" rtl="0" algn="r">
              <a:lnSpc>
                <a:spcPct val="115000"/>
              </a:lnSpc>
              <a:spcBef>
                <a:spcPts val="0"/>
              </a:spcBef>
              <a:spcAft>
                <a:spcPts val="0"/>
              </a:spcAft>
              <a:buSzPts val="1400"/>
              <a:buNone/>
              <a:defRPr/>
            </a:lvl6pPr>
            <a:lvl7pPr lvl="6" rtl="0" algn="r">
              <a:lnSpc>
                <a:spcPct val="115000"/>
              </a:lnSpc>
              <a:spcBef>
                <a:spcPts val="0"/>
              </a:spcBef>
              <a:spcAft>
                <a:spcPts val="0"/>
              </a:spcAft>
              <a:buSzPts val="1400"/>
              <a:buNone/>
              <a:defRPr/>
            </a:lvl7pPr>
            <a:lvl8pPr lvl="7" rtl="0" algn="r">
              <a:lnSpc>
                <a:spcPct val="115000"/>
              </a:lnSpc>
              <a:spcBef>
                <a:spcPts val="0"/>
              </a:spcBef>
              <a:spcAft>
                <a:spcPts val="0"/>
              </a:spcAft>
              <a:buSzPts val="1400"/>
              <a:buNone/>
              <a:defRPr/>
            </a:lvl8pPr>
            <a:lvl9pPr lvl="8" rtl="0" algn="r">
              <a:lnSpc>
                <a:spcPct val="115000"/>
              </a:lnSpc>
              <a:spcBef>
                <a:spcPts val="0"/>
              </a:spcBef>
              <a:spcAft>
                <a:spcPts val="0"/>
              </a:spcAft>
              <a:buSzPts val="1400"/>
              <a:buNone/>
              <a:defRPr/>
            </a:lvl9pPr>
          </a:lstStyle>
          <a:p/>
        </p:txBody>
      </p:sp>
      <p:grpSp>
        <p:nvGrpSpPr>
          <p:cNvPr id="167" name="Google Shape;167;p24"/>
          <p:cNvGrpSpPr/>
          <p:nvPr/>
        </p:nvGrpSpPr>
        <p:grpSpPr>
          <a:xfrm flipH="1">
            <a:off x="0" y="0"/>
            <a:ext cx="9144075" cy="5143500"/>
            <a:chOff x="0" y="0"/>
            <a:chExt cx="9144075" cy="5143500"/>
          </a:xfrm>
        </p:grpSpPr>
        <p:grpSp>
          <p:nvGrpSpPr>
            <p:cNvPr id="168" name="Google Shape;168;p24"/>
            <p:cNvGrpSpPr/>
            <p:nvPr/>
          </p:nvGrpSpPr>
          <p:grpSpPr>
            <a:xfrm>
              <a:off x="0" y="0"/>
              <a:ext cx="9144075" cy="5143500"/>
              <a:chOff x="0" y="0"/>
              <a:chExt cx="9144075" cy="5143500"/>
            </a:xfrm>
          </p:grpSpPr>
          <p:sp>
            <p:nvSpPr>
              <p:cNvPr id="169" name="Google Shape;169;p24"/>
              <p:cNvSpPr/>
              <p:nvPr/>
            </p:nvSpPr>
            <p:spPr>
              <a:xfrm>
                <a:off x="4185975" y="4608575"/>
                <a:ext cx="4958100" cy="5292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24"/>
              <p:cNvSpPr/>
              <p:nvPr/>
            </p:nvSpPr>
            <p:spPr>
              <a:xfrm>
                <a:off x="0" y="0"/>
                <a:ext cx="8529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1" name="Google Shape;171;p24"/>
            <p:cNvGrpSpPr/>
            <p:nvPr/>
          </p:nvGrpSpPr>
          <p:grpSpPr>
            <a:xfrm>
              <a:off x="150" y="539500"/>
              <a:ext cx="8430625" cy="4604000"/>
              <a:chOff x="150" y="539500"/>
              <a:chExt cx="8430625" cy="4604000"/>
            </a:xfrm>
          </p:grpSpPr>
          <p:cxnSp>
            <p:nvCxnSpPr>
              <p:cNvPr id="172" name="Google Shape;172;p24"/>
              <p:cNvCxnSpPr/>
              <p:nvPr/>
            </p:nvCxnSpPr>
            <p:spPr>
              <a:xfrm rot="10800000">
                <a:off x="8430775" y="805200"/>
                <a:ext cx="0" cy="4338300"/>
              </a:xfrm>
              <a:prstGeom prst="straightConnector1">
                <a:avLst/>
              </a:prstGeom>
              <a:noFill/>
              <a:ln cap="flat" cmpd="sng" w="9525">
                <a:solidFill>
                  <a:schemeClr val="dk1"/>
                </a:solidFill>
                <a:prstDash val="solid"/>
                <a:round/>
                <a:headEnd len="med" w="med" type="none"/>
                <a:tailEnd len="med" w="med" type="none"/>
              </a:ln>
            </p:spPr>
          </p:cxnSp>
          <p:cxnSp>
            <p:nvCxnSpPr>
              <p:cNvPr id="173" name="Google Shape;173;p24"/>
              <p:cNvCxnSpPr/>
              <p:nvPr/>
            </p:nvCxnSpPr>
            <p:spPr>
              <a:xfrm rot="10800000">
                <a:off x="150" y="539500"/>
                <a:ext cx="4336800" cy="0"/>
              </a:xfrm>
              <a:prstGeom prst="straightConnector1">
                <a:avLst/>
              </a:prstGeom>
              <a:noFill/>
              <a:ln cap="flat" cmpd="sng" w="9525">
                <a:solidFill>
                  <a:schemeClr val="dk1"/>
                </a:solidFill>
                <a:prstDash val="solid"/>
                <a:round/>
                <a:headEnd len="med" w="med" type="none"/>
                <a:tailEnd len="med" w="med" type="none"/>
              </a:ln>
            </p:spPr>
          </p:cxnSp>
        </p:gr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3">
    <p:spTree>
      <p:nvGrpSpPr>
        <p:cNvPr id="174" name="Shape 174"/>
        <p:cNvGrpSpPr/>
        <p:nvPr/>
      </p:nvGrpSpPr>
      <p:grpSpPr>
        <a:xfrm>
          <a:off x="0" y="0"/>
          <a:ext cx="0" cy="0"/>
          <a:chOff x="0" y="0"/>
          <a:chExt cx="0" cy="0"/>
        </a:xfrm>
      </p:grpSpPr>
      <p:sp>
        <p:nvSpPr>
          <p:cNvPr id="175" name="Google Shape;175;p25"/>
          <p:cNvSpPr txBox="1"/>
          <p:nvPr>
            <p:ph type="title"/>
          </p:nvPr>
        </p:nvSpPr>
        <p:spPr>
          <a:xfrm>
            <a:off x="713225" y="470650"/>
            <a:ext cx="7717500" cy="549900"/>
          </a:xfrm>
          <a:prstGeom prst="rect">
            <a:avLst/>
          </a:prstGeom>
        </p:spPr>
        <p:txBody>
          <a:bodyPr anchorCtr="0" anchor="t" bIns="91425" lIns="91425" spcFirstLastPara="1" rIns="91425" wrap="square" tIns="91425">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p:txBody>
      </p:sp>
      <p:sp>
        <p:nvSpPr>
          <p:cNvPr id="176" name="Google Shape;176;p25"/>
          <p:cNvSpPr txBox="1"/>
          <p:nvPr>
            <p:ph idx="1" type="body"/>
          </p:nvPr>
        </p:nvSpPr>
        <p:spPr>
          <a:xfrm>
            <a:off x="713225" y="1682875"/>
            <a:ext cx="3780900" cy="2734800"/>
          </a:xfrm>
          <a:prstGeom prst="rect">
            <a:avLst/>
          </a:prstGeom>
        </p:spPr>
        <p:txBody>
          <a:bodyPr anchorCtr="0" anchor="t" bIns="91425" lIns="91425" spcFirstLastPara="1" rIns="91425" wrap="square" tIns="91425">
            <a:noAutofit/>
          </a:bodyPr>
          <a:lstStyle>
            <a:lvl1pPr indent="-317500" lvl="0" marL="457200" rtl="0">
              <a:lnSpc>
                <a:spcPct val="115000"/>
              </a:lnSpc>
              <a:spcBef>
                <a:spcPts val="0"/>
              </a:spcBef>
              <a:spcAft>
                <a:spcPts val="0"/>
              </a:spcAft>
              <a:buClr>
                <a:schemeClr val="dk2"/>
              </a:buClr>
              <a:buSzPts val="1400"/>
              <a:buChar char="■"/>
              <a:defRPr/>
            </a:lvl1pPr>
            <a:lvl2pPr indent="-317500" lvl="1" marL="914400" rtl="0">
              <a:lnSpc>
                <a:spcPct val="115000"/>
              </a:lnSpc>
              <a:spcBef>
                <a:spcPts val="0"/>
              </a:spcBef>
              <a:spcAft>
                <a:spcPts val="0"/>
              </a:spcAft>
              <a:buSzPts val="1400"/>
              <a:buFont typeface="Chivo"/>
              <a:buChar char="○"/>
              <a:defRPr/>
            </a:lvl2pPr>
            <a:lvl3pPr indent="-317500" lvl="2" marL="1371600" rtl="0">
              <a:lnSpc>
                <a:spcPct val="115000"/>
              </a:lnSpc>
              <a:spcBef>
                <a:spcPts val="1600"/>
              </a:spcBef>
              <a:spcAft>
                <a:spcPts val="0"/>
              </a:spcAft>
              <a:buSzPts val="1400"/>
              <a:buFont typeface="Chivo"/>
              <a:buChar char="■"/>
              <a:defRPr/>
            </a:lvl3pPr>
            <a:lvl4pPr indent="-317500" lvl="3" marL="1828800" rtl="0">
              <a:lnSpc>
                <a:spcPct val="115000"/>
              </a:lnSpc>
              <a:spcBef>
                <a:spcPts val="1600"/>
              </a:spcBef>
              <a:spcAft>
                <a:spcPts val="0"/>
              </a:spcAft>
              <a:buSzPts val="1400"/>
              <a:buFont typeface="Chivo"/>
              <a:buChar char="●"/>
              <a:defRPr/>
            </a:lvl4pPr>
            <a:lvl5pPr indent="-317500" lvl="4" marL="2286000" rtl="0">
              <a:lnSpc>
                <a:spcPct val="115000"/>
              </a:lnSpc>
              <a:spcBef>
                <a:spcPts val="1600"/>
              </a:spcBef>
              <a:spcAft>
                <a:spcPts val="0"/>
              </a:spcAft>
              <a:buSzPts val="1400"/>
              <a:buFont typeface="Chivo"/>
              <a:buChar char="○"/>
              <a:defRPr/>
            </a:lvl5pPr>
            <a:lvl6pPr indent="-317500" lvl="5" marL="2743200" rtl="0">
              <a:lnSpc>
                <a:spcPct val="115000"/>
              </a:lnSpc>
              <a:spcBef>
                <a:spcPts val="1600"/>
              </a:spcBef>
              <a:spcAft>
                <a:spcPts val="0"/>
              </a:spcAft>
              <a:buSzPts val="1400"/>
              <a:buFont typeface="Chivo"/>
              <a:buChar char="■"/>
              <a:defRPr/>
            </a:lvl6pPr>
            <a:lvl7pPr indent="-317500" lvl="6" marL="3200400" rtl="0">
              <a:lnSpc>
                <a:spcPct val="115000"/>
              </a:lnSpc>
              <a:spcBef>
                <a:spcPts val="1600"/>
              </a:spcBef>
              <a:spcAft>
                <a:spcPts val="0"/>
              </a:spcAft>
              <a:buSzPts val="1400"/>
              <a:buFont typeface="Chivo"/>
              <a:buChar char="●"/>
              <a:defRPr/>
            </a:lvl7pPr>
            <a:lvl8pPr indent="-317500" lvl="7" marL="3657600" rtl="0">
              <a:lnSpc>
                <a:spcPct val="115000"/>
              </a:lnSpc>
              <a:spcBef>
                <a:spcPts val="1600"/>
              </a:spcBef>
              <a:spcAft>
                <a:spcPts val="0"/>
              </a:spcAft>
              <a:buSzPts val="1400"/>
              <a:buFont typeface="Chivo"/>
              <a:buChar char="○"/>
              <a:defRPr/>
            </a:lvl8pPr>
            <a:lvl9pPr indent="-317500" lvl="8" marL="4114800" rtl="0">
              <a:lnSpc>
                <a:spcPct val="115000"/>
              </a:lnSpc>
              <a:spcBef>
                <a:spcPts val="1600"/>
              </a:spcBef>
              <a:spcAft>
                <a:spcPts val="1600"/>
              </a:spcAft>
              <a:buSzPts val="1400"/>
              <a:buFont typeface="Chivo"/>
              <a:buChar char="■"/>
              <a:defRPr/>
            </a:lvl9pPr>
          </a:lstStyle>
          <a:p/>
        </p:txBody>
      </p:sp>
      <p:sp>
        <p:nvSpPr>
          <p:cNvPr id="177" name="Google Shape;177;p25"/>
          <p:cNvSpPr txBox="1"/>
          <p:nvPr>
            <p:ph idx="2" type="body"/>
          </p:nvPr>
        </p:nvSpPr>
        <p:spPr>
          <a:xfrm>
            <a:off x="4651325" y="1682875"/>
            <a:ext cx="3780900" cy="2734800"/>
          </a:xfrm>
          <a:prstGeom prst="rect">
            <a:avLst/>
          </a:prstGeom>
        </p:spPr>
        <p:txBody>
          <a:bodyPr anchorCtr="0" anchor="t" bIns="91425" lIns="91425" spcFirstLastPara="1" rIns="91425" wrap="square" tIns="91425">
            <a:noAutofit/>
          </a:bodyPr>
          <a:lstStyle>
            <a:lvl1pPr indent="-311150" lvl="0" marL="457200" rtl="0">
              <a:lnSpc>
                <a:spcPct val="115000"/>
              </a:lnSpc>
              <a:spcBef>
                <a:spcPts val="0"/>
              </a:spcBef>
              <a:spcAft>
                <a:spcPts val="0"/>
              </a:spcAft>
              <a:buClr>
                <a:schemeClr val="dk2"/>
              </a:buClr>
              <a:buSzPts val="1300"/>
              <a:buChar char="■"/>
              <a:defRPr/>
            </a:lvl1pPr>
            <a:lvl2pPr indent="-317500" lvl="1" marL="914400" rtl="0">
              <a:lnSpc>
                <a:spcPct val="115000"/>
              </a:lnSpc>
              <a:spcBef>
                <a:spcPts val="0"/>
              </a:spcBef>
              <a:spcAft>
                <a:spcPts val="0"/>
              </a:spcAft>
              <a:buSzPts val="1400"/>
              <a:buFont typeface="Chivo"/>
              <a:buChar char="○"/>
              <a:defRPr/>
            </a:lvl2pPr>
            <a:lvl3pPr indent="-317500" lvl="2" marL="1371600" rtl="0">
              <a:lnSpc>
                <a:spcPct val="115000"/>
              </a:lnSpc>
              <a:spcBef>
                <a:spcPts val="1600"/>
              </a:spcBef>
              <a:spcAft>
                <a:spcPts val="0"/>
              </a:spcAft>
              <a:buSzPts val="1400"/>
              <a:buFont typeface="Chivo"/>
              <a:buChar char="■"/>
              <a:defRPr/>
            </a:lvl3pPr>
            <a:lvl4pPr indent="-317500" lvl="3" marL="1828800" rtl="0">
              <a:lnSpc>
                <a:spcPct val="115000"/>
              </a:lnSpc>
              <a:spcBef>
                <a:spcPts val="1600"/>
              </a:spcBef>
              <a:spcAft>
                <a:spcPts val="0"/>
              </a:spcAft>
              <a:buSzPts val="1400"/>
              <a:buFont typeface="Chivo"/>
              <a:buChar char="●"/>
              <a:defRPr/>
            </a:lvl4pPr>
            <a:lvl5pPr indent="-317500" lvl="4" marL="2286000" rtl="0">
              <a:lnSpc>
                <a:spcPct val="115000"/>
              </a:lnSpc>
              <a:spcBef>
                <a:spcPts val="1600"/>
              </a:spcBef>
              <a:spcAft>
                <a:spcPts val="0"/>
              </a:spcAft>
              <a:buSzPts val="1400"/>
              <a:buFont typeface="Chivo"/>
              <a:buChar char="○"/>
              <a:defRPr/>
            </a:lvl5pPr>
            <a:lvl6pPr indent="-317500" lvl="5" marL="2743200" rtl="0">
              <a:lnSpc>
                <a:spcPct val="115000"/>
              </a:lnSpc>
              <a:spcBef>
                <a:spcPts val="1600"/>
              </a:spcBef>
              <a:spcAft>
                <a:spcPts val="0"/>
              </a:spcAft>
              <a:buSzPts val="1400"/>
              <a:buFont typeface="Chivo"/>
              <a:buChar char="■"/>
              <a:defRPr/>
            </a:lvl6pPr>
            <a:lvl7pPr indent="-317500" lvl="6" marL="3200400" rtl="0">
              <a:lnSpc>
                <a:spcPct val="115000"/>
              </a:lnSpc>
              <a:spcBef>
                <a:spcPts val="1600"/>
              </a:spcBef>
              <a:spcAft>
                <a:spcPts val="0"/>
              </a:spcAft>
              <a:buSzPts val="1400"/>
              <a:buFont typeface="Chivo"/>
              <a:buChar char="●"/>
              <a:defRPr/>
            </a:lvl7pPr>
            <a:lvl8pPr indent="-317500" lvl="7" marL="3657600" rtl="0">
              <a:lnSpc>
                <a:spcPct val="115000"/>
              </a:lnSpc>
              <a:spcBef>
                <a:spcPts val="1600"/>
              </a:spcBef>
              <a:spcAft>
                <a:spcPts val="0"/>
              </a:spcAft>
              <a:buSzPts val="1400"/>
              <a:buFont typeface="Chivo"/>
              <a:buChar char="○"/>
              <a:defRPr/>
            </a:lvl8pPr>
            <a:lvl9pPr indent="-317500" lvl="8" marL="4114800" rtl="0">
              <a:lnSpc>
                <a:spcPct val="115000"/>
              </a:lnSpc>
              <a:spcBef>
                <a:spcPts val="1600"/>
              </a:spcBef>
              <a:spcAft>
                <a:spcPts val="1600"/>
              </a:spcAft>
              <a:buSzPts val="1400"/>
              <a:buFont typeface="Chivo"/>
              <a:buChar char="■"/>
              <a:defRPr/>
            </a:lvl9pPr>
          </a:lstStyle>
          <a:p/>
        </p:txBody>
      </p:sp>
      <p:sp>
        <p:nvSpPr>
          <p:cNvPr id="178" name="Google Shape;178;p25"/>
          <p:cNvSpPr txBox="1"/>
          <p:nvPr>
            <p:ph idx="3" type="subTitle"/>
          </p:nvPr>
        </p:nvSpPr>
        <p:spPr>
          <a:xfrm>
            <a:off x="713250" y="1217050"/>
            <a:ext cx="7717500" cy="4002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SzPts val="1400"/>
              <a:buNone/>
              <a:defRPr/>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179" name="Google Shape;179;p25"/>
          <p:cNvSpPr/>
          <p:nvPr/>
        </p:nvSpPr>
        <p:spPr>
          <a:xfrm flipH="1">
            <a:off x="713400" y="4876025"/>
            <a:ext cx="8430600" cy="267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0" name="Google Shape;180;p25"/>
          <p:cNvGrpSpPr/>
          <p:nvPr/>
        </p:nvGrpSpPr>
        <p:grpSpPr>
          <a:xfrm>
            <a:off x="283800" y="-4100"/>
            <a:ext cx="8576400" cy="5147625"/>
            <a:chOff x="283800" y="-4100"/>
            <a:chExt cx="8576400" cy="5147625"/>
          </a:xfrm>
        </p:grpSpPr>
        <p:cxnSp>
          <p:nvCxnSpPr>
            <p:cNvPr id="181" name="Google Shape;181;p25"/>
            <p:cNvCxnSpPr/>
            <p:nvPr/>
          </p:nvCxnSpPr>
          <p:spPr>
            <a:xfrm>
              <a:off x="8860200" y="2571925"/>
              <a:ext cx="0" cy="2571600"/>
            </a:xfrm>
            <a:prstGeom prst="straightConnector1">
              <a:avLst/>
            </a:prstGeom>
            <a:noFill/>
            <a:ln cap="flat" cmpd="sng" w="9525">
              <a:solidFill>
                <a:schemeClr val="dk1"/>
              </a:solidFill>
              <a:prstDash val="solid"/>
              <a:round/>
              <a:headEnd len="med" w="med" type="none"/>
              <a:tailEnd len="med" w="med" type="none"/>
            </a:ln>
          </p:spPr>
        </p:cxnSp>
        <p:cxnSp>
          <p:nvCxnSpPr>
            <p:cNvPr id="182" name="Google Shape;182;p25"/>
            <p:cNvCxnSpPr/>
            <p:nvPr/>
          </p:nvCxnSpPr>
          <p:spPr>
            <a:xfrm>
              <a:off x="283800" y="-4100"/>
              <a:ext cx="0" cy="2575800"/>
            </a:xfrm>
            <a:prstGeom prst="straightConnector1">
              <a:avLst/>
            </a:prstGeom>
            <a:noFill/>
            <a:ln cap="flat" cmpd="sng" w="9525">
              <a:solidFill>
                <a:schemeClr val="dk1"/>
              </a:solidFill>
              <a:prstDash val="solid"/>
              <a:round/>
              <a:headEnd len="med" w="med" type="none"/>
              <a:tailEnd len="med" w="med" type="none"/>
            </a:ln>
          </p:spPr>
        </p:cxn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3_1">
    <p:spTree>
      <p:nvGrpSpPr>
        <p:cNvPr id="183" name="Shape 183"/>
        <p:cNvGrpSpPr/>
        <p:nvPr/>
      </p:nvGrpSpPr>
      <p:grpSpPr>
        <a:xfrm>
          <a:off x="0" y="0"/>
          <a:ext cx="0" cy="0"/>
          <a:chOff x="0" y="0"/>
          <a:chExt cx="0" cy="0"/>
        </a:xfrm>
      </p:grpSpPr>
      <p:sp>
        <p:nvSpPr>
          <p:cNvPr id="184" name="Google Shape;184;p26"/>
          <p:cNvSpPr txBox="1"/>
          <p:nvPr>
            <p:ph type="title"/>
          </p:nvPr>
        </p:nvSpPr>
        <p:spPr>
          <a:xfrm>
            <a:off x="713225" y="470650"/>
            <a:ext cx="7717500" cy="549900"/>
          </a:xfrm>
          <a:prstGeom prst="rect">
            <a:avLst/>
          </a:prstGeom>
        </p:spPr>
        <p:txBody>
          <a:bodyPr anchorCtr="0" anchor="t" bIns="91425" lIns="91425" spcFirstLastPara="1" rIns="91425" wrap="square" tIns="91425">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185" name="Google Shape;185;p26"/>
          <p:cNvSpPr txBox="1"/>
          <p:nvPr>
            <p:ph idx="1" type="subTitle"/>
          </p:nvPr>
        </p:nvSpPr>
        <p:spPr>
          <a:xfrm>
            <a:off x="1106875" y="1964500"/>
            <a:ext cx="3200400" cy="18870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SzPts val="1400"/>
              <a:buNone/>
              <a:defRPr/>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186" name="Google Shape;186;p26"/>
          <p:cNvSpPr txBox="1"/>
          <p:nvPr>
            <p:ph idx="2" type="subTitle"/>
          </p:nvPr>
        </p:nvSpPr>
        <p:spPr>
          <a:xfrm>
            <a:off x="4836725" y="1964500"/>
            <a:ext cx="3200400" cy="18870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SzPts val="1400"/>
              <a:buNone/>
              <a:defRPr/>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187" name="Google Shape;187;p26"/>
          <p:cNvSpPr/>
          <p:nvPr/>
        </p:nvSpPr>
        <p:spPr>
          <a:xfrm rot="10800000">
            <a:off x="8860200" y="-26"/>
            <a:ext cx="2838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8" name="Google Shape;188;p26"/>
          <p:cNvGrpSpPr/>
          <p:nvPr/>
        </p:nvGrpSpPr>
        <p:grpSpPr>
          <a:xfrm rot="10800000">
            <a:off x="-125" y="267450"/>
            <a:ext cx="9002225" cy="4876050"/>
            <a:chOff x="141900" y="-26"/>
            <a:chExt cx="9002225" cy="4876050"/>
          </a:xfrm>
        </p:grpSpPr>
        <p:cxnSp>
          <p:nvCxnSpPr>
            <p:cNvPr id="189" name="Google Shape;189;p26"/>
            <p:cNvCxnSpPr/>
            <p:nvPr/>
          </p:nvCxnSpPr>
          <p:spPr>
            <a:xfrm>
              <a:off x="7404125" y="4876024"/>
              <a:ext cx="1740000" cy="0"/>
            </a:xfrm>
            <a:prstGeom prst="straightConnector1">
              <a:avLst/>
            </a:prstGeom>
            <a:noFill/>
            <a:ln cap="flat" cmpd="sng" w="9525">
              <a:solidFill>
                <a:schemeClr val="dk1"/>
              </a:solidFill>
              <a:prstDash val="solid"/>
              <a:round/>
              <a:headEnd len="med" w="med" type="none"/>
              <a:tailEnd len="med" w="med" type="none"/>
            </a:ln>
          </p:spPr>
        </p:cxnSp>
        <p:cxnSp>
          <p:nvCxnSpPr>
            <p:cNvPr id="190" name="Google Shape;190;p26"/>
            <p:cNvCxnSpPr/>
            <p:nvPr/>
          </p:nvCxnSpPr>
          <p:spPr>
            <a:xfrm rot="10800000">
              <a:off x="141900" y="-26"/>
              <a:ext cx="0" cy="3958500"/>
            </a:xfrm>
            <a:prstGeom prst="straightConnector1">
              <a:avLst/>
            </a:prstGeom>
            <a:noFill/>
            <a:ln cap="flat" cmpd="sng" w="9525">
              <a:solidFill>
                <a:schemeClr val="dk1"/>
              </a:solidFill>
              <a:prstDash val="solid"/>
              <a:round/>
              <a:headEnd len="med" w="med" type="none"/>
              <a:tailEnd len="med" w="med" type="none"/>
            </a:ln>
          </p:spPr>
        </p:cxn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4">
    <p:spTree>
      <p:nvGrpSpPr>
        <p:cNvPr id="191" name="Shape 191"/>
        <p:cNvGrpSpPr/>
        <p:nvPr/>
      </p:nvGrpSpPr>
      <p:grpSpPr>
        <a:xfrm>
          <a:off x="0" y="0"/>
          <a:ext cx="0" cy="0"/>
          <a:chOff x="0" y="0"/>
          <a:chExt cx="0" cy="0"/>
        </a:xfrm>
      </p:grpSpPr>
      <p:sp>
        <p:nvSpPr>
          <p:cNvPr id="192" name="Google Shape;192;p27"/>
          <p:cNvSpPr txBox="1"/>
          <p:nvPr>
            <p:ph type="title"/>
          </p:nvPr>
        </p:nvSpPr>
        <p:spPr>
          <a:xfrm>
            <a:off x="713225" y="470650"/>
            <a:ext cx="7717500" cy="549900"/>
          </a:xfrm>
          <a:prstGeom prst="rect">
            <a:avLst/>
          </a:prstGeom>
        </p:spPr>
        <p:txBody>
          <a:bodyPr anchorCtr="0" anchor="t" bIns="91425" lIns="91425" spcFirstLastPara="1" rIns="91425" wrap="square" tIns="91425">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p:txBody>
      </p:sp>
      <p:sp>
        <p:nvSpPr>
          <p:cNvPr id="193" name="Google Shape;193;p27"/>
          <p:cNvSpPr txBox="1"/>
          <p:nvPr>
            <p:ph idx="1" type="subTitle"/>
          </p:nvPr>
        </p:nvSpPr>
        <p:spPr>
          <a:xfrm>
            <a:off x="713263" y="3406527"/>
            <a:ext cx="2400300" cy="8958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SzPts val="1400"/>
              <a:buNone/>
              <a:defRPr/>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194" name="Google Shape;194;p27"/>
          <p:cNvSpPr txBox="1"/>
          <p:nvPr>
            <p:ph idx="2" type="subTitle"/>
          </p:nvPr>
        </p:nvSpPr>
        <p:spPr>
          <a:xfrm>
            <a:off x="713263" y="2785375"/>
            <a:ext cx="2400300" cy="554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Golos Text SemiBold"/>
              <a:buNone/>
              <a:defRPr sz="2200">
                <a:latin typeface="Golos Text"/>
                <a:ea typeface="Golos Text"/>
                <a:cs typeface="Golos Text"/>
                <a:sym typeface="Golos Text"/>
              </a:defRPr>
            </a:lvl1pPr>
            <a:lvl2pPr lvl="1"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2pPr>
            <a:lvl3pPr lvl="2"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3pPr>
            <a:lvl4pPr lvl="3"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4pPr>
            <a:lvl5pPr lvl="4"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5pPr>
            <a:lvl6pPr lvl="5"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6pPr>
            <a:lvl7pPr lvl="6"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7pPr>
            <a:lvl8pPr lvl="7"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8pPr>
            <a:lvl9pPr lvl="8"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9pPr>
          </a:lstStyle>
          <a:p/>
        </p:txBody>
      </p:sp>
      <p:sp>
        <p:nvSpPr>
          <p:cNvPr id="195" name="Google Shape;195;p27"/>
          <p:cNvSpPr txBox="1"/>
          <p:nvPr>
            <p:ph idx="3" type="subTitle"/>
          </p:nvPr>
        </p:nvSpPr>
        <p:spPr>
          <a:xfrm>
            <a:off x="6030438" y="3406527"/>
            <a:ext cx="2400300" cy="8958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SzPts val="1400"/>
              <a:buNone/>
              <a:defRPr/>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196" name="Google Shape;196;p27"/>
          <p:cNvSpPr txBox="1"/>
          <p:nvPr>
            <p:ph idx="4" type="subTitle"/>
          </p:nvPr>
        </p:nvSpPr>
        <p:spPr>
          <a:xfrm>
            <a:off x="6030438" y="2782400"/>
            <a:ext cx="2400300" cy="554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Golos Text SemiBold"/>
              <a:buNone/>
              <a:defRPr sz="2200">
                <a:latin typeface="Golos Text"/>
                <a:ea typeface="Golos Text"/>
                <a:cs typeface="Golos Text"/>
                <a:sym typeface="Golos Text"/>
              </a:defRPr>
            </a:lvl1pPr>
            <a:lvl2pPr lvl="1"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2pPr>
            <a:lvl3pPr lvl="2"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3pPr>
            <a:lvl4pPr lvl="3"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4pPr>
            <a:lvl5pPr lvl="4"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5pPr>
            <a:lvl6pPr lvl="5"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6pPr>
            <a:lvl7pPr lvl="6"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7pPr>
            <a:lvl8pPr lvl="7"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8pPr>
            <a:lvl9pPr lvl="8"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9pPr>
          </a:lstStyle>
          <a:p/>
        </p:txBody>
      </p:sp>
      <p:sp>
        <p:nvSpPr>
          <p:cNvPr id="197" name="Google Shape;197;p27"/>
          <p:cNvSpPr txBox="1"/>
          <p:nvPr>
            <p:ph idx="5" type="subTitle"/>
          </p:nvPr>
        </p:nvSpPr>
        <p:spPr>
          <a:xfrm>
            <a:off x="3371850" y="3406527"/>
            <a:ext cx="2400300" cy="8958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SzPts val="1400"/>
              <a:buNone/>
              <a:defRPr/>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198" name="Google Shape;198;p27"/>
          <p:cNvSpPr txBox="1"/>
          <p:nvPr>
            <p:ph idx="6" type="subTitle"/>
          </p:nvPr>
        </p:nvSpPr>
        <p:spPr>
          <a:xfrm>
            <a:off x="3371850" y="2782400"/>
            <a:ext cx="2400300" cy="554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Golos Text SemiBold"/>
              <a:buNone/>
              <a:defRPr sz="2200">
                <a:latin typeface="Golos Text"/>
                <a:ea typeface="Golos Text"/>
                <a:cs typeface="Golos Text"/>
                <a:sym typeface="Golos Text"/>
              </a:defRPr>
            </a:lvl1pPr>
            <a:lvl2pPr lvl="1"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2pPr>
            <a:lvl3pPr lvl="2"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3pPr>
            <a:lvl4pPr lvl="3"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4pPr>
            <a:lvl5pPr lvl="4"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5pPr>
            <a:lvl6pPr lvl="5"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6pPr>
            <a:lvl7pPr lvl="6"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7pPr>
            <a:lvl8pPr lvl="7"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8pPr>
            <a:lvl9pPr lvl="8"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5">
    <p:spTree>
      <p:nvGrpSpPr>
        <p:cNvPr id="199" name="Shape 199"/>
        <p:cNvGrpSpPr/>
        <p:nvPr/>
      </p:nvGrpSpPr>
      <p:grpSpPr>
        <a:xfrm>
          <a:off x="0" y="0"/>
          <a:ext cx="0" cy="0"/>
          <a:chOff x="0" y="0"/>
          <a:chExt cx="0" cy="0"/>
        </a:xfrm>
      </p:grpSpPr>
      <p:sp>
        <p:nvSpPr>
          <p:cNvPr id="200" name="Google Shape;200;p28"/>
          <p:cNvSpPr txBox="1"/>
          <p:nvPr>
            <p:ph type="title"/>
          </p:nvPr>
        </p:nvSpPr>
        <p:spPr>
          <a:xfrm>
            <a:off x="713225" y="470650"/>
            <a:ext cx="7717500" cy="549900"/>
          </a:xfrm>
          <a:prstGeom prst="rect">
            <a:avLst/>
          </a:prstGeom>
        </p:spPr>
        <p:txBody>
          <a:bodyPr anchorCtr="0" anchor="t" bIns="91425" lIns="91425" spcFirstLastPara="1" rIns="91425" wrap="square" tIns="91425">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p:txBody>
      </p:sp>
      <p:sp>
        <p:nvSpPr>
          <p:cNvPr id="201" name="Google Shape;201;p28"/>
          <p:cNvSpPr txBox="1"/>
          <p:nvPr>
            <p:ph idx="1" type="subTitle"/>
          </p:nvPr>
        </p:nvSpPr>
        <p:spPr>
          <a:xfrm>
            <a:off x="865625" y="3694227"/>
            <a:ext cx="2262600" cy="6480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SzPts val="1400"/>
              <a:buNone/>
              <a:defRPr/>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202" name="Google Shape;202;p28"/>
          <p:cNvSpPr txBox="1"/>
          <p:nvPr>
            <p:ph idx="2" type="subTitle"/>
          </p:nvPr>
        </p:nvSpPr>
        <p:spPr>
          <a:xfrm>
            <a:off x="865625" y="3103975"/>
            <a:ext cx="2262600" cy="5232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Golos Text SemiBold"/>
              <a:buNone/>
              <a:defRPr sz="2200">
                <a:latin typeface="Golos Text"/>
                <a:ea typeface="Golos Text"/>
                <a:cs typeface="Golos Text"/>
                <a:sym typeface="Golos Text"/>
              </a:defRPr>
            </a:lvl1pPr>
            <a:lvl2pPr lvl="1"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2pPr>
            <a:lvl3pPr lvl="2"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3pPr>
            <a:lvl4pPr lvl="3"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4pPr>
            <a:lvl5pPr lvl="4"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5pPr>
            <a:lvl6pPr lvl="5"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6pPr>
            <a:lvl7pPr lvl="6"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7pPr>
            <a:lvl8pPr lvl="7"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8pPr>
            <a:lvl9pPr lvl="8"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9pPr>
          </a:lstStyle>
          <a:p/>
        </p:txBody>
      </p:sp>
      <p:sp>
        <p:nvSpPr>
          <p:cNvPr id="203" name="Google Shape;203;p28"/>
          <p:cNvSpPr txBox="1"/>
          <p:nvPr>
            <p:ph idx="3" type="subTitle"/>
          </p:nvPr>
        </p:nvSpPr>
        <p:spPr>
          <a:xfrm>
            <a:off x="6015775" y="3694227"/>
            <a:ext cx="2262600" cy="6480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SzPts val="1400"/>
              <a:buNone/>
              <a:defRPr/>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204" name="Google Shape;204;p28"/>
          <p:cNvSpPr txBox="1"/>
          <p:nvPr>
            <p:ph idx="4" type="subTitle"/>
          </p:nvPr>
        </p:nvSpPr>
        <p:spPr>
          <a:xfrm>
            <a:off x="6015775" y="3103975"/>
            <a:ext cx="2262600" cy="5232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Golos Text SemiBold"/>
              <a:buNone/>
              <a:defRPr sz="2200">
                <a:latin typeface="Golos Text"/>
                <a:ea typeface="Golos Text"/>
                <a:cs typeface="Golos Text"/>
                <a:sym typeface="Golos Text"/>
              </a:defRPr>
            </a:lvl1pPr>
            <a:lvl2pPr lvl="1"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2pPr>
            <a:lvl3pPr lvl="2"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3pPr>
            <a:lvl4pPr lvl="3"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4pPr>
            <a:lvl5pPr lvl="4"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5pPr>
            <a:lvl6pPr lvl="5"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6pPr>
            <a:lvl7pPr lvl="6"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7pPr>
            <a:lvl8pPr lvl="7"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8pPr>
            <a:lvl9pPr lvl="8"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9pPr>
          </a:lstStyle>
          <a:p/>
        </p:txBody>
      </p:sp>
      <p:sp>
        <p:nvSpPr>
          <p:cNvPr id="205" name="Google Shape;205;p28"/>
          <p:cNvSpPr txBox="1"/>
          <p:nvPr>
            <p:ph idx="5" type="subTitle"/>
          </p:nvPr>
        </p:nvSpPr>
        <p:spPr>
          <a:xfrm>
            <a:off x="3440700" y="3694227"/>
            <a:ext cx="2262600" cy="6480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SzPts val="1400"/>
              <a:buNone/>
              <a:defRPr/>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206" name="Google Shape;206;p28"/>
          <p:cNvSpPr txBox="1"/>
          <p:nvPr>
            <p:ph idx="6" type="subTitle"/>
          </p:nvPr>
        </p:nvSpPr>
        <p:spPr>
          <a:xfrm>
            <a:off x="3440700" y="3103975"/>
            <a:ext cx="2262600" cy="5232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Golos Text SemiBold"/>
              <a:buNone/>
              <a:defRPr sz="2200">
                <a:latin typeface="Golos Text"/>
                <a:ea typeface="Golos Text"/>
                <a:cs typeface="Golos Text"/>
                <a:sym typeface="Golos Text"/>
              </a:defRPr>
            </a:lvl1pPr>
            <a:lvl2pPr lvl="1"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2pPr>
            <a:lvl3pPr lvl="2"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3pPr>
            <a:lvl4pPr lvl="3"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4pPr>
            <a:lvl5pPr lvl="4"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5pPr>
            <a:lvl6pPr lvl="5"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6pPr>
            <a:lvl7pPr lvl="6"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7pPr>
            <a:lvl8pPr lvl="7"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8pPr>
            <a:lvl9pPr lvl="8"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9pPr>
          </a:lstStyle>
          <a:p/>
        </p:txBody>
      </p:sp>
      <p:sp>
        <p:nvSpPr>
          <p:cNvPr id="207" name="Google Shape;207;p28"/>
          <p:cNvSpPr/>
          <p:nvPr/>
        </p:nvSpPr>
        <p:spPr>
          <a:xfrm>
            <a:off x="0" y="4876025"/>
            <a:ext cx="9144000" cy="267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8" name="Google Shape;208;p28"/>
          <p:cNvGrpSpPr/>
          <p:nvPr/>
        </p:nvGrpSpPr>
        <p:grpSpPr>
          <a:xfrm>
            <a:off x="283800" y="-48"/>
            <a:ext cx="8860200" cy="5009873"/>
            <a:chOff x="283800" y="-48"/>
            <a:chExt cx="8860200" cy="5009873"/>
          </a:xfrm>
        </p:grpSpPr>
        <p:cxnSp>
          <p:nvCxnSpPr>
            <p:cNvPr id="209" name="Google Shape;209;p28"/>
            <p:cNvCxnSpPr/>
            <p:nvPr/>
          </p:nvCxnSpPr>
          <p:spPr>
            <a:xfrm>
              <a:off x="4572000" y="5009825"/>
              <a:ext cx="4572000" cy="0"/>
            </a:xfrm>
            <a:prstGeom prst="straightConnector1">
              <a:avLst/>
            </a:prstGeom>
            <a:noFill/>
            <a:ln cap="flat" cmpd="sng" w="9525">
              <a:solidFill>
                <a:schemeClr val="dk1"/>
              </a:solidFill>
              <a:prstDash val="solid"/>
              <a:round/>
              <a:headEnd len="med" w="med" type="none"/>
              <a:tailEnd len="med" w="med" type="none"/>
            </a:ln>
          </p:spPr>
        </p:cxnSp>
        <p:cxnSp>
          <p:nvCxnSpPr>
            <p:cNvPr id="210" name="Google Shape;210;p28"/>
            <p:cNvCxnSpPr/>
            <p:nvPr/>
          </p:nvCxnSpPr>
          <p:spPr>
            <a:xfrm rot="10800000">
              <a:off x="283800" y="-48"/>
              <a:ext cx="0" cy="2919300"/>
            </a:xfrm>
            <a:prstGeom prst="straightConnector1">
              <a:avLst/>
            </a:prstGeom>
            <a:noFill/>
            <a:ln cap="flat" cmpd="sng" w="9525">
              <a:solidFill>
                <a:schemeClr val="dk1"/>
              </a:solidFill>
              <a:prstDash val="solid"/>
              <a:round/>
              <a:headEnd len="med" w="med" type="none"/>
              <a:tailEnd len="med" w="med" type="none"/>
            </a:ln>
          </p:spPr>
        </p:cxn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6">
    <p:spTree>
      <p:nvGrpSpPr>
        <p:cNvPr id="211" name="Shape 211"/>
        <p:cNvGrpSpPr/>
        <p:nvPr/>
      </p:nvGrpSpPr>
      <p:grpSpPr>
        <a:xfrm>
          <a:off x="0" y="0"/>
          <a:ext cx="0" cy="0"/>
          <a:chOff x="0" y="0"/>
          <a:chExt cx="0" cy="0"/>
        </a:xfrm>
      </p:grpSpPr>
      <p:sp>
        <p:nvSpPr>
          <p:cNvPr id="212" name="Google Shape;212;p29"/>
          <p:cNvSpPr txBox="1"/>
          <p:nvPr>
            <p:ph type="title"/>
          </p:nvPr>
        </p:nvSpPr>
        <p:spPr>
          <a:xfrm>
            <a:off x="713225" y="470650"/>
            <a:ext cx="7717500" cy="549900"/>
          </a:xfrm>
          <a:prstGeom prst="rect">
            <a:avLst/>
          </a:prstGeom>
        </p:spPr>
        <p:txBody>
          <a:bodyPr anchorCtr="0" anchor="t" bIns="91425" lIns="91425" spcFirstLastPara="1" rIns="91425" wrap="square" tIns="91425">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p:txBody>
      </p:sp>
      <p:sp>
        <p:nvSpPr>
          <p:cNvPr id="213" name="Google Shape;213;p29"/>
          <p:cNvSpPr txBox="1"/>
          <p:nvPr>
            <p:ph idx="1" type="subTitle"/>
          </p:nvPr>
        </p:nvSpPr>
        <p:spPr>
          <a:xfrm>
            <a:off x="1877250" y="1850002"/>
            <a:ext cx="2318700" cy="8958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p:txBody>
      </p:sp>
      <p:sp>
        <p:nvSpPr>
          <p:cNvPr id="214" name="Google Shape;214;p29"/>
          <p:cNvSpPr txBox="1"/>
          <p:nvPr>
            <p:ph idx="2" type="subTitle"/>
          </p:nvPr>
        </p:nvSpPr>
        <p:spPr>
          <a:xfrm>
            <a:off x="1877250" y="1375200"/>
            <a:ext cx="2318700" cy="5232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Golos Text SemiBold"/>
              <a:buNone/>
              <a:defRPr sz="2200">
                <a:latin typeface="Golos Text"/>
                <a:ea typeface="Golos Text"/>
                <a:cs typeface="Golos Text"/>
                <a:sym typeface="Golos Text"/>
              </a:defRPr>
            </a:lvl1pPr>
            <a:lvl2pPr lvl="1"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2pPr>
            <a:lvl3pPr lvl="2"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3pPr>
            <a:lvl4pPr lvl="3"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4pPr>
            <a:lvl5pPr lvl="4"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5pPr>
            <a:lvl6pPr lvl="5"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6pPr>
            <a:lvl7pPr lvl="6"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7pPr>
            <a:lvl8pPr lvl="7"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8pPr>
            <a:lvl9pPr lvl="8"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9pPr>
          </a:lstStyle>
          <a:p/>
        </p:txBody>
      </p:sp>
      <p:sp>
        <p:nvSpPr>
          <p:cNvPr id="215" name="Google Shape;215;p29"/>
          <p:cNvSpPr txBox="1"/>
          <p:nvPr>
            <p:ph idx="3" type="subTitle"/>
          </p:nvPr>
        </p:nvSpPr>
        <p:spPr>
          <a:xfrm>
            <a:off x="1877250" y="3515601"/>
            <a:ext cx="2318700" cy="8958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p:txBody>
      </p:sp>
      <p:sp>
        <p:nvSpPr>
          <p:cNvPr id="216" name="Google Shape;216;p29"/>
          <p:cNvSpPr txBox="1"/>
          <p:nvPr>
            <p:ph idx="4" type="subTitle"/>
          </p:nvPr>
        </p:nvSpPr>
        <p:spPr>
          <a:xfrm>
            <a:off x="1877250" y="3040799"/>
            <a:ext cx="2318700" cy="5232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Golos Text SemiBold"/>
              <a:buNone/>
              <a:defRPr sz="2200">
                <a:latin typeface="Golos Text"/>
                <a:ea typeface="Golos Text"/>
                <a:cs typeface="Golos Text"/>
                <a:sym typeface="Golos Text"/>
              </a:defRPr>
            </a:lvl1pPr>
            <a:lvl2pPr lvl="1"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2pPr>
            <a:lvl3pPr lvl="2"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3pPr>
            <a:lvl4pPr lvl="3"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4pPr>
            <a:lvl5pPr lvl="4"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5pPr>
            <a:lvl6pPr lvl="5"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6pPr>
            <a:lvl7pPr lvl="6"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7pPr>
            <a:lvl8pPr lvl="7"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8pPr>
            <a:lvl9pPr lvl="8"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9pPr>
          </a:lstStyle>
          <a:p/>
        </p:txBody>
      </p:sp>
      <p:sp>
        <p:nvSpPr>
          <p:cNvPr id="217" name="Google Shape;217;p29"/>
          <p:cNvSpPr txBox="1"/>
          <p:nvPr>
            <p:ph idx="5" type="subTitle"/>
          </p:nvPr>
        </p:nvSpPr>
        <p:spPr>
          <a:xfrm>
            <a:off x="6112075" y="1850002"/>
            <a:ext cx="2318700" cy="8958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p:txBody>
      </p:sp>
      <p:sp>
        <p:nvSpPr>
          <p:cNvPr id="218" name="Google Shape;218;p29"/>
          <p:cNvSpPr txBox="1"/>
          <p:nvPr>
            <p:ph idx="6" type="subTitle"/>
          </p:nvPr>
        </p:nvSpPr>
        <p:spPr>
          <a:xfrm>
            <a:off x="6112075" y="1375200"/>
            <a:ext cx="2318700" cy="5232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Golos Text SemiBold"/>
              <a:buNone/>
              <a:defRPr sz="2200">
                <a:latin typeface="Golos Text"/>
                <a:ea typeface="Golos Text"/>
                <a:cs typeface="Golos Text"/>
                <a:sym typeface="Golos Text"/>
              </a:defRPr>
            </a:lvl1pPr>
            <a:lvl2pPr lvl="1"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2pPr>
            <a:lvl3pPr lvl="2"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3pPr>
            <a:lvl4pPr lvl="3"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4pPr>
            <a:lvl5pPr lvl="4"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5pPr>
            <a:lvl6pPr lvl="5"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6pPr>
            <a:lvl7pPr lvl="6"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7pPr>
            <a:lvl8pPr lvl="7"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8pPr>
            <a:lvl9pPr lvl="8"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9pPr>
          </a:lstStyle>
          <a:p/>
        </p:txBody>
      </p:sp>
      <p:sp>
        <p:nvSpPr>
          <p:cNvPr id="219" name="Google Shape;219;p29"/>
          <p:cNvSpPr txBox="1"/>
          <p:nvPr>
            <p:ph idx="7" type="subTitle"/>
          </p:nvPr>
        </p:nvSpPr>
        <p:spPr>
          <a:xfrm>
            <a:off x="6112075" y="3515601"/>
            <a:ext cx="2318700" cy="8958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p:txBody>
      </p:sp>
      <p:sp>
        <p:nvSpPr>
          <p:cNvPr id="220" name="Google Shape;220;p29"/>
          <p:cNvSpPr txBox="1"/>
          <p:nvPr>
            <p:ph idx="8" type="subTitle"/>
          </p:nvPr>
        </p:nvSpPr>
        <p:spPr>
          <a:xfrm>
            <a:off x="6112075" y="3040799"/>
            <a:ext cx="2318700" cy="5232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Golos Text SemiBold"/>
              <a:buNone/>
              <a:defRPr sz="2200">
                <a:latin typeface="Golos Text"/>
                <a:ea typeface="Golos Text"/>
                <a:cs typeface="Golos Text"/>
                <a:sym typeface="Golos Text"/>
              </a:defRPr>
            </a:lvl1pPr>
            <a:lvl2pPr lvl="1"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2pPr>
            <a:lvl3pPr lvl="2"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3pPr>
            <a:lvl4pPr lvl="3"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4pPr>
            <a:lvl5pPr lvl="4"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5pPr>
            <a:lvl6pPr lvl="5"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6pPr>
            <a:lvl7pPr lvl="6"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7pPr>
            <a:lvl8pPr lvl="7"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8pPr>
            <a:lvl9pPr lvl="8"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9pPr>
          </a:lstStyle>
          <a:p/>
        </p:txBody>
      </p:sp>
      <p:sp>
        <p:nvSpPr>
          <p:cNvPr id="221" name="Google Shape;221;p29"/>
          <p:cNvSpPr/>
          <p:nvPr/>
        </p:nvSpPr>
        <p:spPr>
          <a:xfrm flipH="1">
            <a:off x="8860200" y="0"/>
            <a:ext cx="2838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22" name="Google Shape;222;p29"/>
          <p:cNvCxnSpPr/>
          <p:nvPr/>
        </p:nvCxnSpPr>
        <p:spPr>
          <a:xfrm rot="10800000">
            <a:off x="9002100" y="-26"/>
            <a:ext cx="0" cy="3958500"/>
          </a:xfrm>
          <a:prstGeom prst="straightConnector1">
            <a:avLst/>
          </a:prstGeom>
          <a:noFill/>
          <a:ln cap="flat" cmpd="sng" w="9525">
            <a:solidFill>
              <a:schemeClr val="dk1"/>
            </a:solidFill>
            <a:prstDash val="solid"/>
            <a:round/>
            <a:headEnd len="med" w="med" type="none"/>
            <a:tailEnd len="med" w="med" type="none"/>
          </a:ln>
        </p:spPr>
      </p:cxn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ive columns">
  <p:cSld name="CUSTOM_6_1">
    <p:spTree>
      <p:nvGrpSpPr>
        <p:cNvPr id="223" name="Shape 223"/>
        <p:cNvGrpSpPr/>
        <p:nvPr/>
      </p:nvGrpSpPr>
      <p:grpSpPr>
        <a:xfrm>
          <a:off x="0" y="0"/>
          <a:ext cx="0" cy="0"/>
          <a:chOff x="0" y="0"/>
          <a:chExt cx="0" cy="0"/>
        </a:xfrm>
      </p:grpSpPr>
      <p:sp>
        <p:nvSpPr>
          <p:cNvPr id="224" name="Google Shape;224;p30"/>
          <p:cNvSpPr txBox="1"/>
          <p:nvPr>
            <p:ph type="title"/>
          </p:nvPr>
        </p:nvSpPr>
        <p:spPr>
          <a:xfrm>
            <a:off x="713225" y="470650"/>
            <a:ext cx="7717500" cy="549900"/>
          </a:xfrm>
          <a:prstGeom prst="rect">
            <a:avLst/>
          </a:prstGeom>
        </p:spPr>
        <p:txBody>
          <a:bodyPr anchorCtr="0" anchor="t" bIns="91425" lIns="91425" spcFirstLastPara="1" rIns="91425" wrap="square" tIns="91425">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225" name="Google Shape;225;p30"/>
          <p:cNvSpPr txBox="1"/>
          <p:nvPr>
            <p:ph idx="1" type="subTitle"/>
          </p:nvPr>
        </p:nvSpPr>
        <p:spPr>
          <a:xfrm>
            <a:off x="713250" y="3515601"/>
            <a:ext cx="2400300" cy="8958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SzPts val="1400"/>
              <a:buNone/>
              <a:defRPr/>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226" name="Google Shape;226;p30"/>
          <p:cNvSpPr txBox="1"/>
          <p:nvPr>
            <p:ph idx="2" type="subTitle"/>
          </p:nvPr>
        </p:nvSpPr>
        <p:spPr>
          <a:xfrm>
            <a:off x="713250" y="3040799"/>
            <a:ext cx="2400300" cy="5232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Golos Text SemiBold"/>
              <a:buNone/>
              <a:defRPr sz="2200">
                <a:latin typeface="Golos Text"/>
                <a:ea typeface="Golos Text"/>
                <a:cs typeface="Golos Text"/>
                <a:sym typeface="Golos Text"/>
              </a:defRPr>
            </a:lvl1pPr>
            <a:lvl2pPr lvl="1"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2pPr>
            <a:lvl3pPr lvl="2"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3pPr>
            <a:lvl4pPr lvl="3"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4pPr>
            <a:lvl5pPr lvl="4"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5pPr>
            <a:lvl6pPr lvl="5"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6pPr>
            <a:lvl7pPr lvl="6"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7pPr>
            <a:lvl8pPr lvl="7"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8pPr>
            <a:lvl9pPr lvl="8"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9pPr>
          </a:lstStyle>
          <a:p/>
        </p:txBody>
      </p:sp>
      <p:sp>
        <p:nvSpPr>
          <p:cNvPr id="227" name="Google Shape;227;p30"/>
          <p:cNvSpPr txBox="1"/>
          <p:nvPr>
            <p:ph idx="3" type="subTitle"/>
          </p:nvPr>
        </p:nvSpPr>
        <p:spPr>
          <a:xfrm>
            <a:off x="6030450" y="3515601"/>
            <a:ext cx="2400300" cy="8958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SzPts val="1400"/>
              <a:buNone/>
              <a:defRPr/>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228" name="Google Shape;228;p30"/>
          <p:cNvSpPr txBox="1"/>
          <p:nvPr>
            <p:ph idx="4" type="subTitle"/>
          </p:nvPr>
        </p:nvSpPr>
        <p:spPr>
          <a:xfrm>
            <a:off x="6030450" y="3040799"/>
            <a:ext cx="2400300" cy="5232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Golos Text SemiBold"/>
              <a:buNone/>
              <a:defRPr sz="2200">
                <a:latin typeface="Golos Text"/>
                <a:ea typeface="Golos Text"/>
                <a:cs typeface="Golos Text"/>
                <a:sym typeface="Golos Text"/>
              </a:defRPr>
            </a:lvl1pPr>
            <a:lvl2pPr lvl="1"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2pPr>
            <a:lvl3pPr lvl="2"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3pPr>
            <a:lvl4pPr lvl="3"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4pPr>
            <a:lvl5pPr lvl="4"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5pPr>
            <a:lvl6pPr lvl="5"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6pPr>
            <a:lvl7pPr lvl="6"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7pPr>
            <a:lvl8pPr lvl="7"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8pPr>
            <a:lvl9pPr lvl="8"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9pPr>
          </a:lstStyle>
          <a:p/>
        </p:txBody>
      </p:sp>
      <p:sp>
        <p:nvSpPr>
          <p:cNvPr id="229" name="Google Shape;229;p30"/>
          <p:cNvSpPr txBox="1"/>
          <p:nvPr>
            <p:ph idx="5" type="subTitle"/>
          </p:nvPr>
        </p:nvSpPr>
        <p:spPr>
          <a:xfrm>
            <a:off x="3371850" y="3515601"/>
            <a:ext cx="2400300" cy="8958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SzPts val="1400"/>
              <a:buNone/>
              <a:defRPr/>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230" name="Google Shape;230;p30"/>
          <p:cNvSpPr txBox="1"/>
          <p:nvPr>
            <p:ph idx="6" type="subTitle"/>
          </p:nvPr>
        </p:nvSpPr>
        <p:spPr>
          <a:xfrm>
            <a:off x="3371850" y="3040799"/>
            <a:ext cx="2400300" cy="5232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Golos Text SemiBold"/>
              <a:buNone/>
              <a:defRPr sz="2200">
                <a:latin typeface="Golos Text"/>
                <a:ea typeface="Golos Text"/>
                <a:cs typeface="Golos Text"/>
                <a:sym typeface="Golos Text"/>
              </a:defRPr>
            </a:lvl1pPr>
            <a:lvl2pPr lvl="1"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2pPr>
            <a:lvl3pPr lvl="2"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3pPr>
            <a:lvl4pPr lvl="3"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4pPr>
            <a:lvl5pPr lvl="4"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5pPr>
            <a:lvl6pPr lvl="5"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6pPr>
            <a:lvl7pPr lvl="6"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7pPr>
            <a:lvl8pPr lvl="7"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8pPr>
            <a:lvl9pPr lvl="8"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9pPr>
          </a:lstStyle>
          <a:p/>
        </p:txBody>
      </p:sp>
      <p:sp>
        <p:nvSpPr>
          <p:cNvPr id="231" name="Google Shape;231;p30"/>
          <p:cNvSpPr txBox="1"/>
          <p:nvPr>
            <p:ph idx="7" type="subTitle"/>
          </p:nvPr>
        </p:nvSpPr>
        <p:spPr>
          <a:xfrm>
            <a:off x="2042531" y="1850002"/>
            <a:ext cx="2400300" cy="8958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SzPts val="1400"/>
              <a:buNone/>
              <a:defRPr/>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232" name="Google Shape;232;p30"/>
          <p:cNvSpPr txBox="1"/>
          <p:nvPr>
            <p:ph idx="8" type="subTitle"/>
          </p:nvPr>
        </p:nvSpPr>
        <p:spPr>
          <a:xfrm>
            <a:off x="2042531" y="1375200"/>
            <a:ext cx="2400300" cy="5232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Golos Text SemiBold"/>
              <a:buNone/>
              <a:defRPr sz="2200">
                <a:latin typeface="Golos Text"/>
                <a:ea typeface="Golos Text"/>
                <a:cs typeface="Golos Text"/>
                <a:sym typeface="Golos Text"/>
              </a:defRPr>
            </a:lvl1pPr>
            <a:lvl2pPr lvl="1"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2pPr>
            <a:lvl3pPr lvl="2"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3pPr>
            <a:lvl4pPr lvl="3"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4pPr>
            <a:lvl5pPr lvl="4"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5pPr>
            <a:lvl6pPr lvl="5"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6pPr>
            <a:lvl7pPr lvl="6"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7pPr>
            <a:lvl8pPr lvl="7"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8pPr>
            <a:lvl9pPr lvl="8"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9pPr>
          </a:lstStyle>
          <a:p/>
        </p:txBody>
      </p:sp>
      <p:sp>
        <p:nvSpPr>
          <p:cNvPr id="233" name="Google Shape;233;p30"/>
          <p:cNvSpPr txBox="1"/>
          <p:nvPr>
            <p:ph idx="9" type="subTitle"/>
          </p:nvPr>
        </p:nvSpPr>
        <p:spPr>
          <a:xfrm>
            <a:off x="4701169" y="1850002"/>
            <a:ext cx="2400300" cy="8958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SzPts val="1400"/>
              <a:buNone/>
              <a:defRPr/>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234" name="Google Shape;234;p30"/>
          <p:cNvSpPr txBox="1"/>
          <p:nvPr>
            <p:ph idx="13" type="subTitle"/>
          </p:nvPr>
        </p:nvSpPr>
        <p:spPr>
          <a:xfrm>
            <a:off x="4701169" y="1375200"/>
            <a:ext cx="2400300" cy="5232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Golos Text SemiBold"/>
              <a:buNone/>
              <a:defRPr sz="2200">
                <a:latin typeface="Golos Text"/>
                <a:ea typeface="Golos Text"/>
                <a:cs typeface="Golos Text"/>
                <a:sym typeface="Golos Text"/>
              </a:defRPr>
            </a:lvl1pPr>
            <a:lvl2pPr lvl="1"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2pPr>
            <a:lvl3pPr lvl="2"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3pPr>
            <a:lvl4pPr lvl="3"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4pPr>
            <a:lvl5pPr lvl="4"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5pPr>
            <a:lvl6pPr lvl="5"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6pPr>
            <a:lvl7pPr lvl="6"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7pPr>
            <a:lvl8pPr lvl="7"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8pPr>
            <a:lvl9pPr lvl="8"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9pPr>
          </a:lstStyle>
          <a:p/>
        </p:txBody>
      </p:sp>
      <p:sp>
        <p:nvSpPr>
          <p:cNvPr id="235" name="Google Shape;235;p30"/>
          <p:cNvSpPr/>
          <p:nvPr/>
        </p:nvSpPr>
        <p:spPr>
          <a:xfrm>
            <a:off x="0" y="4876025"/>
            <a:ext cx="8430600" cy="267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36" name="Google Shape;236;p30"/>
          <p:cNvGrpSpPr/>
          <p:nvPr/>
        </p:nvGrpSpPr>
        <p:grpSpPr>
          <a:xfrm flipH="1">
            <a:off x="283800" y="-4100"/>
            <a:ext cx="8576400" cy="5147625"/>
            <a:chOff x="283800" y="-4100"/>
            <a:chExt cx="8576400" cy="5147625"/>
          </a:xfrm>
        </p:grpSpPr>
        <p:cxnSp>
          <p:nvCxnSpPr>
            <p:cNvPr id="237" name="Google Shape;237;p30"/>
            <p:cNvCxnSpPr/>
            <p:nvPr/>
          </p:nvCxnSpPr>
          <p:spPr>
            <a:xfrm>
              <a:off x="8860200" y="2571925"/>
              <a:ext cx="0" cy="2571600"/>
            </a:xfrm>
            <a:prstGeom prst="straightConnector1">
              <a:avLst/>
            </a:prstGeom>
            <a:noFill/>
            <a:ln cap="flat" cmpd="sng" w="9525">
              <a:solidFill>
                <a:schemeClr val="dk1"/>
              </a:solidFill>
              <a:prstDash val="solid"/>
              <a:round/>
              <a:headEnd len="med" w="med" type="none"/>
              <a:tailEnd len="med" w="med" type="none"/>
            </a:ln>
          </p:spPr>
        </p:cxnSp>
        <p:cxnSp>
          <p:nvCxnSpPr>
            <p:cNvPr id="238" name="Google Shape;238;p30"/>
            <p:cNvCxnSpPr/>
            <p:nvPr/>
          </p:nvCxnSpPr>
          <p:spPr>
            <a:xfrm>
              <a:off x="283800" y="-4100"/>
              <a:ext cx="0" cy="2575800"/>
            </a:xfrm>
            <a:prstGeom prst="straightConnector1">
              <a:avLst/>
            </a:prstGeom>
            <a:noFill/>
            <a:ln cap="flat" cmpd="sng" w="9525">
              <a:solidFill>
                <a:schemeClr val="dk1"/>
              </a:solidFill>
              <a:prstDash val="solid"/>
              <a:round/>
              <a:headEnd len="med" w="med" type="none"/>
              <a:tailEnd len="med" w="med" type="none"/>
            </a:ln>
          </p:spPr>
        </p:cxn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2" name="Shape 22"/>
        <p:cNvGrpSpPr/>
        <p:nvPr/>
      </p:nvGrpSpPr>
      <p:grpSpPr>
        <a:xfrm>
          <a:off x="0" y="0"/>
          <a:ext cx="0" cy="0"/>
          <a:chOff x="0" y="0"/>
          <a:chExt cx="0" cy="0"/>
        </a:xfrm>
      </p:grpSpPr>
      <p:sp>
        <p:nvSpPr>
          <p:cNvPr id="23" name="Google Shape;23;p4"/>
          <p:cNvSpPr txBox="1"/>
          <p:nvPr>
            <p:ph type="title"/>
          </p:nvPr>
        </p:nvSpPr>
        <p:spPr>
          <a:xfrm>
            <a:off x="713225" y="470650"/>
            <a:ext cx="7717500" cy="549900"/>
          </a:xfrm>
          <a:prstGeom prst="rect">
            <a:avLst/>
          </a:prstGeom>
        </p:spPr>
        <p:txBody>
          <a:bodyPr anchorCtr="0" anchor="t" bIns="91425" lIns="91425" spcFirstLastPara="1" rIns="91425" wrap="square" tIns="91425">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p:txBody>
      </p:sp>
      <p:sp>
        <p:nvSpPr>
          <p:cNvPr id="24" name="Google Shape;24;p4"/>
          <p:cNvSpPr txBox="1"/>
          <p:nvPr>
            <p:ph idx="1" type="subTitle"/>
          </p:nvPr>
        </p:nvSpPr>
        <p:spPr>
          <a:xfrm>
            <a:off x="713250" y="1217050"/>
            <a:ext cx="7717500" cy="4002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SzPts val="1400"/>
              <a:buNone/>
              <a:defRPr/>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25" name="Google Shape;25;p4"/>
          <p:cNvSpPr/>
          <p:nvPr/>
        </p:nvSpPr>
        <p:spPr>
          <a:xfrm flipH="1">
            <a:off x="0" y="0"/>
            <a:ext cx="9144000" cy="267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 name="Google Shape;26;p4"/>
          <p:cNvGrpSpPr/>
          <p:nvPr/>
        </p:nvGrpSpPr>
        <p:grpSpPr>
          <a:xfrm>
            <a:off x="150" y="0"/>
            <a:ext cx="8860050" cy="4876025"/>
            <a:chOff x="150" y="0"/>
            <a:chExt cx="8860050" cy="4876025"/>
          </a:xfrm>
        </p:grpSpPr>
        <p:cxnSp>
          <p:nvCxnSpPr>
            <p:cNvPr id="27" name="Google Shape;27;p4"/>
            <p:cNvCxnSpPr/>
            <p:nvPr/>
          </p:nvCxnSpPr>
          <p:spPr>
            <a:xfrm>
              <a:off x="8860200" y="0"/>
              <a:ext cx="0" cy="2571600"/>
            </a:xfrm>
            <a:prstGeom prst="straightConnector1">
              <a:avLst/>
            </a:prstGeom>
            <a:noFill/>
            <a:ln cap="flat" cmpd="sng" w="9525">
              <a:solidFill>
                <a:schemeClr val="dk1"/>
              </a:solidFill>
              <a:prstDash val="solid"/>
              <a:round/>
              <a:headEnd len="med" w="med" type="none"/>
              <a:tailEnd len="med" w="med" type="none"/>
            </a:ln>
          </p:spPr>
        </p:cxnSp>
        <p:cxnSp>
          <p:nvCxnSpPr>
            <p:cNvPr id="28" name="Google Shape;28;p4"/>
            <p:cNvCxnSpPr/>
            <p:nvPr/>
          </p:nvCxnSpPr>
          <p:spPr>
            <a:xfrm rot="10800000">
              <a:off x="150" y="4876025"/>
              <a:ext cx="8444700" cy="0"/>
            </a:xfrm>
            <a:prstGeom prst="straightConnector1">
              <a:avLst/>
            </a:prstGeom>
            <a:noFill/>
            <a:ln cap="flat" cmpd="sng" w="9525">
              <a:solidFill>
                <a:schemeClr val="dk1"/>
              </a:solidFill>
              <a:prstDash val="solid"/>
              <a:round/>
              <a:headEnd len="med" w="med" type="none"/>
              <a:tailEnd len="med" w="med" type="none"/>
            </a:ln>
          </p:spPr>
        </p:cxn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7_1">
    <p:spTree>
      <p:nvGrpSpPr>
        <p:cNvPr id="239" name="Shape 239"/>
        <p:cNvGrpSpPr/>
        <p:nvPr/>
      </p:nvGrpSpPr>
      <p:grpSpPr>
        <a:xfrm>
          <a:off x="0" y="0"/>
          <a:ext cx="0" cy="0"/>
          <a:chOff x="0" y="0"/>
          <a:chExt cx="0" cy="0"/>
        </a:xfrm>
      </p:grpSpPr>
      <p:sp>
        <p:nvSpPr>
          <p:cNvPr id="240" name="Google Shape;240;p31"/>
          <p:cNvSpPr txBox="1"/>
          <p:nvPr>
            <p:ph type="title"/>
          </p:nvPr>
        </p:nvSpPr>
        <p:spPr>
          <a:xfrm>
            <a:off x="713225" y="470650"/>
            <a:ext cx="7717500" cy="549900"/>
          </a:xfrm>
          <a:prstGeom prst="rect">
            <a:avLst/>
          </a:prstGeom>
        </p:spPr>
        <p:txBody>
          <a:bodyPr anchorCtr="0" anchor="t" bIns="91425" lIns="91425" spcFirstLastPara="1" rIns="91425" wrap="square" tIns="91425">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241" name="Google Shape;241;p31"/>
          <p:cNvSpPr txBox="1"/>
          <p:nvPr>
            <p:ph idx="1" type="subTitle"/>
          </p:nvPr>
        </p:nvSpPr>
        <p:spPr>
          <a:xfrm>
            <a:off x="713244" y="3515601"/>
            <a:ext cx="2400300" cy="8958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SzPts val="1400"/>
              <a:buNone/>
              <a:defRPr/>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242" name="Google Shape;242;p31"/>
          <p:cNvSpPr txBox="1"/>
          <p:nvPr>
            <p:ph idx="2" type="subTitle"/>
          </p:nvPr>
        </p:nvSpPr>
        <p:spPr>
          <a:xfrm>
            <a:off x="713244" y="3040799"/>
            <a:ext cx="2400300" cy="5232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Golos Text SemiBold"/>
              <a:buNone/>
              <a:defRPr sz="2200">
                <a:latin typeface="Golos Text"/>
                <a:ea typeface="Golos Text"/>
                <a:cs typeface="Golos Text"/>
                <a:sym typeface="Golos Text"/>
              </a:defRPr>
            </a:lvl1pPr>
            <a:lvl2pPr lvl="1"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2pPr>
            <a:lvl3pPr lvl="2"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3pPr>
            <a:lvl4pPr lvl="3"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4pPr>
            <a:lvl5pPr lvl="4"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5pPr>
            <a:lvl6pPr lvl="5"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6pPr>
            <a:lvl7pPr lvl="6"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7pPr>
            <a:lvl8pPr lvl="7"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8pPr>
            <a:lvl9pPr lvl="8"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9pPr>
          </a:lstStyle>
          <a:p/>
        </p:txBody>
      </p:sp>
      <p:sp>
        <p:nvSpPr>
          <p:cNvPr id="243" name="Google Shape;243;p31"/>
          <p:cNvSpPr txBox="1"/>
          <p:nvPr>
            <p:ph idx="3" type="subTitle"/>
          </p:nvPr>
        </p:nvSpPr>
        <p:spPr>
          <a:xfrm>
            <a:off x="6030456" y="3515601"/>
            <a:ext cx="2400300" cy="8958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SzPts val="1400"/>
              <a:buNone/>
              <a:defRPr/>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244" name="Google Shape;244;p31"/>
          <p:cNvSpPr txBox="1"/>
          <p:nvPr>
            <p:ph idx="4" type="subTitle"/>
          </p:nvPr>
        </p:nvSpPr>
        <p:spPr>
          <a:xfrm>
            <a:off x="6030456" y="3040799"/>
            <a:ext cx="2400300" cy="5232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Golos Text SemiBold"/>
              <a:buNone/>
              <a:defRPr sz="2200">
                <a:latin typeface="Golos Text"/>
                <a:ea typeface="Golos Text"/>
                <a:cs typeface="Golos Text"/>
                <a:sym typeface="Golos Text"/>
              </a:defRPr>
            </a:lvl1pPr>
            <a:lvl2pPr lvl="1"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2pPr>
            <a:lvl3pPr lvl="2"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3pPr>
            <a:lvl4pPr lvl="3"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4pPr>
            <a:lvl5pPr lvl="4"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5pPr>
            <a:lvl6pPr lvl="5"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6pPr>
            <a:lvl7pPr lvl="6"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7pPr>
            <a:lvl8pPr lvl="7"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8pPr>
            <a:lvl9pPr lvl="8"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9pPr>
          </a:lstStyle>
          <a:p/>
        </p:txBody>
      </p:sp>
      <p:sp>
        <p:nvSpPr>
          <p:cNvPr id="245" name="Google Shape;245;p31"/>
          <p:cNvSpPr txBox="1"/>
          <p:nvPr>
            <p:ph idx="5" type="subTitle"/>
          </p:nvPr>
        </p:nvSpPr>
        <p:spPr>
          <a:xfrm>
            <a:off x="3371850" y="3515601"/>
            <a:ext cx="2400300" cy="8958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SzPts val="1400"/>
              <a:buNone/>
              <a:defRPr/>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246" name="Google Shape;246;p31"/>
          <p:cNvSpPr txBox="1"/>
          <p:nvPr>
            <p:ph idx="6" type="subTitle"/>
          </p:nvPr>
        </p:nvSpPr>
        <p:spPr>
          <a:xfrm>
            <a:off x="3371850" y="3040799"/>
            <a:ext cx="2400300" cy="5232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Golos Text SemiBold"/>
              <a:buNone/>
              <a:defRPr sz="2200">
                <a:latin typeface="Golos Text"/>
                <a:ea typeface="Golos Text"/>
                <a:cs typeface="Golos Text"/>
                <a:sym typeface="Golos Text"/>
              </a:defRPr>
            </a:lvl1pPr>
            <a:lvl2pPr lvl="1"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2pPr>
            <a:lvl3pPr lvl="2"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3pPr>
            <a:lvl4pPr lvl="3"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4pPr>
            <a:lvl5pPr lvl="4"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5pPr>
            <a:lvl6pPr lvl="5"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6pPr>
            <a:lvl7pPr lvl="6"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7pPr>
            <a:lvl8pPr lvl="7"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8pPr>
            <a:lvl9pPr lvl="8"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9pPr>
          </a:lstStyle>
          <a:p/>
        </p:txBody>
      </p:sp>
      <p:sp>
        <p:nvSpPr>
          <p:cNvPr id="247" name="Google Shape;247;p31"/>
          <p:cNvSpPr txBox="1"/>
          <p:nvPr>
            <p:ph idx="7" type="subTitle"/>
          </p:nvPr>
        </p:nvSpPr>
        <p:spPr>
          <a:xfrm>
            <a:off x="713244" y="1850002"/>
            <a:ext cx="2400300" cy="8958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SzPts val="1400"/>
              <a:buNone/>
              <a:defRPr/>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248" name="Google Shape;248;p31"/>
          <p:cNvSpPr txBox="1"/>
          <p:nvPr>
            <p:ph idx="8" type="subTitle"/>
          </p:nvPr>
        </p:nvSpPr>
        <p:spPr>
          <a:xfrm>
            <a:off x="713244" y="1375200"/>
            <a:ext cx="2400300" cy="5232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Golos Text SemiBold"/>
              <a:buNone/>
              <a:defRPr sz="2200">
                <a:latin typeface="Golos Text"/>
                <a:ea typeface="Golos Text"/>
                <a:cs typeface="Golos Text"/>
                <a:sym typeface="Golos Text"/>
              </a:defRPr>
            </a:lvl1pPr>
            <a:lvl2pPr lvl="1"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2pPr>
            <a:lvl3pPr lvl="2"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3pPr>
            <a:lvl4pPr lvl="3"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4pPr>
            <a:lvl5pPr lvl="4"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5pPr>
            <a:lvl6pPr lvl="5"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6pPr>
            <a:lvl7pPr lvl="6"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7pPr>
            <a:lvl8pPr lvl="7"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8pPr>
            <a:lvl9pPr lvl="8"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9pPr>
          </a:lstStyle>
          <a:p/>
        </p:txBody>
      </p:sp>
      <p:sp>
        <p:nvSpPr>
          <p:cNvPr id="249" name="Google Shape;249;p31"/>
          <p:cNvSpPr txBox="1"/>
          <p:nvPr>
            <p:ph idx="9" type="subTitle"/>
          </p:nvPr>
        </p:nvSpPr>
        <p:spPr>
          <a:xfrm>
            <a:off x="3371850" y="1850002"/>
            <a:ext cx="2400300" cy="8958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SzPts val="1400"/>
              <a:buNone/>
              <a:defRPr/>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250" name="Google Shape;250;p31"/>
          <p:cNvSpPr txBox="1"/>
          <p:nvPr>
            <p:ph idx="13" type="subTitle"/>
          </p:nvPr>
        </p:nvSpPr>
        <p:spPr>
          <a:xfrm>
            <a:off x="3371850" y="1375200"/>
            <a:ext cx="2400300" cy="5232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Golos Text SemiBold"/>
              <a:buNone/>
              <a:defRPr sz="2200">
                <a:latin typeface="Golos Text"/>
                <a:ea typeface="Golos Text"/>
                <a:cs typeface="Golos Text"/>
                <a:sym typeface="Golos Text"/>
              </a:defRPr>
            </a:lvl1pPr>
            <a:lvl2pPr lvl="1"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2pPr>
            <a:lvl3pPr lvl="2"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3pPr>
            <a:lvl4pPr lvl="3"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4pPr>
            <a:lvl5pPr lvl="4"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5pPr>
            <a:lvl6pPr lvl="5"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6pPr>
            <a:lvl7pPr lvl="6"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7pPr>
            <a:lvl8pPr lvl="7"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8pPr>
            <a:lvl9pPr lvl="8"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9pPr>
          </a:lstStyle>
          <a:p/>
        </p:txBody>
      </p:sp>
      <p:sp>
        <p:nvSpPr>
          <p:cNvPr id="251" name="Google Shape;251;p31"/>
          <p:cNvSpPr txBox="1"/>
          <p:nvPr>
            <p:ph idx="14" type="subTitle"/>
          </p:nvPr>
        </p:nvSpPr>
        <p:spPr>
          <a:xfrm>
            <a:off x="6030456" y="1850002"/>
            <a:ext cx="2400300" cy="8958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SzPts val="1400"/>
              <a:buNone/>
              <a:defRPr/>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252" name="Google Shape;252;p31"/>
          <p:cNvSpPr txBox="1"/>
          <p:nvPr>
            <p:ph idx="15" type="subTitle"/>
          </p:nvPr>
        </p:nvSpPr>
        <p:spPr>
          <a:xfrm>
            <a:off x="6030456" y="1375200"/>
            <a:ext cx="2400300" cy="5232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Golos Text SemiBold"/>
              <a:buNone/>
              <a:defRPr sz="2200">
                <a:latin typeface="Golos Text"/>
                <a:ea typeface="Golos Text"/>
                <a:cs typeface="Golos Text"/>
                <a:sym typeface="Golos Text"/>
              </a:defRPr>
            </a:lvl1pPr>
            <a:lvl2pPr lvl="1"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2pPr>
            <a:lvl3pPr lvl="2"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3pPr>
            <a:lvl4pPr lvl="3"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4pPr>
            <a:lvl5pPr lvl="4"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5pPr>
            <a:lvl6pPr lvl="5"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6pPr>
            <a:lvl7pPr lvl="6"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7pPr>
            <a:lvl8pPr lvl="7"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8pPr>
            <a:lvl9pPr lvl="8"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9pPr>
          </a:lstStyle>
          <a:p/>
        </p:txBody>
      </p:sp>
      <p:sp>
        <p:nvSpPr>
          <p:cNvPr id="253" name="Google Shape;253;p31"/>
          <p:cNvSpPr/>
          <p:nvPr/>
        </p:nvSpPr>
        <p:spPr>
          <a:xfrm flipH="1" rot="10800000">
            <a:off x="25" y="-26"/>
            <a:ext cx="2838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4" name="Google Shape;254;p31"/>
          <p:cNvGrpSpPr/>
          <p:nvPr/>
        </p:nvGrpSpPr>
        <p:grpSpPr>
          <a:xfrm flipH="1" rot="10800000">
            <a:off x="141925" y="267450"/>
            <a:ext cx="9001950" cy="4876050"/>
            <a:chOff x="141900" y="-26"/>
            <a:chExt cx="9001950" cy="4876050"/>
          </a:xfrm>
        </p:grpSpPr>
        <p:cxnSp>
          <p:nvCxnSpPr>
            <p:cNvPr id="255" name="Google Shape;255;p31"/>
            <p:cNvCxnSpPr/>
            <p:nvPr/>
          </p:nvCxnSpPr>
          <p:spPr>
            <a:xfrm>
              <a:off x="7907850" y="4876024"/>
              <a:ext cx="1236000" cy="0"/>
            </a:xfrm>
            <a:prstGeom prst="straightConnector1">
              <a:avLst/>
            </a:prstGeom>
            <a:noFill/>
            <a:ln cap="flat" cmpd="sng" w="9525">
              <a:solidFill>
                <a:schemeClr val="dk1"/>
              </a:solidFill>
              <a:prstDash val="solid"/>
              <a:round/>
              <a:headEnd len="med" w="med" type="none"/>
              <a:tailEnd len="med" w="med" type="none"/>
            </a:ln>
          </p:spPr>
        </p:cxnSp>
        <p:cxnSp>
          <p:nvCxnSpPr>
            <p:cNvPr id="256" name="Google Shape;256;p31"/>
            <p:cNvCxnSpPr/>
            <p:nvPr/>
          </p:nvCxnSpPr>
          <p:spPr>
            <a:xfrm rot="10800000">
              <a:off x="141900" y="-26"/>
              <a:ext cx="0" cy="3958500"/>
            </a:xfrm>
            <a:prstGeom prst="straightConnector1">
              <a:avLst/>
            </a:prstGeom>
            <a:noFill/>
            <a:ln cap="flat" cmpd="sng" w="9525">
              <a:solidFill>
                <a:schemeClr val="dk1"/>
              </a:solidFill>
              <a:prstDash val="solid"/>
              <a:round/>
              <a:headEnd len="med" w="med" type="none"/>
              <a:tailEnd len="med" w="med" type="none"/>
            </a:ln>
          </p:spPr>
        </p:cxn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8">
    <p:spTree>
      <p:nvGrpSpPr>
        <p:cNvPr id="257" name="Shape 257"/>
        <p:cNvGrpSpPr/>
        <p:nvPr/>
      </p:nvGrpSpPr>
      <p:grpSpPr>
        <a:xfrm>
          <a:off x="0" y="0"/>
          <a:ext cx="0" cy="0"/>
          <a:chOff x="0" y="0"/>
          <a:chExt cx="0" cy="0"/>
        </a:xfrm>
      </p:grpSpPr>
      <p:sp>
        <p:nvSpPr>
          <p:cNvPr id="258" name="Google Shape;258;p32"/>
          <p:cNvSpPr txBox="1"/>
          <p:nvPr>
            <p:ph type="title"/>
          </p:nvPr>
        </p:nvSpPr>
        <p:spPr>
          <a:xfrm>
            <a:off x="2654700" y="530250"/>
            <a:ext cx="3834600" cy="1108200"/>
          </a:xfrm>
          <a:prstGeom prst="rect">
            <a:avLst/>
          </a:prstGeom>
        </p:spPr>
        <p:txBody>
          <a:bodyPr anchorCtr="0" anchor="t" bIns="91425" lIns="91425" spcFirstLastPara="1" rIns="91425" wrap="square" tIns="91425">
            <a:noAutofit/>
          </a:bodyPr>
          <a:lstStyle>
            <a:lvl1pPr lvl="0">
              <a:spcBef>
                <a:spcPts val="0"/>
              </a:spcBef>
              <a:spcAft>
                <a:spcPts val="0"/>
              </a:spcAft>
              <a:buSzPts val="7200"/>
              <a:buNone/>
              <a:defRPr sz="6000"/>
            </a:lvl1pPr>
            <a:lvl2pPr lvl="1">
              <a:spcBef>
                <a:spcPts val="0"/>
              </a:spcBef>
              <a:spcAft>
                <a:spcPts val="0"/>
              </a:spcAft>
              <a:buSzPts val="7200"/>
              <a:buNone/>
              <a:defRPr sz="7200"/>
            </a:lvl2pPr>
            <a:lvl3pPr lvl="2">
              <a:spcBef>
                <a:spcPts val="0"/>
              </a:spcBef>
              <a:spcAft>
                <a:spcPts val="0"/>
              </a:spcAft>
              <a:buSzPts val="7200"/>
              <a:buNone/>
              <a:defRPr sz="7200"/>
            </a:lvl3pPr>
            <a:lvl4pPr lvl="3">
              <a:spcBef>
                <a:spcPts val="0"/>
              </a:spcBef>
              <a:spcAft>
                <a:spcPts val="0"/>
              </a:spcAft>
              <a:buSzPts val="7200"/>
              <a:buNone/>
              <a:defRPr sz="7200"/>
            </a:lvl4pPr>
            <a:lvl5pPr lvl="4">
              <a:spcBef>
                <a:spcPts val="0"/>
              </a:spcBef>
              <a:spcAft>
                <a:spcPts val="0"/>
              </a:spcAft>
              <a:buSzPts val="7200"/>
              <a:buNone/>
              <a:defRPr sz="7200"/>
            </a:lvl5pPr>
            <a:lvl6pPr lvl="5">
              <a:spcBef>
                <a:spcPts val="0"/>
              </a:spcBef>
              <a:spcAft>
                <a:spcPts val="0"/>
              </a:spcAft>
              <a:buSzPts val="7200"/>
              <a:buNone/>
              <a:defRPr sz="7200"/>
            </a:lvl6pPr>
            <a:lvl7pPr lvl="6">
              <a:spcBef>
                <a:spcPts val="0"/>
              </a:spcBef>
              <a:spcAft>
                <a:spcPts val="0"/>
              </a:spcAft>
              <a:buSzPts val="7200"/>
              <a:buNone/>
              <a:defRPr sz="7200"/>
            </a:lvl7pPr>
            <a:lvl8pPr lvl="7">
              <a:spcBef>
                <a:spcPts val="0"/>
              </a:spcBef>
              <a:spcAft>
                <a:spcPts val="0"/>
              </a:spcAft>
              <a:buSzPts val="7200"/>
              <a:buNone/>
              <a:defRPr sz="7200"/>
            </a:lvl8pPr>
            <a:lvl9pPr lvl="8">
              <a:spcBef>
                <a:spcPts val="0"/>
              </a:spcBef>
              <a:spcAft>
                <a:spcPts val="0"/>
              </a:spcAft>
              <a:buSzPts val="7200"/>
              <a:buNone/>
              <a:defRPr sz="7200"/>
            </a:lvl9pPr>
          </a:lstStyle>
          <a:p/>
        </p:txBody>
      </p:sp>
      <p:sp>
        <p:nvSpPr>
          <p:cNvPr id="259" name="Google Shape;259;p32"/>
          <p:cNvSpPr txBox="1"/>
          <p:nvPr>
            <p:ph idx="1" type="subTitle"/>
          </p:nvPr>
        </p:nvSpPr>
        <p:spPr>
          <a:xfrm>
            <a:off x="2654700" y="2342156"/>
            <a:ext cx="3834600" cy="9720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SzPts val="1650"/>
              <a:buNone/>
              <a:defRPr b="1" sz="1550"/>
            </a:lvl1pPr>
            <a:lvl2pPr lvl="1" rtl="0" algn="ctr">
              <a:lnSpc>
                <a:spcPct val="115000"/>
              </a:lnSpc>
              <a:spcBef>
                <a:spcPts val="0"/>
              </a:spcBef>
              <a:spcAft>
                <a:spcPts val="0"/>
              </a:spcAft>
              <a:buSzPts val="1650"/>
              <a:buNone/>
              <a:defRPr b="1" sz="1650"/>
            </a:lvl2pPr>
            <a:lvl3pPr lvl="2" rtl="0" algn="ctr">
              <a:lnSpc>
                <a:spcPct val="115000"/>
              </a:lnSpc>
              <a:spcBef>
                <a:spcPts val="0"/>
              </a:spcBef>
              <a:spcAft>
                <a:spcPts val="0"/>
              </a:spcAft>
              <a:buSzPts val="1650"/>
              <a:buNone/>
              <a:defRPr b="1" sz="1650"/>
            </a:lvl3pPr>
            <a:lvl4pPr lvl="3" rtl="0" algn="ctr">
              <a:lnSpc>
                <a:spcPct val="115000"/>
              </a:lnSpc>
              <a:spcBef>
                <a:spcPts val="0"/>
              </a:spcBef>
              <a:spcAft>
                <a:spcPts val="0"/>
              </a:spcAft>
              <a:buSzPts val="1650"/>
              <a:buNone/>
              <a:defRPr b="1" sz="1650"/>
            </a:lvl4pPr>
            <a:lvl5pPr lvl="4" rtl="0" algn="ctr">
              <a:lnSpc>
                <a:spcPct val="115000"/>
              </a:lnSpc>
              <a:spcBef>
                <a:spcPts val="0"/>
              </a:spcBef>
              <a:spcAft>
                <a:spcPts val="0"/>
              </a:spcAft>
              <a:buSzPts val="1650"/>
              <a:buNone/>
              <a:defRPr b="1" sz="1650"/>
            </a:lvl5pPr>
            <a:lvl6pPr lvl="5" rtl="0" algn="ctr">
              <a:lnSpc>
                <a:spcPct val="115000"/>
              </a:lnSpc>
              <a:spcBef>
                <a:spcPts val="0"/>
              </a:spcBef>
              <a:spcAft>
                <a:spcPts val="0"/>
              </a:spcAft>
              <a:buSzPts val="1650"/>
              <a:buNone/>
              <a:defRPr b="1" sz="1650"/>
            </a:lvl6pPr>
            <a:lvl7pPr lvl="6" rtl="0" algn="ctr">
              <a:lnSpc>
                <a:spcPct val="115000"/>
              </a:lnSpc>
              <a:spcBef>
                <a:spcPts val="0"/>
              </a:spcBef>
              <a:spcAft>
                <a:spcPts val="0"/>
              </a:spcAft>
              <a:buSzPts val="1650"/>
              <a:buNone/>
              <a:defRPr b="1" sz="1650"/>
            </a:lvl7pPr>
            <a:lvl8pPr lvl="7" rtl="0" algn="ctr">
              <a:lnSpc>
                <a:spcPct val="115000"/>
              </a:lnSpc>
              <a:spcBef>
                <a:spcPts val="0"/>
              </a:spcBef>
              <a:spcAft>
                <a:spcPts val="0"/>
              </a:spcAft>
              <a:buSzPts val="1650"/>
              <a:buNone/>
              <a:defRPr b="1" sz="1650"/>
            </a:lvl8pPr>
            <a:lvl9pPr lvl="8" rtl="0" algn="ctr">
              <a:lnSpc>
                <a:spcPct val="115000"/>
              </a:lnSpc>
              <a:spcBef>
                <a:spcPts val="0"/>
              </a:spcBef>
              <a:spcAft>
                <a:spcPts val="0"/>
              </a:spcAft>
              <a:buSzPts val="1650"/>
              <a:buNone/>
              <a:defRPr b="1" sz="1650"/>
            </a:lvl9pPr>
          </a:lstStyle>
          <a:p/>
        </p:txBody>
      </p:sp>
      <p:sp>
        <p:nvSpPr>
          <p:cNvPr id="260" name="Google Shape;260;p32"/>
          <p:cNvSpPr txBox="1"/>
          <p:nvPr>
            <p:ph idx="2" type="subTitle"/>
          </p:nvPr>
        </p:nvSpPr>
        <p:spPr>
          <a:xfrm>
            <a:off x="2654700" y="4111851"/>
            <a:ext cx="3834600" cy="3387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SzPts val="1300"/>
              <a:buNone/>
              <a:defRPr sz="1000"/>
            </a:lvl1pPr>
            <a:lvl2pPr lvl="1" rtl="0" algn="ctr">
              <a:lnSpc>
                <a:spcPct val="115000"/>
              </a:lnSpc>
              <a:spcBef>
                <a:spcPts val="0"/>
              </a:spcBef>
              <a:spcAft>
                <a:spcPts val="0"/>
              </a:spcAft>
              <a:buSzPts val="1300"/>
              <a:buNone/>
              <a:defRPr b="1" sz="1300"/>
            </a:lvl2pPr>
            <a:lvl3pPr lvl="2" rtl="0" algn="ctr">
              <a:lnSpc>
                <a:spcPct val="115000"/>
              </a:lnSpc>
              <a:spcBef>
                <a:spcPts val="0"/>
              </a:spcBef>
              <a:spcAft>
                <a:spcPts val="0"/>
              </a:spcAft>
              <a:buSzPts val="1300"/>
              <a:buNone/>
              <a:defRPr b="1" sz="1300"/>
            </a:lvl3pPr>
            <a:lvl4pPr lvl="3" rtl="0" algn="ctr">
              <a:lnSpc>
                <a:spcPct val="115000"/>
              </a:lnSpc>
              <a:spcBef>
                <a:spcPts val="0"/>
              </a:spcBef>
              <a:spcAft>
                <a:spcPts val="0"/>
              </a:spcAft>
              <a:buSzPts val="1300"/>
              <a:buNone/>
              <a:defRPr b="1" sz="1300"/>
            </a:lvl4pPr>
            <a:lvl5pPr lvl="4" rtl="0" algn="ctr">
              <a:lnSpc>
                <a:spcPct val="115000"/>
              </a:lnSpc>
              <a:spcBef>
                <a:spcPts val="0"/>
              </a:spcBef>
              <a:spcAft>
                <a:spcPts val="0"/>
              </a:spcAft>
              <a:buSzPts val="1300"/>
              <a:buNone/>
              <a:defRPr b="1" sz="1300"/>
            </a:lvl5pPr>
            <a:lvl6pPr lvl="5" rtl="0" algn="ctr">
              <a:lnSpc>
                <a:spcPct val="115000"/>
              </a:lnSpc>
              <a:spcBef>
                <a:spcPts val="0"/>
              </a:spcBef>
              <a:spcAft>
                <a:spcPts val="0"/>
              </a:spcAft>
              <a:buSzPts val="1300"/>
              <a:buNone/>
              <a:defRPr b="1" sz="1300"/>
            </a:lvl6pPr>
            <a:lvl7pPr lvl="6" rtl="0" algn="ctr">
              <a:lnSpc>
                <a:spcPct val="115000"/>
              </a:lnSpc>
              <a:spcBef>
                <a:spcPts val="0"/>
              </a:spcBef>
              <a:spcAft>
                <a:spcPts val="0"/>
              </a:spcAft>
              <a:buSzPts val="1300"/>
              <a:buNone/>
              <a:defRPr b="1" sz="1300"/>
            </a:lvl7pPr>
            <a:lvl8pPr lvl="7" rtl="0" algn="ctr">
              <a:lnSpc>
                <a:spcPct val="115000"/>
              </a:lnSpc>
              <a:spcBef>
                <a:spcPts val="0"/>
              </a:spcBef>
              <a:spcAft>
                <a:spcPts val="0"/>
              </a:spcAft>
              <a:buSzPts val="1300"/>
              <a:buNone/>
              <a:defRPr b="1" sz="1300"/>
            </a:lvl8pPr>
            <a:lvl9pPr lvl="8" rtl="0" algn="ctr">
              <a:lnSpc>
                <a:spcPct val="115000"/>
              </a:lnSpc>
              <a:spcBef>
                <a:spcPts val="0"/>
              </a:spcBef>
              <a:spcAft>
                <a:spcPts val="0"/>
              </a:spcAft>
              <a:buSzPts val="1300"/>
              <a:buNone/>
              <a:defRPr b="1" sz="1300"/>
            </a:lvl9pPr>
          </a:lstStyle>
          <a:p/>
        </p:txBody>
      </p:sp>
      <p:grpSp>
        <p:nvGrpSpPr>
          <p:cNvPr id="261" name="Google Shape;261;p32"/>
          <p:cNvGrpSpPr/>
          <p:nvPr/>
        </p:nvGrpSpPr>
        <p:grpSpPr>
          <a:xfrm>
            <a:off x="713688" y="2579400"/>
            <a:ext cx="8430488" cy="2564100"/>
            <a:chOff x="713688" y="2579400"/>
            <a:chExt cx="8430488" cy="2564100"/>
          </a:xfrm>
        </p:grpSpPr>
        <p:cxnSp>
          <p:nvCxnSpPr>
            <p:cNvPr id="262" name="Google Shape;262;p32"/>
            <p:cNvCxnSpPr/>
            <p:nvPr/>
          </p:nvCxnSpPr>
          <p:spPr>
            <a:xfrm>
              <a:off x="2839075" y="4876025"/>
              <a:ext cx="6305100" cy="0"/>
            </a:xfrm>
            <a:prstGeom prst="straightConnector1">
              <a:avLst/>
            </a:prstGeom>
            <a:noFill/>
            <a:ln cap="flat" cmpd="sng" w="9525">
              <a:solidFill>
                <a:schemeClr val="dk1"/>
              </a:solidFill>
              <a:prstDash val="solid"/>
              <a:round/>
              <a:headEnd len="med" w="med" type="none"/>
              <a:tailEnd len="med" w="med" type="none"/>
            </a:ln>
          </p:spPr>
        </p:cxnSp>
        <p:cxnSp>
          <p:nvCxnSpPr>
            <p:cNvPr id="263" name="Google Shape;263;p32"/>
            <p:cNvCxnSpPr/>
            <p:nvPr/>
          </p:nvCxnSpPr>
          <p:spPr>
            <a:xfrm rot="10800000">
              <a:off x="713688" y="2579400"/>
              <a:ext cx="0" cy="2564100"/>
            </a:xfrm>
            <a:prstGeom prst="straightConnector1">
              <a:avLst/>
            </a:prstGeom>
            <a:noFill/>
            <a:ln cap="flat" cmpd="sng" w="9525">
              <a:solidFill>
                <a:schemeClr val="dk1"/>
              </a:solidFill>
              <a:prstDash val="solid"/>
              <a:round/>
              <a:headEnd len="med" w="med" type="none"/>
              <a:tailEnd len="med" w="med" type="none"/>
            </a:ln>
          </p:spPr>
        </p:cxnSp>
      </p:grpSp>
      <p:sp>
        <p:nvSpPr>
          <p:cNvPr id="264" name="Google Shape;264;p32"/>
          <p:cNvSpPr txBox="1"/>
          <p:nvPr/>
        </p:nvSpPr>
        <p:spPr>
          <a:xfrm>
            <a:off x="2654700" y="3304597"/>
            <a:ext cx="3834600" cy="794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1018"/>
              <a:buNone/>
            </a:pPr>
            <a:r>
              <a:rPr lang="en" sz="1200">
                <a:solidFill>
                  <a:schemeClr val="dk1"/>
                </a:solidFill>
                <a:latin typeface="Commissioner"/>
                <a:ea typeface="Commissioner"/>
                <a:cs typeface="Commissioner"/>
                <a:sym typeface="Commissioner"/>
              </a:rPr>
              <a:t>Credits: This presentation template was created by </a:t>
            </a:r>
            <a:r>
              <a:rPr b="1" lang="en" sz="1200" u="sng">
                <a:solidFill>
                  <a:schemeClr val="dk1"/>
                </a:solidFill>
                <a:latin typeface="Commissioner"/>
                <a:ea typeface="Commissioner"/>
                <a:cs typeface="Commissioner"/>
                <a:sym typeface="Commissioner"/>
                <a:hlinkClick r:id="rId2">
                  <a:extLst>
                    <a:ext uri="{A12FA001-AC4F-418D-AE19-62706E023703}">
                      <ahyp:hlinkClr val="tx"/>
                    </a:ext>
                  </a:extLst>
                </a:hlinkClick>
              </a:rPr>
              <a:t>Slidesgo</a:t>
            </a:r>
            <a:r>
              <a:rPr lang="en" sz="1200">
                <a:solidFill>
                  <a:schemeClr val="dk1"/>
                </a:solidFill>
                <a:latin typeface="Commissioner"/>
                <a:ea typeface="Commissioner"/>
                <a:cs typeface="Commissioner"/>
                <a:sym typeface="Commissioner"/>
              </a:rPr>
              <a:t>, and includes icons, infographics &amp; images by </a:t>
            </a:r>
            <a:r>
              <a:rPr b="1" lang="en" sz="1200" u="sng">
                <a:solidFill>
                  <a:schemeClr val="dk1"/>
                </a:solidFill>
                <a:latin typeface="Commissioner"/>
                <a:ea typeface="Commissioner"/>
                <a:cs typeface="Commissioner"/>
                <a:sym typeface="Commissioner"/>
                <a:hlinkClick r:id="rId3">
                  <a:extLst>
                    <a:ext uri="{A12FA001-AC4F-418D-AE19-62706E023703}">
                      <ahyp:hlinkClr val="tx"/>
                    </a:ext>
                  </a:extLst>
                </a:hlinkClick>
              </a:rPr>
              <a:t>Freepi</a:t>
            </a:r>
            <a:r>
              <a:rPr b="1" lang="en" sz="1200" u="sng">
                <a:solidFill>
                  <a:schemeClr val="dk1"/>
                </a:solidFill>
                <a:latin typeface="Commissioner"/>
                <a:ea typeface="Commissioner"/>
                <a:cs typeface="Commissioner"/>
                <a:sym typeface="Commissioner"/>
                <a:hlinkClick r:id="rId4">
                  <a:extLst>
                    <a:ext uri="{A12FA001-AC4F-418D-AE19-62706E023703}">
                      <ahyp:hlinkClr val="tx"/>
                    </a:ext>
                  </a:extLst>
                </a:hlinkClick>
              </a:rPr>
              <a:t>k</a:t>
            </a:r>
            <a:endParaRPr sz="1200">
              <a:solidFill>
                <a:schemeClr val="dk1"/>
              </a:solidFill>
              <a:latin typeface="Commissioner"/>
              <a:ea typeface="Commissioner"/>
              <a:cs typeface="Commissioner"/>
              <a:sym typeface="Commissione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9">
    <p:spTree>
      <p:nvGrpSpPr>
        <p:cNvPr id="265" name="Shape 265"/>
        <p:cNvGrpSpPr/>
        <p:nvPr/>
      </p:nvGrpSpPr>
      <p:grpSpPr>
        <a:xfrm>
          <a:off x="0" y="0"/>
          <a:ext cx="0" cy="0"/>
          <a:chOff x="0" y="0"/>
          <a:chExt cx="0" cy="0"/>
        </a:xfrm>
      </p:grpSpPr>
      <p:cxnSp>
        <p:nvCxnSpPr>
          <p:cNvPr id="266" name="Google Shape;266;p33"/>
          <p:cNvCxnSpPr/>
          <p:nvPr/>
        </p:nvCxnSpPr>
        <p:spPr>
          <a:xfrm rot="10800000">
            <a:off x="9002100" y="-100"/>
            <a:ext cx="0" cy="2652600"/>
          </a:xfrm>
          <a:prstGeom prst="straightConnector1">
            <a:avLst/>
          </a:prstGeom>
          <a:noFill/>
          <a:ln cap="flat" cmpd="sng" w="9525">
            <a:solidFill>
              <a:schemeClr val="dk1"/>
            </a:solidFill>
            <a:prstDash val="solid"/>
            <a:round/>
            <a:headEnd len="med" w="med" type="none"/>
            <a:tailEnd len="med" w="med" type="none"/>
          </a:ln>
        </p:spPr>
      </p:cxnSp>
      <p:sp>
        <p:nvSpPr>
          <p:cNvPr id="267" name="Google Shape;267;p33"/>
          <p:cNvSpPr/>
          <p:nvPr/>
        </p:nvSpPr>
        <p:spPr>
          <a:xfrm>
            <a:off x="8291100" y="0"/>
            <a:ext cx="8529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68" name="Google Shape;268;p33"/>
          <p:cNvCxnSpPr/>
          <p:nvPr/>
        </p:nvCxnSpPr>
        <p:spPr>
          <a:xfrm>
            <a:off x="4273200" y="4876025"/>
            <a:ext cx="4870800" cy="0"/>
          </a:xfrm>
          <a:prstGeom prst="straightConnector1">
            <a:avLst/>
          </a:prstGeom>
          <a:noFill/>
          <a:ln cap="flat" cmpd="sng" w="9525">
            <a:solidFill>
              <a:schemeClr val="dk1"/>
            </a:solidFill>
            <a:prstDash val="solid"/>
            <a:round/>
            <a:headEnd len="med" w="med" type="none"/>
            <a:tailEnd len="med" w="med" type="none"/>
          </a:ln>
        </p:spPr>
      </p:cxnSp>
      <p:cxnSp>
        <p:nvCxnSpPr>
          <p:cNvPr id="269" name="Google Shape;269;p33"/>
          <p:cNvCxnSpPr/>
          <p:nvPr/>
        </p:nvCxnSpPr>
        <p:spPr>
          <a:xfrm rot="10800000">
            <a:off x="711250" y="0"/>
            <a:ext cx="0" cy="4131000"/>
          </a:xfrm>
          <a:prstGeom prst="straightConnector1">
            <a:avLst/>
          </a:prstGeom>
          <a:noFill/>
          <a:ln cap="flat" cmpd="sng" w="9525">
            <a:solidFill>
              <a:schemeClr val="dk1"/>
            </a:solidFill>
            <a:prstDash val="solid"/>
            <a:round/>
            <a:headEnd len="med" w="med" type="none"/>
            <a:tailEnd len="med" w="med" type="none"/>
          </a:ln>
        </p:spPr>
      </p:cxn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10">
    <p:spTree>
      <p:nvGrpSpPr>
        <p:cNvPr id="270" name="Shape 270"/>
        <p:cNvGrpSpPr/>
        <p:nvPr/>
      </p:nvGrpSpPr>
      <p:grpSpPr>
        <a:xfrm>
          <a:off x="0" y="0"/>
          <a:ext cx="0" cy="0"/>
          <a:chOff x="0" y="0"/>
          <a:chExt cx="0" cy="0"/>
        </a:xfrm>
      </p:grpSpPr>
      <p:sp>
        <p:nvSpPr>
          <p:cNvPr id="271" name="Google Shape;271;p34"/>
          <p:cNvSpPr/>
          <p:nvPr/>
        </p:nvSpPr>
        <p:spPr>
          <a:xfrm rot="10800000">
            <a:off x="125" y="0"/>
            <a:ext cx="7167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72" name="Google Shape;272;p34"/>
          <p:cNvGrpSpPr/>
          <p:nvPr/>
        </p:nvGrpSpPr>
        <p:grpSpPr>
          <a:xfrm rot="10800000">
            <a:off x="0" y="363100"/>
            <a:ext cx="8860200" cy="4780400"/>
            <a:chOff x="283800" y="0"/>
            <a:chExt cx="8860200" cy="4780400"/>
          </a:xfrm>
        </p:grpSpPr>
        <p:cxnSp>
          <p:nvCxnSpPr>
            <p:cNvPr id="273" name="Google Shape;273;p34"/>
            <p:cNvCxnSpPr/>
            <p:nvPr/>
          </p:nvCxnSpPr>
          <p:spPr>
            <a:xfrm>
              <a:off x="4273200" y="4780400"/>
              <a:ext cx="4870800" cy="0"/>
            </a:xfrm>
            <a:prstGeom prst="straightConnector1">
              <a:avLst/>
            </a:prstGeom>
            <a:noFill/>
            <a:ln cap="flat" cmpd="sng" w="9525">
              <a:solidFill>
                <a:schemeClr val="dk1"/>
              </a:solidFill>
              <a:prstDash val="solid"/>
              <a:round/>
              <a:headEnd len="med" w="med" type="none"/>
              <a:tailEnd len="med" w="med" type="none"/>
            </a:ln>
          </p:spPr>
        </p:cxnSp>
        <p:cxnSp>
          <p:nvCxnSpPr>
            <p:cNvPr id="274" name="Google Shape;274;p34"/>
            <p:cNvCxnSpPr/>
            <p:nvPr/>
          </p:nvCxnSpPr>
          <p:spPr>
            <a:xfrm rot="10800000">
              <a:off x="283800" y="0"/>
              <a:ext cx="0" cy="4131000"/>
            </a:xfrm>
            <a:prstGeom prst="straightConnector1">
              <a:avLst/>
            </a:prstGeom>
            <a:noFill/>
            <a:ln cap="flat" cmpd="sng" w="9525">
              <a:solidFill>
                <a:schemeClr val="dk1"/>
              </a:solidFill>
              <a:prstDash val="solid"/>
              <a:round/>
              <a:headEnd len="med" w="med" type="none"/>
              <a:tailEnd len="med" w="med" type="none"/>
            </a:ln>
          </p:spPr>
        </p:cxn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9" name="Shape 29"/>
        <p:cNvGrpSpPr/>
        <p:nvPr/>
      </p:nvGrpSpPr>
      <p:grpSpPr>
        <a:xfrm>
          <a:off x="0" y="0"/>
          <a:ext cx="0" cy="0"/>
          <a:chOff x="0" y="0"/>
          <a:chExt cx="0" cy="0"/>
        </a:xfrm>
      </p:grpSpPr>
      <p:sp>
        <p:nvSpPr>
          <p:cNvPr id="30" name="Google Shape;30;p5"/>
          <p:cNvSpPr txBox="1"/>
          <p:nvPr>
            <p:ph type="title"/>
          </p:nvPr>
        </p:nvSpPr>
        <p:spPr>
          <a:xfrm>
            <a:off x="713225" y="470650"/>
            <a:ext cx="7717500" cy="549900"/>
          </a:xfrm>
          <a:prstGeom prst="rect">
            <a:avLst/>
          </a:prstGeom>
        </p:spPr>
        <p:txBody>
          <a:bodyPr anchorCtr="0" anchor="t" bIns="91425" lIns="91425" spcFirstLastPara="1" rIns="91425" wrap="square" tIns="91425">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p:txBody>
      </p:sp>
      <p:sp>
        <p:nvSpPr>
          <p:cNvPr id="31" name="Google Shape;31;p5"/>
          <p:cNvSpPr txBox="1"/>
          <p:nvPr>
            <p:ph idx="1" type="subTitle"/>
          </p:nvPr>
        </p:nvSpPr>
        <p:spPr>
          <a:xfrm>
            <a:off x="2954672" y="2027976"/>
            <a:ext cx="4312200" cy="6480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1400"/>
              <a:buNone/>
              <a:defRPr/>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32" name="Google Shape;32;p5"/>
          <p:cNvSpPr txBox="1"/>
          <p:nvPr>
            <p:ph idx="2" type="subTitle"/>
          </p:nvPr>
        </p:nvSpPr>
        <p:spPr>
          <a:xfrm>
            <a:off x="2954672" y="1519425"/>
            <a:ext cx="4312200" cy="5232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Golos Text SemiBold"/>
              <a:buNone/>
              <a:defRPr sz="2200">
                <a:latin typeface="Golos Text"/>
                <a:ea typeface="Golos Text"/>
                <a:cs typeface="Golos Text"/>
                <a:sym typeface="Golos Text"/>
              </a:defRPr>
            </a:lvl1pPr>
            <a:lvl2pPr lvl="1"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2pPr>
            <a:lvl3pPr lvl="2"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3pPr>
            <a:lvl4pPr lvl="3"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4pPr>
            <a:lvl5pPr lvl="4"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5pPr>
            <a:lvl6pPr lvl="5"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6pPr>
            <a:lvl7pPr lvl="6"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7pPr>
            <a:lvl8pPr lvl="7"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8pPr>
            <a:lvl9pPr lvl="8"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9pPr>
          </a:lstStyle>
          <a:p/>
        </p:txBody>
      </p:sp>
      <p:sp>
        <p:nvSpPr>
          <p:cNvPr id="33" name="Google Shape;33;p5"/>
          <p:cNvSpPr txBox="1"/>
          <p:nvPr>
            <p:ph idx="3" type="subTitle"/>
          </p:nvPr>
        </p:nvSpPr>
        <p:spPr>
          <a:xfrm>
            <a:off x="2954649" y="3619500"/>
            <a:ext cx="4312200" cy="6480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1400"/>
              <a:buNone/>
              <a:defRPr/>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34" name="Google Shape;34;p5"/>
          <p:cNvSpPr txBox="1"/>
          <p:nvPr>
            <p:ph idx="4" type="subTitle"/>
          </p:nvPr>
        </p:nvSpPr>
        <p:spPr>
          <a:xfrm>
            <a:off x="2954649" y="3110949"/>
            <a:ext cx="4312200" cy="5232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Golos Text SemiBold"/>
              <a:buNone/>
              <a:defRPr sz="2200">
                <a:latin typeface="Golos Text"/>
                <a:ea typeface="Golos Text"/>
                <a:cs typeface="Golos Text"/>
                <a:sym typeface="Golos Text"/>
              </a:defRPr>
            </a:lvl1pPr>
            <a:lvl2pPr lvl="1"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2pPr>
            <a:lvl3pPr lvl="2"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3pPr>
            <a:lvl4pPr lvl="3"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4pPr>
            <a:lvl5pPr lvl="4"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5pPr>
            <a:lvl6pPr lvl="5"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6pPr>
            <a:lvl7pPr lvl="6"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7pPr>
            <a:lvl8pPr lvl="7"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8pPr>
            <a:lvl9pPr lvl="8" rtl="0" algn="ctr">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9pPr>
          </a:lstStyle>
          <a:p/>
        </p:txBody>
      </p:sp>
      <p:sp>
        <p:nvSpPr>
          <p:cNvPr id="35" name="Google Shape;35;p5"/>
          <p:cNvSpPr/>
          <p:nvPr/>
        </p:nvSpPr>
        <p:spPr>
          <a:xfrm flipH="1">
            <a:off x="0" y="0"/>
            <a:ext cx="2838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6" name="Google Shape;36;p5"/>
          <p:cNvCxnSpPr/>
          <p:nvPr/>
        </p:nvCxnSpPr>
        <p:spPr>
          <a:xfrm rot="10800000">
            <a:off x="8864825" y="0"/>
            <a:ext cx="0" cy="4131000"/>
          </a:xfrm>
          <a:prstGeom prst="straightConnector1">
            <a:avLst/>
          </a:prstGeom>
          <a:noFill/>
          <a:ln cap="flat" cmpd="sng" w="9525">
            <a:solidFill>
              <a:schemeClr val="dk1"/>
            </a:solidFill>
            <a:prstDash val="solid"/>
            <a:round/>
            <a:headEnd len="med" w="med" type="none"/>
            <a:tailEnd len="med" w="med"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7" name="Shape 37"/>
        <p:cNvGrpSpPr/>
        <p:nvPr/>
      </p:nvGrpSpPr>
      <p:grpSpPr>
        <a:xfrm>
          <a:off x="0" y="0"/>
          <a:ext cx="0" cy="0"/>
          <a:chOff x="0" y="0"/>
          <a:chExt cx="0" cy="0"/>
        </a:xfrm>
      </p:grpSpPr>
      <p:sp>
        <p:nvSpPr>
          <p:cNvPr id="38" name="Google Shape;38;p6"/>
          <p:cNvSpPr txBox="1"/>
          <p:nvPr>
            <p:ph type="title"/>
          </p:nvPr>
        </p:nvSpPr>
        <p:spPr>
          <a:xfrm>
            <a:off x="713225" y="470650"/>
            <a:ext cx="7717500" cy="549900"/>
          </a:xfrm>
          <a:prstGeom prst="rect">
            <a:avLst/>
          </a:prstGeom>
        </p:spPr>
        <p:txBody>
          <a:bodyPr anchorCtr="0" anchor="t" bIns="91425" lIns="91425" spcFirstLastPara="1" rIns="91425" wrap="square" tIns="91425">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p:txBody>
      </p:sp>
      <p:sp>
        <p:nvSpPr>
          <p:cNvPr id="39" name="Google Shape;39;p6"/>
          <p:cNvSpPr/>
          <p:nvPr/>
        </p:nvSpPr>
        <p:spPr>
          <a:xfrm>
            <a:off x="0" y="0"/>
            <a:ext cx="2838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0" name="Google Shape;40;p6"/>
          <p:cNvGrpSpPr/>
          <p:nvPr/>
        </p:nvGrpSpPr>
        <p:grpSpPr>
          <a:xfrm>
            <a:off x="141900" y="-26"/>
            <a:ext cx="9002025" cy="4876051"/>
            <a:chOff x="141900" y="-26"/>
            <a:chExt cx="9002025" cy="4876051"/>
          </a:xfrm>
        </p:grpSpPr>
        <p:cxnSp>
          <p:nvCxnSpPr>
            <p:cNvPr id="41" name="Google Shape;41;p6"/>
            <p:cNvCxnSpPr/>
            <p:nvPr/>
          </p:nvCxnSpPr>
          <p:spPr>
            <a:xfrm>
              <a:off x="4576425" y="4876025"/>
              <a:ext cx="4567500" cy="0"/>
            </a:xfrm>
            <a:prstGeom prst="straightConnector1">
              <a:avLst/>
            </a:prstGeom>
            <a:noFill/>
            <a:ln cap="flat" cmpd="sng" w="9525">
              <a:solidFill>
                <a:schemeClr val="dk1"/>
              </a:solidFill>
              <a:prstDash val="solid"/>
              <a:round/>
              <a:headEnd len="med" w="med" type="none"/>
              <a:tailEnd len="med" w="med" type="none"/>
            </a:ln>
          </p:spPr>
        </p:cxnSp>
        <p:cxnSp>
          <p:nvCxnSpPr>
            <p:cNvPr id="42" name="Google Shape;42;p6"/>
            <p:cNvCxnSpPr/>
            <p:nvPr/>
          </p:nvCxnSpPr>
          <p:spPr>
            <a:xfrm rot="10800000">
              <a:off x="141900" y="-26"/>
              <a:ext cx="0" cy="3958500"/>
            </a:xfrm>
            <a:prstGeom prst="straightConnector1">
              <a:avLst/>
            </a:prstGeom>
            <a:noFill/>
            <a:ln cap="flat" cmpd="sng" w="9525">
              <a:solidFill>
                <a:schemeClr val="dk1"/>
              </a:solidFill>
              <a:prstDash val="solid"/>
              <a:round/>
              <a:headEnd len="med" w="med" type="none"/>
              <a:tailEnd len="med" w="med" type="none"/>
            </a:ln>
          </p:spPr>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3" name="Shape 43"/>
        <p:cNvGrpSpPr/>
        <p:nvPr/>
      </p:nvGrpSpPr>
      <p:grpSpPr>
        <a:xfrm>
          <a:off x="0" y="0"/>
          <a:ext cx="0" cy="0"/>
          <a:chOff x="0" y="0"/>
          <a:chExt cx="0" cy="0"/>
        </a:xfrm>
      </p:grpSpPr>
      <p:sp>
        <p:nvSpPr>
          <p:cNvPr id="44" name="Google Shape;44;p7"/>
          <p:cNvSpPr txBox="1"/>
          <p:nvPr>
            <p:ph type="title"/>
          </p:nvPr>
        </p:nvSpPr>
        <p:spPr>
          <a:xfrm>
            <a:off x="713225" y="519075"/>
            <a:ext cx="2789700" cy="1971900"/>
          </a:xfrm>
          <a:prstGeom prst="rect">
            <a:avLst/>
          </a:prstGeom>
        </p:spPr>
        <p:txBody>
          <a:bodyPr anchorCtr="0" anchor="b" bIns="91425" lIns="91425" spcFirstLastPara="1" rIns="91425" wrap="square" tIns="91425">
            <a:noAutofit/>
          </a:bodyPr>
          <a:lstStyle>
            <a:lvl1pPr lvl="0" rtl="0" algn="l">
              <a:spcBef>
                <a:spcPts val="0"/>
              </a:spcBef>
              <a:spcAft>
                <a:spcPts val="0"/>
              </a:spcAft>
              <a:buSzPts val="3100"/>
              <a:buNone/>
              <a:defRPr/>
            </a:lvl1pPr>
            <a:lvl2pPr lvl="1" rtl="0">
              <a:lnSpc>
                <a:spcPct val="90000"/>
              </a:lnSpc>
              <a:spcBef>
                <a:spcPts val="0"/>
              </a:spcBef>
              <a:spcAft>
                <a:spcPts val="0"/>
              </a:spcAft>
              <a:buSzPts val="3100"/>
              <a:buNone/>
              <a:defRPr/>
            </a:lvl2pPr>
            <a:lvl3pPr lvl="2" rtl="0">
              <a:lnSpc>
                <a:spcPct val="90000"/>
              </a:lnSpc>
              <a:spcBef>
                <a:spcPts val="0"/>
              </a:spcBef>
              <a:spcAft>
                <a:spcPts val="0"/>
              </a:spcAft>
              <a:buSzPts val="3100"/>
              <a:buNone/>
              <a:defRPr/>
            </a:lvl3pPr>
            <a:lvl4pPr lvl="3" rtl="0">
              <a:lnSpc>
                <a:spcPct val="90000"/>
              </a:lnSpc>
              <a:spcBef>
                <a:spcPts val="0"/>
              </a:spcBef>
              <a:spcAft>
                <a:spcPts val="0"/>
              </a:spcAft>
              <a:buSzPts val="3100"/>
              <a:buNone/>
              <a:defRPr/>
            </a:lvl4pPr>
            <a:lvl5pPr lvl="4" rtl="0">
              <a:lnSpc>
                <a:spcPct val="90000"/>
              </a:lnSpc>
              <a:spcBef>
                <a:spcPts val="0"/>
              </a:spcBef>
              <a:spcAft>
                <a:spcPts val="0"/>
              </a:spcAft>
              <a:buSzPts val="3100"/>
              <a:buNone/>
              <a:defRPr/>
            </a:lvl5pPr>
            <a:lvl6pPr lvl="5" rtl="0">
              <a:lnSpc>
                <a:spcPct val="90000"/>
              </a:lnSpc>
              <a:spcBef>
                <a:spcPts val="0"/>
              </a:spcBef>
              <a:spcAft>
                <a:spcPts val="0"/>
              </a:spcAft>
              <a:buSzPts val="3100"/>
              <a:buNone/>
              <a:defRPr/>
            </a:lvl6pPr>
            <a:lvl7pPr lvl="6" rtl="0">
              <a:lnSpc>
                <a:spcPct val="90000"/>
              </a:lnSpc>
              <a:spcBef>
                <a:spcPts val="0"/>
              </a:spcBef>
              <a:spcAft>
                <a:spcPts val="0"/>
              </a:spcAft>
              <a:buSzPts val="3100"/>
              <a:buNone/>
              <a:defRPr/>
            </a:lvl7pPr>
            <a:lvl8pPr lvl="7" rtl="0">
              <a:lnSpc>
                <a:spcPct val="90000"/>
              </a:lnSpc>
              <a:spcBef>
                <a:spcPts val="0"/>
              </a:spcBef>
              <a:spcAft>
                <a:spcPts val="0"/>
              </a:spcAft>
              <a:buSzPts val="3100"/>
              <a:buNone/>
              <a:defRPr/>
            </a:lvl8pPr>
            <a:lvl9pPr lvl="8" rtl="0">
              <a:lnSpc>
                <a:spcPct val="90000"/>
              </a:lnSpc>
              <a:spcBef>
                <a:spcPts val="0"/>
              </a:spcBef>
              <a:spcAft>
                <a:spcPts val="0"/>
              </a:spcAft>
              <a:buSzPts val="3100"/>
              <a:buNone/>
              <a:defRPr/>
            </a:lvl9pPr>
          </a:lstStyle>
          <a:p/>
        </p:txBody>
      </p:sp>
      <p:sp>
        <p:nvSpPr>
          <p:cNvPr id="45" name="Google Shape;45;p7"/>
          <p:cNvSpPr txBox="1"/>
          <p:nvPr>
            <p:ph idx="1" type="subTitle"/>
          </p:nvPr>
        </p:nvSpPr>
        <p:spPr>
          <a:xfrm>
            <a:off x="713225" y="2558881"/>
            <a:ext cx="2789700" cy="13953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1400"/>
              <a:buNone/>
              <a:defRPr/>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46" name="Google Shape;46;p7"/>
          <p:cNvSpPr/>
          <p:nvPr>
            <p:ph idx="2" type="pic"/>
          </p:nvPr>
        </p:nvSpPr>
        <p:spPr>
          <a:xfrm>
            <a:off x="4572000" y="0"/>
            <a:ext cx="4572000" cy="5143500"/>
          </a:xfrm>
          <a:prstGeom prst="rect">
            <a:avLst/>
          </a:prstGeom>
          <a:noFill/>
          <a:ln>
            <a:noFill/>
          </a:ln>
        </p:spPr>
      </p:sp>
      <p:sp>
        <p:nvSpPr>
          <p:cNvPr id="47" name="Google Shape;47;p7"/>
          <p:cNvSpPr/>
          <p:nvPr/>
        </p:nvSpPr>
        <p:spPr>
          <a:xfrm>
            <a:off x="0" y="0"/>
            <a:ext cx="2838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8" name="Google Shape;48;p7"/>
          <p:cNvGrpSpPr/>
          <p:nvPr/>
        </p:nvGrpSpPr>
        <p:grpSpPr>
          <a:xfrm>
            <a:off x="0" y="-300"/>
            <a:ext cx="3812275" cy="4608875"/>
            <a:chOff x="0" y="-300"/>
            <a:chExt cx="3812275" cy="4608875"/>
          </a:xfrm>
        </p:grpSpPr>
        <p:cxnSp>
          <p:nvCxnSpPr>
            <p:cNvPr id="49" name="Google Shape;49;p7"/>
            <p:cNvCxnSpPr/>
            <p:nvPr/>
          </p:nvCxnSpPr>
          <p:spPr>
            <a:xfrm rot="10800000">
              <a:off x="3812275" y="-300"/>
              <a:ext cx="0" cy="699000"/>
            </a:xfrm>
            <a:prstGeom prst="straightConnector1">
              <a:avLst/>
            </a:prstGeom>
            <a:noFill/>
            <a:ln cap="flat" cmpd="sng" w="9525">
              <a:solidFill>
                <a:schemeClr val="dk1"/>
              </a:solidFill>
              <a:prstDash val="solid"/>
              <a:round/>
              <a:headEnd len="med" w="med" type="none"/>
              <a:tailEnd len="med" w="med" type="none"/>
            </a:ln>
          </p:spPr>
        </p:cxnSp>
        <p:cxnSp>
          <p:nvCxnSpPr>
            <p:cNvPr id="50" name="Google Shape;50;p7"/>
            <p:cNvCxnSpPr/>
            <p:nvPr/>
          </p:nvCxnSpPr>
          <p:spPr>
            <a:xfrm>
              <a:off x="0" y="4608575"/>
              <a:ext cx="3387000" cy="0"/>
            </a:xfrm>
            <a:prstGeom prst="straightConnector1">
              <a:avLst/>
            </a:prstGeom>
            <a:noFill/>
            <a:ln cap="flat" cmpd="sng" w="9525">
              <a:solidFill>
                <a:schemeClr val="dk1"/>
              </a:solidFill>
              <a:prstDash val="solid"/>
              <a:round/>
              <a:headEnd len="med" w="med" type="none"/>
              <a:tailEnd len="med" w="med" type="none"/>
            </a:ln>
          </p:spPr>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1" name="Shape 51"/>
        <p:cNvGrpSpPr/>
        <p:nvPr/>
      </p:nvGrpSpPr>
      <p:grpSpPr>
        <a:xfrm>
          <a:off x="0" y="0"/>
          <a:ext cx="0" cy="0"/>
          <a:chOff x="0" y="0"/>
          <a:chExt cx="0" cy="0"/>
        </a:xfrm>
      </p:grpSpPr>
      <p:sp>
        <p:nvSpPr>
          <p:cNvPr id="52" name="Google Shape;52;p8"/>
          <p:cNvSpPr txBox="1"/>
          <p:nvPr>
            <p:ph type="title"/>
          </p:nvPr>
        </p:nvSpPr>
        <p:spPr>
          <a:xfrm>
            <a:off x="1864800" y="1219025"/>
            <a:ext cx="5414400" cy="2298600"/>
          </a:xfrm>
          <a:prstGeom prst="rect">
            <a:avLst/>
          </a:prstGeom>
        </p:spPr>
        <p:txBody>
          <a:bodyPr anchorCtr="0" anchor="ctr" bIns="91425" lIns="91425" spcFirstLastPara="1" rIns="91425" wrap="square" tIns="91425">
            <a:noAutofit/>
          </a:bodyPr>
          <a:lstStyle>
            <a:lvl1pPr lvl="0">
              <a:lnSpc>
                <a:spcPct val="90000"/>
              </a:lnSpc>
              <a:spcBef>
                <a:spcPts val="0"/>
              </a:spcBef>
              <a:spcAft>
                <a:spcPts val="0"/>
              </a:spcAft>
              <a:buSzPts val="6000"/>
              <a:buNone/>
              <a:defRPr sz="6000"/>
            </a:lvl1pPr>
            <a:lvl2pPr lvl="1">
              <a:lnSpc>
                <a:spcPct val="90000"/>
              </a:lnSpc>
              <a:spcBef>
                <a:spcPts val="0"/>
              </a:spcBef>
              <a:spcAft>
                <a:spcPts val="0"/>
              </a:spcAft>
              <a:buSzPts val="6000"/>
              <a:buNone/>
              <a:defRPr sz="6000"/>
            </a:lvl2pPr>
            <a:lvl3pPr lvl="2">
              <a:lnSpc>
                <a:spcPct val="90000"/>
              </a:lnSpc>
              <a:spcBef>
                <a:spcPts val="0"/>
              </a:spcBef>
              <a:spcAft>
                <a:spcPts val="0"/>
              </a:spcAft>
              <a:buSzPts val="6000"/>
              <a:buNone/>
              <a:defRPr sz="6000"/>
            </a:lvl3pPr>
            <a:lvl4pPr lvl="3">
              <a:lnSpc>
                <a:spcPct val="90000"/>
              </a:lnSpc>
              <a:spcBef>
                <a:spcPts val="0"/>
              </a:spcBef>
              <a:spcAft>
                <a:spcPts val="0"/>
              </a:spcAft>
              <a:buSzPts val="6000"/>
              <a:buNone/>
              <a:defRPr sz="6000"/>
            </a:lvl4pPr>
            <a:lvl5pPr lvl="4">
              <a:lnSpc>
                <a:spcPct val="90000"/>
              </a:lnSpc>
              <a:spcBef>
                <a:spcPts val="0"/>
              </a:spcBef>
              <a:spcAft>
                <a:spcPts val="0"/>
              </a:spcAft>
              <a:buSzPts val="6000"/>
              <a:buNone/>
              <a:defRPr sz="6000"/>
            </a:lvl5pPr>
            <a:lvl6pPr lvl="5">
              <a:lnSpc>
                <a:spcPct val="90000"/>
              </a:lnSpc>
              <a:spcBef>
                <a:spcPts val="0"/>
              </a:spcBef>
              <a:spcAft>
                <a:spcPts val="0"/>
              </a:spcAft>
              <a:buSzPts val="6000"/>
              <a:buNone/>
              <a:defRPr sz="6000"/>
            </a:lvl6pPr>
            <a:lvl7pPr lvl="6">
              <a:lnSpc>
                <a:spcPct val="90000"/>
              </a:lnSpc>
              <a:spcBef>
                <a:spcPts val="0"/>
              </a:spcBef>
              <a:spcAft>
                <a:spcPts val="0"/>
              </a:spcAft>
              <a:buSzPts val="6000"/>
              <a:buNone/>
              <a:defRPr sz="6000"/>
            </a:lvl7pPr>
            <a:lvl8pPr lvl="7">
              <a:lnSpc>
                <a:spcPct val="90000"/>
              </a:lnSpc>
              <a:spcBef>
                <a:spcPts val="0"/>
              </a:spcBef>
              <a:spcAft>
                <a:spcPts val="0"/>
              </a:spcAft>
              <a:buSzPts val="6000"/>
              <a:buNone/>
              <a:defRPr sz="6000"/>
            </a:lvl8pPr>
            <a:lvl9pPr lvl="8">
              <a:lnSpc>
                <a:spcPct val="90000"/>
              </a:lnSpc>
              <a:spcBef>
                <a:spcPts val="0"/>
              </a:spcBef>
              <a:spcAft>
                <a:spcPts val="0"/>
              </a:spcAft>
              <a:buSzPts val="6000"/>
              <a:buNone/>
              <a:defRPr sz="6000"/>
            </a:lvl9pPr>
          </a:lstStyle>
          <a:p/>
        </p:txBody>
      </p:sp>
      <p:sp>
        <p:nvSpPr>
          <p:cNvPr id="53" name="Google Shape;53;p8"/>
          <p:cNvSpPr/>
          <p:nvPr/>
        </p:nvSpPr>
        <p:spPr>
          <a:xfrm flipH="1">
            <a:off x="-55375" y="0"/>
            <a:ext cx="8529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4" name="Google Shape;54;p8"/>
          <p:cNvGrpSpPr/>
          <p:nvPr/>
        </p:nvGrpSpPr>
        <p:grpSpPr>
          <a:xfrm flipH="1">
            <a:off x="-55200" y="539500"/>
            <a:ext cx="9199200" cy="4604000"/>
            <a:chOff x="-55375" y="539500"/>
            <a:chExt cx="9199200" cy="4604000"/>
          </a:xfrm>
        </p:grpSpPr>
        <p:cxnSp>
          <p:nvCxnSpPr>
            <p:cNvPr id="55" name="Google Shape;55;p8"/>
            <p:cNvCxnSpPr/>
            <p:nvPr/>
          </p:nvCxnSpPr>
          <p:spPr>
            <a:xfrm>
              <a:off x="-55375" y="4608575"/>
              <a:ext cx="5659200" cy="0"/>
            </a:xfrm>
            <a:prstGeom prst="straightConnector1">
              <a:avLst/>
            </a:prstGeom>
            <a:noFill/>
            <a:ln cap="flat" cmpd="sng" w="9525">
              <a:solidFill>
                <a:schemeClr val="dk1"/>
              </a:solidFill>
              <a:prstDash val="solid"/>
              <a:round/>
              <a:headEnd len="med" w="med" type="none"/>
              <a:tailEnd len="med" w="med" type="none"/>
            </a:ln>
          </p:spPr>
        </p:cxnSp>
        <p:cxnSp>
          <p:nvCxnSpPr>
            <p:cNvPr id="56" name="Google Shape;56;p8"/>
            <p:cNvCxnSpPr/>
            <p:nvPr/>
          </p:nvCxnSpPr>
          <p:spPr>
            <a:xfrm>
              <a:off x="4502525" y="539500"/>
              <a:ext cx="4641300" cy="0"/>
            </a:xfrm>
            <a:prstGeom prst="straightConnector1">
              <a:avLst/>
            </a:prstGeom>
            <a:noFill/>
            <a:ln cap="flat" cmpd="sng" w="9525">
              <a:solidFill>
                <a:schemeClr val="dk1"/>
              </a:solidFill>
              <a:prstDash val="solid"/>
              <a:round/>
              <a:headEnd len="med" w="med" type="none"/>
              <a:tailEnd len="med" w="med" type="none"/>
            </a:ln>
          </p:spPr>
        </p:cxnSp>
        <p:cxnSp>
          <p:nvCxnSpPr>
            <p:cNvPr id="57" name="Google Shape;57;p8"/>
            <p:cNvCxnSpPr/>
            <p:nvPr/>
          </p:nvCxnSpPr>
          <p:spPr>
            <a:xfrm rot="10800000">
              <a:off x="8430775" y="805200"/>
              <a:ext cx="0" cy="4338300"/>
            </a:xfrm>
            <a:prstGeom prst="straightConnector1">
              <a:avLst/>
            </a:prstGeom>
            <a:noFill/>
            <a:ln cap="flat" cmpd="sng" w="9525">
              <a:solidFill>
                <a:schemeClr val="dk1"/>
              </a:solidFill>
              <a:prstDash val="solid"/>
              <a:round/>
              <a:headEnd len="med" w="med" type="none"/>
              <a:tailEnd len="med" w="med" type="none"/>
            </a:ln>
          </p:spPr>
        </p:cxn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8" name="Shape 58"/>
        <p:cNvGrpSpPr/>
        <p:nvPr/>
      </p:nvGrpSpPr>
      <p:grpSpPr>
        <a:xfrm>
          <a:off x="0" y="0"/>
          <a:ext cx="0" cy="0"/>
          <a:chOff x="0" y="0"/>
          <a:chExt cx="0" cy="0"/>
        </a:xfrm>
      </p:grpSpPr>
      <p:sp>
        <p:nvSpPr>
          <p:cNvPr id="59" name="Google Shape;59;p9"/>
          <p:cNvSpPr txBox="1"/>
          <p:nvPr>
            <p:ph type="title"/>
          </p:nvPr>
        </p:nvSpPr>
        <p:spPr>
          <a:xfrm>
            <a:off x="1962900" y="829786"/>
            <a:ext cx="5218200" cy="1338600"/>
          </a:xfrm>
          <a:prstGeom prst="rect">
            <a:avLst/>
          </a:prstGeom>
        </p:spPr>
        <p:txBody>
          <a:bodyPr anchorCtr="0" anchor="b" bIns="91425" lIns="91425" spcFirstLastPara="1" rIns="91425" wrap="square" tIns="91425">
            <a:noAutofit/>
          </a:bodyPr>
          <a:lstStyle>
            <a:lvl1pPr lvl="0">
              <a:spcBef>
                <a:spcPts val="0"/>
              </a:spcBef>
              <a:spcAft>
                <a:spcPts val="0"/>
              </a:spcAft>
              <a:buSzPts val="6000"/>
              <a:buNone/>
              <a:defRPr sz="4000"/>
            </a:lvl1pPr>
            <a:lvl2pPr lvl="1" algn="l">
              <a:spcBef>
                <a:spcPts val="0"/>
              </a:spcBef>
              <a:spcAft>
                <a:spcPts val="0"/>
              </a:spcAft>
              <a:buSzPts val="6000"/>
              <a:buNone/>
              <a:defRPr sz="6000"/>
            </a:lvl2pPr>
            <a:lvl3pPr lvl="2" algn="l">
              <a:spcBef>
                <a:spcPts val="0"/>
              </a:spcBef>
              <a:spcAft>
                <a:spcPts val="0"/>
              </a:spcAft>
              <a:buSzPts val="6000"/>
              <a:buNone/>
              <a:defRPr sz="6000"/>
            </a:lvl3pPr>
            <a:lvl4pPr lvl="3" algn="l">
              <a:spcBef>
                <a:spcPts val="0"/>
              </a:spcBef>
              <a:spcAft>
                <a:spcPts val="0"/>
              </a:spcAft>
              <a:buSzPts val="6000"/>
              <a:buNone/>
              <a:defRPr sz="6000"/>
            </a:lvl4pPr>
            <a:lvl5pPr lvl="4" algn="l">
              <a:spcBef>
                <a:spcPts val="0"/>
              </a:spcBef>
              <a:spcAft>
                <a:spcPts val="0"/>
              </a:spcAft>
              <a:buSzPts val="6000"/>
              <a:buNone/>
              <a:defRPr sz="6000"/>
            </a:lvl5pPr>
            <a:lvl6pPr lvl="5" algn="l">
              <a:spcBef>
                <a:spcPts val="0"/>
              </a:spcBef>
              <a:spcAft>
                <a:spcPts val="0"/>
              </a:spcAft>
              <a:buSzPts val="6000"/>
              <a:buNone/>
              <a:defRPr sz="6000"/>
            </a:lvl6pPr>
            <a:lvl7pPr lvl="6" algn="l">
              <a:spcBef>
                <a:spcPts val="0"/>
              </a:spcBef>
              <a:spcAft>
                <a:spcPts val="0"/>
              </a:spcAft>
              <a:buSzPts val="6000"/>
              <a:buNone/>
              <a:defRPr sz="6000"/>
            </a:lvl7pPr>
            <a:lvl8pPr lvl="7" algn="l">
              <a:spcBef>
                <a:spcPts val="0"/>
              </a:spcBef>
              <a:spcAft>
                <a:spcPts val="0"/>
              </a:spcAft>
              <a:buSzPts val="6000"/>
              <a:buNone/>
              <a:defRPr sz="6000"/>
            </a:lvl8pPr>
            <a:lvl9pPr lvl="8" algn="l">
              <a:spcBef>
                <a:spcPts val="0"/>
              </a:spcBef>
              <a:spcAft>
                <a:spcPts val="0"/>
              </a:spcAft>
              <a:buSzPts val="6000"/>
              <a:buNone/>
              <a:defRPr sz="6000"/>
            </a:lvl9pPr>
          </a:lstStyle>
          <a:p/>
        </p:txBody>
      </p:sp>
      <p:sp>
        <p:nvSpPr>
          <p:cNvPr id="60" name="Google Shape;60;p9"/>
          <p:cNvSpPr txBox="1"/>
          <p:nvPr>
            <p:ph idx="1" type="subTitle"/>
          </p:nvPr>
        </p:nvSpPr>
        <p:spPr>
          <a:xfrm>
            <a:off x="1962900" y="2282714"/>
            <a:ext cx="5218200" cy="2031000"/>
          </a:xfrm>
          <a:prstGeom prst="rect">
            <a:avLst/>
          </a:prstGeom>
        </p:spPr>
        <p:txBody>
          <a:bodyPr anchorCtr="0" anchor="t" bIns="91425" lIns="91425" spcFirstLastPara="1" rIns="91425" wrap="square" tIns="91425">
            <a:noAutofit/>
          </a:bodyPr>
          <a:lstStyle>
            <a:lvl1pPr lvl="0" algn="ctr">
              <a:lnSpc>
                <a:spcPct val="115000"/>
              </a:lnSpc>
              <a:spcBef>
                <a:spcPts val="0"/>
              </a:spcBef>
              <a:spcAft>
                <a:spcPts val="0"/>
              </a:spcAft>
              <a:buSzPts val="1850"/>
              <a:buNone/>
              <a:defRPr sz="1550"/>
            </a:lvl1pPr>
            <a:lvl2pPr lvl="1">
              <a:lnSpc>
                <a:spcPct val="115000"/>
              </a:lnSpc>
              <a:spcBef>
                <a:spcPts val="0"/>
              </a:spcBef>
              <a:spcAft>
                <a:spcPts val="0"/>
              </a:spcAft>
              <a:buSzPts val="1850"/>
              <a:buNone/>
              <a:defRPr sz="1850"/>
            </a:lvl2pPr>
            <a:lvl3pPr lvl="2">
              <a:lnSpc>
                <a:spcPct val="115000"/>
              </a:lnSpc>
              <a:spcBef>
                <a:spcPts val="0"/>
              </a:spcBef>
              <a:spcAft>
                <a:spcPts val="0"/>
              </a:spcAft>
              <a:buSzPts val="1850"/>
              <a:buNone/>
              <a:defRPr sz="1850"/>
            </a:lvl3pPr>
            <a:lvl4pPr lvl="3">
              <a:lnSpc>
                <a:spcPct val="115000"/>
              </a:lnSpc>
              <a:spcBef>
                <a:spcPts val="0"/>
              </a:spcBef>
              <a:spcAft>
                <a:spcPts val="0"/>
              </a:spcAft>
              <a:buSzPts val="1850"/>
              <a:buNone/>
              <a:defRPr sz="1850"/>
            </a:lvl4pPr>
            <a:lvl5pPr lvl="4">
              <a:lnSpc>
                <a:spcPct val="115000"/>
              </a:lnSpc>
              <a:spcBef>
                <a:spcPts val="0"/>
              </a:spcBef>
              <a:spcAft>
                <a:spcPts val="0"/>
              </a:spcAft>
              <a:buSzPts val="1850"/>
              <a:buNone/>
              <a:defRPr sz="1850"/>
            </a:lvl5pPr>
            <a:lvl6pPr lvl="5">
              <a:lnSpc>
                <a:spcPct val="115000"/>
              </a:lnSpc>
              <a:spcBef>
                <a:spcPts val="0"/>
              </a:spcBef>
              <a:spcAft>
                <a:spcPts val="0"/>
              </a:spcAft>
              <a:buSzPts val="1850"/>
              <a:buNone/>
              <a:defRPr sz="1850"/>
            </a:lvl6pPr>
            <a:lvl7pPr lvl="6">
              <a:lnSpc>
                <a:spcPct val="115000"/>
              </a:lnSpc>
              <a:spcBef>
                <a:spcPts val="0"/>
              </a:spcBef>
              <a:spcAft>
                <a:spcPts val="0"/>
              </a:spcAft>
              <a:buSzPts val="1850"/>
              <a:buNone/>
              <a:defRPr sz="1850"/>
            </a:lvl7pPr>
            <a:lvl8pPr lvl="7">
              <a:lnSpc>
                <a:spcPct val="115000"/>
              </a:lnSpc>
              <a:spcBef>
                <a:spcPts val="0"/>
              </a:spcBef>
              <a:spcAft>
                <a:spcPts val="0"/>
              </a:spcAft>
              <a:buSzPts val="1850"/>
              <a:buNone/>
              <a:defRPr sz="1850"/>
            </a:lvl8pPr>
            <a:lvl9pPr lvl="8">
              <a:lnSpc>
                <a:spcPct val="115000"/>
              </a:lnSpc>
              <a:spcBef>
                <a:spcPts val="0"/>
              </a:spcBef>
              <a:spcAft>
                <a:spcPts val="0"/>
              </a:spcAft>
              <a:buSzPts val="1850"/>
              <a:buNone/>
              <a:defRPr sz="1850"/>
            </a:lvl9pPr>
          </a:lstStyle>
          <a:p/>
        </p:txBody>
      </p:sp>
      <p:sp>
        <p:nvSpPr>
          <p:cNvPr id="61" name="Google Shape;61;p9"/>
          <p:cNvSpPr/>
          <p:nvPr/>
        </p:nvSpPr>
        <p:spPr>
          <a:xfrm>
            <a:off x="75" y="4426700"/>
            <a:ext cx="9144000" cy="711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2" name="Google Shape;62;p9"/>
          <p:cNvGrpSpPr/>
          <p:nvPr/>
        </p:nvGrpSpPr>
        <p:grpSpPr>
          <a:xfrm>
            <a:off x="712700" y="539500"/>
            <a:ext cx="8431300" cy="4604000"/>
            <a:chOff x="712700" y="539500"/>
            <a:chExt cx="8431300" cy="4604000"/>
          </a:xfrm>
        </p:grpSpPr>
        <p:cxnSp>
          <p:nvCxnSpPr>
            <p:cNvPr id="63" name="Google Shape;63;p9"/>
            <p:cNvCxnSpPr/>
            <p:nvPr/>
          </p:nvCxnSpPr>
          <p:spPr>
            <a:xfrm>
              <a:off x="4572000" y="539500"/>
              <a:ext cx="4572000" cy="0"/>
            </a:xfrm>
            <a:prstGeom prst="straightConnector1">
              <a:avLst/>
            </a:prstGeom>
            <a:noFill/>
            <a:ln cap="flat" cmpd="sng" w="9525">
              <a:solidFill>
                <a:schemeClr val="dk1"/>
              </a:solidFill>
              <a:prstDash val="solid"/>
              <a:round/>
              <a:headEnd len="med" w="med" type="none"/>
              <a:tailEnd len="med" w="med" type="none"/>
            </a:ln>
          </p:spPr>
        </p:cxnSp>
        <p:cxnSp>
          <p:nvCxnSpPr>
            <p:cNvPr id="64" name="Google Shape;64;p9"/>
            <p:cNvCxnSpPr/>
            <p:nvPr/>
          </p:nvCxnSpPr>
          <p:spPr>
            <a:xfrm rot="10800000">
              <a:off x="712700" y="1685400"/>
              <a:ext cx="0" cy="3458100"/>
            </a:xfrm>
            <a:prstGeom prst="straightConnector1">
              <a:avLst/>
            </a:prstGeom>
            <a:noFill/>
            <a:ln cap="flat" cmpd="sng" w="9525">
              <a:solidFill>
                <a:schemeClr val="dk1"/>
              </a:solidFill>
              <a:prstDash val="solid"/>
              <a:round/>
              <a:headEnd len="med" w="med" type="none"/>
              <a:tailEnd len="med" w="med" type="none"/>
            </a:ln>
          </p:spPr>
        </p:cxn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5" name="Shape 65"/>
        <p:cNvGrpSpPr/>
        <p:nvPr/>
      </p:nvGrpSpPr>
      <p:grpSpPr>
        <a:xfrm>
          <a:off x="0" y="0"/>
          <a:ext cx="0" cy="0"/>
          <a:chOff x="0" y="0"/>
          <a:chExt cx="0" cy="0"/>
        </a:xfrm>
      </p:grpSpPr>
      <p:sp>
        <p:nvSpPr>
          <p:cNvPr id="66" name="Google Shape;66;p10"/>
          <p:cNvSpPr/>
          <p:nvPr>
            <p:ph idx="2" type="pic"/>
          </p:nvPr>
        </p:nvSpPr>
        <p:spPr>
          <a:xfrm>
            <a:off x="0" y="0"/>
            <a:ext cx="9144000" cy="5143500"/>
          </a:xfrm>
          <a:prstGeom prst="rect">
            <a:avLst/>
          </a:prstGeom>
          <a:noFill/>
          <a:ln>
            <a:noFill/>
          </a:ln>
        </p:spPr>
      </p:sp>
      <p:sp>
        <p:nvSpPr>
          <p:cNvPr id="67" name="Google Shape;67;p10"/>
          <p:cNvSpPr txBox="1"/>
          <p:nvPr>
            <p:ph type="title"/>
          </p:nvPr>
        </p:nvSpPr>
        <p:spPr>
          <a:xfrm>
            <a:off x="713225" y="3946875"/>
            <a:ext cx="7717500" cy="661800"/>
          </a:xfrm>
          <a:prstGeom prst="rect">
            <a:avLst/>
          </a:prstGeom>
        </p:spPr>
        <p:txBody>
          <a:bodyPr anchorCtr="0" anchor="t" bIns="91425" lIns="91425" spcFirstLastPara="1" rIns="91425" wrap="square" tIns="91425">
            <a:noAutofit/>
          </a:bodyPr>
          <a:lstStyle>
            <a:lvl1pPr lvl="0" rtl="0">
              <a:spcBef>
                <a:spcPts val="0"/>
              </a:spcBef>
              <a:spcAft>
                <a:spcPts val="0"/>
              </a:spcAft>
              <a:buSzPts val="3100"/>
              <a:buNone/>
              <a:defRPr/>
            </a:lvl1pPr>
            <a:lvl2pPr lvl="1" rtl="0" algn="l">
              <a:spcBef>
                <a:spcPts val="0"/>
              </a:spcBef>
              <a:spcAft>
                <a:spcPts val="0"/>
              </a:spcAft>
              <a:buSzPts val="3100"/>
              <a:buNone/>
              <a:defRPr/>
            </a:lvl2pPr>
            <a:lvl3pPr lvl="2" rtl="0" algn="l">
              <a:spcBef>
                <a:spcPts val="0"/>
              </a:spcBef>
              <a:spcAft>
                <a:spcPts val="0"/>
              </a:spcAft>
              <a:buSzPts val="3100"/>
              <a:buNone/>
              <a:defRPr/>
            </a:lvl3pPr>
            <a:lvl4pPr lvl="3" rtl="0" algn="l">
              <a:spcBef>
                <a:spcPts val="0"/>
              </a:spcBef>
              <a:spcAft>
                <a:spcPts val="0"/>
              </a:spcAft>
              <a:buSzPts val="3100"/>
              <a:buNone/>
              <a:defRPr/>
            </a:lvl4pPr>
            <a:lvl5pPr lvl="4" rtl="0" algn="l">
              <a:spcBef>
                <a:spcPts val="0"/>
              </a:spcBef>
              <a:spcAft>
                <a:spcPts val="0"/>
              </a:spcAft>
              <a:buSzPts val="3100"/>
              <a:buNone/>
              <a:defRPr/>
            </a:lvl5pPr>
            <a:lvl6pPr lvl="5" rtl="0" algn="l">
              <a:spcBef>
                <a:spcPts val="0"/>
              </a:spcBef>
              <a:spcAft>
                <a:spcPts val="0"/>
              </a:spcAft>
              <a:buSzPts val="3100"/>
              <a:buNone/>
              <a:defRPr/>
            </a:lvl6pPr>
            <a:lvl7pPr lvl="6" rtl="0" algn="l">
              <a:spcBef>
                <a:spcPts val="0"/>
              </a:spcBef>
              <a:spcAft>
                <a:spcPts val="0"/>
              </a:spcAft>
              <a:buSzPts val="3100"/>
              <a:buNone/>
              <a:defRPr/>
            </a:lvl7pPr>
            <a:lvl8pPr lvl="7" rtl="0" algn="l">
              <a:spcBef>
                <a:spcPts val="0"/>
              </a:spcBef>
              <a:spcAft>
                <a:spcPts val="0"/>
              </a:spcAft>
              <a:buSzPts val="3100"/>
              <a:buNone/>
              <a:defRPr/>
            </a:lvl8pPr>
            <a:lvl9pPr lvl="8" rtl="0" algn="l">
              <a:spcBef>
                <a:spcPts val="0"/>
              </a:spcBef>
              <a:spcAft>
                <a:spcPts val="0"/>
              </a:spcAft>
              <a:buSzPts val="31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34" Type="http://schemas.openxmlformats.org/officeDocument/2006/relationships/theme" Target="../theme/theme1.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accent3"/>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3225" y="470650"/>
            <a:ext cx="7717500" cy="549900"/>
          </a:xfrm>
          <a:prstGeom prst="rect">
            <a:avLst/>
          </a:prstGeom>
          <a:noFill/>
          <a:ln>
            <a:noFill/>
          </a:ln>
        </p:spPr>
        <p:txBody>
          <a:bodyPr anchorCtr="0" anchor="t" bIns="91425" lIns="91425" spcFirstLastPara="1" rIns="91425" wrap="square" tIns="91425">
            <a:noAutofit/>
          </a:bodyPr>
          <a:lstStyle>
            <a:lvl1pPr lvl="0" algn="ctr">
              <a:spcBef>
                <a:spcPts val="0"/>
              </a:spcBef>
              <a:spcAft>
                <a:spcPts val="0"/>
              </a:spcAft>
              <a:buClr>
                <a:schemeClr val="dk1"/>
              </a:buClr>
              <a:buSzPts val="3100"/>
              <a:buFont typeface="Golos Text"/>
              <a:buNone/>
              <a:defRPr sz="3100">
                <a:solidFill>
                  <a:schemeClr val="dk1"/>
                </a:solidFill>
                <a:latin typeface="Golos Text"/>
                <a:ea typeface="Golos Text"/>
                <a:cs typeface="Golos Text"/>
                <a:sym typeface="Golos Text"/>
              </a:defRPr>
            </a:lvl1pPr>
            <a:lvl2pPr lvl="1" algn="ctr">
              <a:spcBef>
                <a:spcPts val="0"/>
              </a:spcBef>
              <a:spcAft>
                <a:spcPts val="0"/>
              </a:spcAft>
              <a:buClr>
                <a:schemeClr val="dk1"/>
              </a:buClr>
              <a:buSzPts val="3100"/>
              <a:buFont typeface="Golos Text"/>
              <a:buNone/>
              <a:defRPr sz="3100">
                <a:solidFill>
                  <a:schemeClr val="dk1"/>
                </a:solidFill>
                <a:latin typeface="Golos Text"/>
                <a:ea typeface="Golos Text"/>
                <a:cs typeface="Golos Text"/>
                <a:sym typeface="Golos Text"/>
              </a:defRPr>
            </a:lvl2pPr>
            <a:lvl3pPr lvl="2" algn="ctr">
              <a:spcBef>
                <a:spcPts val="0"/>
              </a:spcBef>
              <a:spcAft>
                <a:spcPts val="0"/>
              </a:spcAft>
              <a:buClr>
                <a:schemeClr val="dk1"/>
              </a:buClr>
              <a:buSzPts val="3100"/>
              <a:buFont typeface="Golos Text"/>
              <a:buNone/>
              <a:defRPr sz="3100">
                <a:solidFill>
                  <a:schemeClr val="dk1"/>
                </a:solidFill>
                <a:latin typeface="Golos Text"/>
                <a:ea typeface="Golos Text"/>
                <a:cs typeface="Golos Text"/>
                <a:sym typeface="Golos Text"/>
              </a:defRPr>
            </a:lvl3pPr>
            <a:lvl4pPr lvl="3" algn="ctr">
              <a:spcBef>
                <a:spcPts val="0"/>
              </a:spcBef>
              <a:spcAft>
                <a:spcPts val="0"/>
              </a:spcAft>
              <a:buClr>
                <a:schemeClr val="dk1"/>
              </a:buClr>
              <a:buSzPts val="3100"/>
              <a:buFont typeface="Golos Text"/>
              <a:buNone/>
              <a:defRPr sz="3100">
                <a:solidFill>
                  <a:schemeClr val="dk1"/>
                </a:solidFill>
                <a:latin typeface="Golos Text"/>
                <a:ea typeface="Golos Text"/>
                <a:cs typeface="Golos Text"/>
                <a:sym typeface="Golos Text"/>
              </a:defRPr>
            </a:lvl4pPr>
            <a:lvl5pPr lvl="4" algn="ctr">
              <a:spcBef>
                <a:spcPts val="0"/>
              </a:spcBef>
              <a:spcAft>
                <a:spcPts val="0"/>
              </a:spcAft>
              <a:buClr>
                <a:schemeClr val="dk1"/>
              </a:buClr>
              <a:buSzPts val="3100"/>
              <a:buFont typeface="Golos Text"/>
              <a:buNone/>
              <a:defRPr sz="3100">
                <a:solidFill>
                  <a:schemeClr val="dk1"/>
                </a:solidFill>
                <a:latin typeface="Golos Text"/>
                <a:ea typeface="Golos Text"/>
                <a:cs typeface="Golos Text"/>
                <a:sym typeface="Golos Text"/>
              </a:defRPr>
            </a:lvl5pPr>
            <a:lvl6pPr lvl="5" algn="ctr">
              <a:spcBef>
                <a:spcPts val="0"/>
              </a:spcBef>
              <a:spcAft>
                <a:spcPts val="0"/>
              </a:spcAft>
              <a:buClr>
                <a:schemeClr val="dk1"/>
              </a:buClr>
              <a:buSzPts val="3100"/>
              <a:buFont typeface="Golos Text"/>
              <a:buNone/>
              <a:defRPr sz="3100">
                <a:solidFill>
                  <a:schemeClr val="dk1"/>
                </a:solidFill>
                <a:latin typeface="Golos Text"/>
                <a:ea typeface="Golos Text"/>
                <a:cs typeface="Golos Text"/>
                <a:sym typeface="Golos Text"/>
              </a:defRPr>
            </a:lvl6pPr>
            <a:lvl7pPr lvl="6" algn="ctr">
              <a:spcBef>
                <a:spcPts val="0"/>
              </a:spcBef>
              <a:spcAft>
                <a:spcPts val="0"/>
              </a:spcAft>
              <a:buClr>
                <a:schemeClr val="dk1"/>
              </a:buClr>
              <a:buSzPts val="3100"/>
              <a:buFont typeface="Golos Text"/>
              <a:buNone/>
              <a:defRPr sz="3100">
                <a:solidFill>
                  <a:schemeClr val="dk1"/>
                </a:solidFill>
                <a:latin typeface="Golos Text"/>
                <a:ea typeface="Golos Text"/>
                <a:cs typeface="Golos Text"/>
                <a:sym typeface="Golos Text"/>
              </a:defRPr>
            </a:lvl7pPr>
            <a:lvl8pPr lvl="7" algn="ctr">
              <a:spcBef>
                <a:spcPts val="0"/>
              </a:spcBef>
              <a:spcAft>
                <a:spcPts val="0"/>
              </a:spcAft>
              <a:buClr>
                <a:schemeClr val="dk1"/>
              </a:buClr>
              <a:buSzPts val="3100"/>
              <a:buFont typeface="Golos Text"/>
              <a:buNone/>
              <a:defRPr sz="3100">
                <a:solidFill>
                  <a:schemeClr val="dk1"/>
                </a:solidFill>
                <a:latin typeface="Golos Text"/>
                <a:ea typeface="Golos Text"/>
                <a:cs typeface="Golos Text"/>
                <a:sym typeface="Golos Text"/>
              </a:defRPr>
            </a:lvl8pPr>
            <a:lvl9pPr lvl="8" algn="ctr">
              <a:spcBef>
                <a:spcPts val="0"/>
              </a:spcBef>
              <a:spcAft>
                <a:spcPts val="0"/>
              </a:spcAft>
              <a:buClr>
                <a:schemeClr val="dk1"/>
              </a:buClr>
              <a:buSzPts val="3100"/>
              <a:buFont typeface="Golos Text"/>
              <a:buNone/>
              <a:defRPr sz="3100">
                <a:solidFill>
                  <a:schemeClr val="dk1"/>
                </a:solidFill>
                <a:latin typeface="Golos Text"/>
                <a:ea typeface="Golos Text"/>
                <a:cs typeface="Golos Text"/>
                <a:sym typeface="Golos Text"/>
              </a:defRPr>
            </a:lvl9pPr>
          </a:lstStyle>
          <a:p/>
        </p:txBody>
      </p:sp>
      <p:sp>
        <p:nvSpPr>
          <p:cNvPr id="7" name="Google Shape;7;p1"/>
          <p:cNvSpPr txBox="1"/>
          <p:nvPr>
            <p:ph idx="1" type="body"/>
          </p:nvPr>
        </p:nvSpPr>
        <p:spPr>
          <a:xfrm>
            <a:off x="713225" y="1297400"/>
            <a:ext cx="7717500" cy="3271500"/>
          </a:xfrm>
          <a:prstGeom prst="rect">
            <a:avLst/>
          </a:prstGeom>
          <a:noFill/>
          <a:ln>
            <a:noFill/>
          </a:ln>
        </p:spPr>
        <p:txBody>
          <a:bodyPr anchorCtr="0" anchor="t" bIns="91425" lIns="91425" spcFirstLastPara="1" rIns="91425" wrap="square" tIns="91425">
            <a:noAutofit/>
          </a:bodyPr>
          <a:lstStyle>
            <a:lvl1pPr indent="-317500" lvl="0" marL="457200">
              <a:lnSpc>
                <a:spcPct val="115000"/>
              </a:lnSpc>
              <a:spcBef>
                <a:spcPts val="0"/>
              </a:spcBef>
              <a:spcAft>
                <a:spcPts val="0"/>
              </a:spcAft>
              <a:buClr>
                <a:schemeClr val="dk1"/>
              </a:buClr>
              <a:buSzPts val="1400"/>
              <a:buFont typeface="Commissioner"/>
              <a:buChar char="●"/>
              <a:defRPr>
                <a:solidFill>
                  <a:schemeClr val="dk1"/>
                </a:solidFill>
                <a:latin typeface="Commissioner"/>
                <a:ea typeface="Commissioner"/>
                <a:cs typeface="Commissioner"/>
                <a:sym typeface="Commissioner"/>
              </a:defRPr>
            </a:lvl1pPr>
            <a:lvl2pPr indent="-317500" lvl="1" marL="914400">
              <a:lnSpc>
                <a:spcPct val="115000"/>
              </a:lnSpc>
              <a:spcBef>
                <a:spcPts val="1600"/>
              </a:spcBef>
              <a:spcAft>
                <a:spcPts val="0"/>
              </a:spcAft>
              <a:buClr>
                <a:schemeClr val="dk1"/>
              </a:buClr>
              <a:buSzPts val="1400"/>
              <a:buFont typeface="Commissioner"/>
              <a:buChar char="○"/>
              <a:defRPr>
                <a:solidFill>
                  <a:schemeClr val="dk1"/>
                </a:solidFill>
                <a:latin typeface="Commissioner"/>
                <a:ea typeface="Commissioner"/>
                <a:cs typeface="Commissioner"/>
                <a:sym typeface="Commissioner"/>
              </a:defRPr>
            </a:lvl2pPr>
            <a:lvl3pPr indent="-317500" lvl="2" marL="1371600">
              <a:lnSpc>
                <a:spcPct val="115000"/>
              </a:lnSpc>
              <a:spcBef>
                <a:spcPts val="1600"/>
              </a:spcBef>
              <a:spcAft>
                <a:spcPts val="0"/>
              </a:spcAft>
              <a:buClr>
                <a:schemeClr val="dk1"/>
              </a:buClr>
              <a:buSzPts val="1400"/>
              <a:buFont typeface="Commissioner"/>
              <a:buChar char="■"/>
              <a:defRPr>
                <a:solidFill>
                  <a:schemeClr val="dk1"/>
                </a:solidFill>
                <a:latin typeface="Commissioner"/>
                <a:ea typeface="Commissioner"/>
                <a:cs typeface="Commissioner"/>
                <a:sym typeface="Commissioner"/>
              </a:defRPr>
            </a:lvl3pPr>
            <a:lvl4pPr indent="-317500" lvl="3" marL="1828800">
              <a:lnSpc>
                <a:spcPct val="115000"/>
              </a:lnSpc>
              <a:spcBef>
                <a:spcPts val="1600"/>
              </a:spcBef>
              <a:spcAft>
                <a:spcPts val="0"/>
              </a:spcAft>
              <a:buClr>
                <a:schemeClr val="dk1"/>
              </a:buClr>
              <a:buSzPts val="1400"/>
              <a:buFont typeface="Commissioner"/>
              <a:buChar char="●"/>
              <a:defRPr>
                <a:solidFill>
                  <a:schemeClr val="dk1"/>
                </a:solidFill>
                <a:latin typeface="Commissioner"/>
                <a:ea typeface="Commissioner"/>
                <a:cs typeface="Commissioner"/>
                <a:sym typeface="Commissioner"/>
              </a:defRPr>
            </a:lvl4pPr>
            <a:lvl5pPr indent="-317500" lvl="4" marL="2286000">
              <a:lnSpc>
                <a:spcPct val="115000"/>
              </a:lnSpc>
              <a:spcBef>
                <a:spcPts val="1600"/>
              </a:spcBef>
              <a:spcAft>
                <a:spcPts val="0"/>
              </a:spcAft>
              <a:buClr>
                <a:schemeClr val="dk1"/>
              </a:buClr>
              <a:buSzPts val="1400"/>
              <a:buFont typeface="Commissioner"/>
              <a:buChar char="○"/>
              <a:defRPr>
                <a:solidFill>
                  <a:schemeClr val="dk1"/>
                </a:solidFill>
                <a:latin typeface="Commissioner"/>
                <a:ea typeface="Commissioner"/>
                <a:cs typeface="Commissioner"/>
                <a:sym typeface="Commissioner"/>
              </a:defRPr>
            </a:lvl5pPr>
            <a:lvl6pPr indent="-317500" lvl="5" marL="2743200">
              <a:lnSpc>
                <a:spcPct val="115000"/>
              </a:lnSpc>
              <a:spcBef>
                <a:spcPts val="1600"/>
              </a:spcBef>
              <a:spcAft>
                <a:spcPts val="0"/>
              </a:spcAft>
              <a:buClr>
                <a:schemeClr val="dk1"/>
              </a:buClr>
              <a:buSzPts val="1400"/>
              <a:buFont typeface="Commissioner"/>
              <a:buChar char="■"/>
              <a:defRPr>
                <a:solidFill>
                  <a:schemeClr val="dk1"/>
                </a:solidFill>
                <a:latin typeface="Commissioner"/>
                <a:ea typeface="Commissioner"/>
                <a:cs typeface="Commissioner"/>
                <a:sym typeface="Commissioner"/>
              </a:defRPr>
            </a:lvl6pPr>
            <a:lvl7pPr indent="-317500" lvl="6" marL="3200400">
              <a:lnSpc>
                <a:spcPct val="115000"/>
              </a:lnSpc>
              <a:spcBef>
                <a:spcPts val="1600"/>
              </a:spcBef>
              <a:spcAft>
                <a:spcPts val="0"/>
              </a:spcAft>
              <a:buClr>
                <a:schemeClr val="dk1"/>
              </a:buClr>
              <a:buSzPts val="1400"/>
              <a:buFont typeface="Commissioner"/>
              <a:buChar char="●"/>
              <a:defRPr>
                <a:solidFill>
                  <a:schemeClr val="dk1"/>
                </a:solidFill>
                <a:latin typeface="Commissioner"/>
                <a:ea typeface="Commissioner"/>
                <a:cs typeface="Commissioner"/>
                <a:sym typeface="Commissioner"/>
              </a:defRPr>
            </a:lvl7pPr>
            <a:lvl8pPr indent="-317500" lvl="7" marL="3657600">
              <a:lnSpc>
                <a:spcPct val="115000"/>
              </a:lnSpc>
              <a:spcBef>
                <a:spcPts val="1600"/>
              </a:spcBef>
              <a:spcAft>
                <a:spcPts val="0"/>
              </a:spcAft>
              <a:buClr>
                <a:schemeClr val="dk1"/>
              </a:buClr>
              <a:buSzPts val="1400"/>
              <a:buFont typeface="Commissioner"/>
              <a:buChar char="○"/>
              <a:defRPr>
                <a:solidFill>
                  <a:schemeClr val="dk1"/>
                </a:solidFill>
                <a:latin typeface="Commissioner"/>
                <a:ea typeface="Commissioner"/>
                <a:cs typeface="Commissioner"/>
                <a:sym typeface="Commissioner"/>
              </a:defRPr>
            </a:lvl8pPr>
            <a:lvl9pPr indent="-317500" lvl="8" marL="4114800">
              <a:lnSpc>
                <a:spcPct val="115000"/>
              </a:lnSpc>
              <a:spcBef>
                <a:spcPts val="1600"/>
              </a:spcBef>
              <a:spcAft>
                <a:spcPts val="1600"/>
              </a:spcAft>
              <a:buClr>
                <a:schemeClr val="dk1"/>
              </a:buClr>
              <a:buSzPts val="1400"/>
              <a:buFont typeface="Commissioner"/>
              <a:buChar char="■"/>
              <a:defRPr>
                <a:solidFill>
                  <a:schemeClr val="dk1"/>
                </a:solidFill>
                <a:latin typeface="Commissioner"/>
                <a:ea typeface="Commissioner"/>
                <a:cs typeface="Commissioner"/>
                <a:sym typeface="Commissioner"/>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5.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9.gif"/><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2.xml"/><Relationship Id="rId3"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4.xml"/><Relationship Id="rId3"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6.xml"/><Relationship Id="rId3"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7.xml"/><Relationship Id="rId3" Type="http://schemas.openxmlformats.org/officeDocument/2006/relationships/image" Target="../media/image29.png"/><Relationship Id="rId4" Type="http://schemas.openxmlformats.org/officeDocument/2006/relationships/image" Target="../media/image26.png"/><Relationship Id="rId5" Type="http://schemas.openxmlformats.org/officeDocument/2006/relationships/image" Target="../media/image30.png"/><Relationship Id="rId6" Type="http://schemas.openxmlformats.org/officeDocument/2006/relationships/image" Target="../media/image3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8.xml"/><Relationship Id="rId3" Type="http://schemas.openxmlformats.org/officeDocument/2006/relationships/image" Target="../media/image3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9.xml"/><Relationship Id="rId3"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0.xml"/><Relationship Id="rId3" Type="http://schemas.openxmlformats.org/officeDocument/2006/relationships/image" Target="../media/image46.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1.xml"/><Relationship Id="rId3" Type="http://schemas.openxmlformats.org/officeDocument/2006/relationships/image" Target="../media/image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2.xml"/><Relationship Id="rId3" Type="http://schemas.openxmlformats.org/officeDocument/2006/relationships/image" Target="../media/image40.gi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4.xml"/><Relationship Id="rId3" Type="http://schemas.openxmlformats.org/officeDocument/2006/relationships/image" Target="../media/image4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47.gi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7.xml"/><Relationship Id="rId3" Type="http://schemas.openxmlformats.org/officeDocument/2006/relationships/image" Target="../media/image44.png"/><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14.png"/><Relationship Id="rId5" Type="http://schemas.openxmlformats.org/officeDocument/2006/relationships/image" Target="../media/image39.png"/><Relationship Id="rId6" Type="http://schemas.openxmlformats.org/officeDocument/2006/relationships/image" Target="../media/image24.jpg"/><Relationship Id="rId7" Type="http://schemas.openxmlformats.org/officeDocument/2006/relationships/image" Target="../media/image12.png"/><Relationship Id="rId8" Type="http://schemas.openxmlformats.org/officeDocument/2006/relationships/image" Target="../media/image1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0.xml"/><Relationship Id="rId3" Type="http://schemas.openxmlformats.org/officeDocument/2006/relationships/hyperlink" Target="https://www.cs.helsinki.fi/group/goa/mallinnus/lines/bresenh.html"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1.xml"/><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6.xml"/><Relationship Id="rId3" Type="http://schemas.openxmlformats.org/officeDocument/2006/relationships/image" Target="../media/image48.jpg"/><Relationship Id="rId4" Type="http://schemas.openxmlformats.org/officeDocument/2006/relationships/image" Target="../media/image45.jpg"/><Relationship Id="rId5" Type="http://schemas.openxmlformats.org/officeDocument/2006/relationships/image" Target="../media/image49.jpg"/><Relationship Id="rId6" Type="http://schemas.openxmlformats.org/officeDocument/2006/relationships/image" Target="../media/image3.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22.png"/><Relationship Id="rId7" Type="http://schemas.openxmlformats.org/officeDocument/2006/relationships/image" Target="../media/image16.png"/><Relationship Id="rId8"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35"/>
          <p:cNvSpPr txBox="1"/>
          <p:nvPr>
            <p:ph type="ctrTitle"/>
          </p:nvPr>
        </p:nvSpPr>
        <p:spPr>
          <a:xfrm>
            <a:off x="713225" y="1014550"/>
            <a:ext cx="5602200" cy="2219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4100"/>
              <a:t>Line </a:t>
            </a:r>
            <a:r>
              <a:rPr lang="en" sz="4100"/>
              <a:t>Drawing</a:t>
            </a:r>
            <a:r>
              <a:rPr lang="en" sz="4100"/>
              <a:t> Algorithms in Computer Graphics</a:t>
            </a:r>
            <a:endParaRPr/>
          </a:p>
        </p:txBody>
      </p:sp>
      <p:sp>
        <p:nvSpPr>
          <p:cNvPr id="280" name="Google Shape;280;p35"/>
          <p:cNvSpPr txBox="1"/>
          <p:nvPr>
            <p:ph idx="1" type="subTitle"/>
          </p:nvPr>
        </p:nvSpPr>
        <p:spPr>
          <a:xfrm>
            <a:off x="713225" y="3315975"/>
            <a:ext cx="5602200" cy="726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By Alli Brophy, Matt Brunet, and Tanishq Somani</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44"/>
          <p:cNvSpPr txBox="1"/>
          <p:nvPr>
            <p:ph type="title"/>
          </p:nvPr>
        </p:nvSpPr>
        <p:spPr>
          <a:xfrm>
            <a:off x="713225" y="470650"/>
            <a:ext cx="7717500" cy="549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Definitions</a:t>
            </a:r>
            <a:endParaRPr/>
          </a:p>
        </p:txBody>
      </p:sp>
      <p:sp>
        <p:nvSpPr>
          <p:cNvPr id="376" name="Google Shape;376;p44"/>
          <p:cNvSpPr txBox="1"/>
          <p:nvPr>
            <p:ph idx="1" type="body"/>
          </p:nvPr>
        </p:nvSpPr>
        <p:spPr>
          <a:xfrm>
            <a:off x="516025" y="1244250"/>
            <a:ext cx="7914600" cy="3520500"/>
          </a:xfrm>
          <a:prstGeom prst="rect">
            <a:avLst/>
          </a:prstGeom>
        </p:spPr>
        <p:txBody>
          <a:bodyPr anchorCtr="0" anchor="t" bIns="91425" lIns="91425" spcFirstLastPara="1" rIns="91425" wrap="square" tIns="91425">
            <a:noAutofit/>
          </a:bodyPr>
          <a:lstStyle/>
          <a:p>
            <a:pPr indent="-349250" lvl="0" marL="457200" rtl="0" algn="l">
              <a:spcBef>
                <a:spcPts val="0"/>
              </a:spcBef>
              <a:spcAft>
                <a:spcPts val="0"/>
              </a:spcAft>
              <a:buSzPts val="1900"/>
              <a:buChar char="■"/>
            </a:pPr>
            <a:r>
              <a:rPr lang="en" sz="1900" u="sng"/>
              <a:t>Aliasing Effect</a:t>
            </a:r>
            <a:r>
              <a:rPr lang="en" sz="1900"/>
              <a:t> - visual distortions that occur when representing a continuous signal or function </a:t>
            </a:r>
            <a:endParaRPr sz="1900"/>
          </a:p>
          <a:p>
            <a:pPr indent="-349250" lvl="0" marL="914400" rtl="0" algn="l">
              <a:spcBef>
                <a:spcPts val="0"/>
              </a:spcBef>
              <a:spcAft>
                <a:spcPts val="0"/>
              </a:spcAft>
              <a:buSzPts val="1900"/>
              <a:buChar char="-"/>
            </a:pPr>
            <a:r>
              <a:rPr lang="en" sz="1900"/>
              <a:t>i.e. jagged edges of smooth lines</a:t>
            </a:r>
            <a:endParaRPr sz="1900"/>
          </a:p>
          <a:p>
            <a:pPr indent="0" lvl="0" marL="0" rtl="0" algn="l">
              <a:spcBef>
                <a:spcPts val="1600"/>
              </a:spcBef>
              <a:spcAft>
                <a:spcPts val="0"/>
              </a:spcAft>
              <a:buNone/>
            </a:pPr>
            <a:r>
              <a:t/>
            </a:r>
            <a:endParaRPr sz="1900"/>
          </a:p>
          <a:p>
            <a:pPr indent="-349250" lvl="0" marL="457200" rtl="0" algn="l">
              <a:spcBef>
                <a:spcPts val="1600"/>
              </a:spcBef>
              <a:spcAft>
                <a:spcPts val="0"/>
              </a:spcAft>
              <a:buSzPts val="1900"/>
              <a:buChar char="■"/>
            </a:pPr>
            <a:r>
              <a:rPr lang="en" sz="1900" u="sng"/>
              <a:t>Rasterization </a:t>
            </a:r>
            <a:r>
              <a:rPr lang="en" sz="1900"/>
              <a:t>- converting vector graphics (shapes) into raster images (series of pixels, dots, or lines)</a:t>
            </a:r>
            <a:endParaRPr sz="19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grpSp>
        <p:nvGrpSpPr>
          <p:cNvPr id="381" name="Google Shape;381;p45"/>
          <p:cNvGrpSpPr/>
          <p:nvPr/>
        </p:nvGrpSpPr>
        <p:grpSpPr>
          <a:xfrm>
            <a:off x="0" y="0"/>
            <a:ext cx="2473800" cy="4131000"/>
            <a:chOff x="0" y="0"/>
            <a:chExt cx="2473800" cy="4131000"/>
          </a:xfrm>
        </p:grpSpPr>
        <p:sp>
          <p:nvSpPr>
            <p:cNvPr id="382" name="Google Shape;382;p45"/>
            <p:cNvSpPr/>
            <p:nvPr/>
          </p:nvSpPr>
          <p:spPr>
            <a:xfrm>
              <a:off x="0" y="1012500"/>
              <a:ext cx="2473800" cy="870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83" name="Google Shape;383;p45"/>
            <p:cNvCxnSpPr/>
            <p:nvPr/>
          </p:nvCxnSpPr>
          <p:spPr>
            <a:xfrm rot="10800000">
              <a:off x="711250" y="0"/>
              <a:ext cx="0" cy="4131000"/>
            </a:xfrm>
            <a:prstGeom prst="straightConnector1">
              <a:avLst/>
            </a:prstGeom>
            <a:noFill/>
            <a:ln cap="flat" cmpd="sng" w="9525">
              <a:solidFill>
                <a:schemeClr val="dk1"/>
              </a:solidFill>
              <a:prstDash val="solid"/>
              <a:round/>
              <a:headEnd len="med" w="med" type="none"/>
              <a:tailEnd len="med" w="med" type="none"/>
            </a:ln>
          </p:spPr>
        </p:cxnSp>
      </p:grpSp>
      <p:sp>
        <p:nvSpPr>
          <p:cNvPr id="384" name="Google Shape;384;p45"/>
          <p:cNvSpPr txBox="1"/>
          <p:nvPr>
            <p:ph type="title"/>
          </p:nvPr>
        </p:nvSpPr>
        <p:spPr>
          <a:xfrm>
            <a:off x="1512075" y="2036300"/>
            <a:ext cx="4944900" cy="147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History</a:t>
            </a:r>
            <a:endParaRPr/>
          </a:p>
        </p:txBody>
      </p:sp>
      <p:sp>
        <p:nvSpPr>
          <p:cNvPr id="385" name="Google Shape;385;p45"/>
          <p:cNvSpPr txBox="1"/>
          <p:nvPr>
            <p:ph idx="2" type="title"/>
          </p:nvPr>
        </p:nvSpPr>
        <p:spPr>
          <a:xfrm>
            <a:off x="1512075" y="1012500"/>
            <a:ext cx="1076100" cy="870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02</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46"/>
          <p:cNvSpPr txBox="1"/>
          <p:nvPr>
            <p:ph type="title"/>
          </p:nvPr>
        </p:nvSpPr>
        <p:spPr>
          <a:xfrm>
            <a:off x="713225" y="470650"/>
            <a:ext cx="7717500" cy="64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900"/>
              <a:t>Ye Olde Vector Graphics </a:t>
            </a:r>
            <a:endParaRPr sz="2900"/>
          </a:p>
        </p:txBody>
      </p:sp>
      <p:sp>
        <p:nvSpPr>
          <p:cNvPr id="391" name="Google Shape;391;p46"/>
          <p:cNvSpPr txBox="1"/>
          <p:nvPr>
            <p:ph idx="1" type="subTitle"/>
          </p:nvPr>
        </p:nvSpPr>
        <p:spPr>
          <a:xfrm>
            <a:off x="4168550" y="1060875"/>
            <a:ext cx="4262100" cy="24702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sz="2000"/>
              <a:t>CRT Displays had no “pixels”</a:t>
            </a:r>
            <a:endParaRPr sz="2000"/>
          </a:p>
          <a:p>
            <a:pPr indent="0" lvl="0" marL="457200" rtl="0" algn="l">
              <a:spcBef>
                <a:spcPts val="0"/>
              </a:spcBef>
              <a:spcAft>
                <a:spcPts val="0"/>
              </a:spcAft>
              <a:buNone/>
            </a:pPr>
            <a:r>
              <a:t/>
            </a:r>
            <a:endParaRPr sz="2000"/>
          </a:p>
          <a:p>
            <a:pPr indent="-355600" lvl="0" marL="457200" rtl="0" algn="l">
              <a:spcBef>
                <a:spcPts val="0"/>
              </a:spcBef>
              <a:spcAft>
                <a:spcPts val="0"/>
              </a:spcAft>
              <a:buSzPts val="2000"/>
              <a:buChar char="-"/>
            </a:pPr>
            <a:r>
              <a:rPr lang="en" sz="2000"/>
              <a:t>They instead used a continuous electron beam with parametric control signals as a guide </a:t>
            </a:r>
            <a:endParaRPr sz="2000"/>
          </a:p>
          <a:p>
            <a:pPr indent="0" lvl="0" marL="457200" rtl="0" algn="l">
              <a:spcBef>
                <a:spcPts val="0"/>
              </a:spcBef>
              <a:spcAft>
                <a:spcPts val="0"/>
              </a:spcAft>
              <a:buNone/>
            </a:pPr>
            <a:r>
              <a:rPr b="1" i="1" lang="en" sz="2000"/>
              <a:t>                 </a:t>
            </a:r>
            <a:r>
              <a:rPr b="1" i="1" lang="en" sz="2000"/>
              <a:t>p</a:t>
            </a:r>
            <a:r>
              <a:rPr b="1" i="1" lang="en" sz="2000"/>
              <a:t> = ( Vx, Vy</a:t>
            </a:r>
            <a:r>
              <a:rPr b="1" i="1" lang="en" sz="2000"/>
              <a:t> ) </a:t>
            </a:r>
            <a:endParaRPr b="1" i="1" sz="2000"/>
          </a:p>
          <a:p>
            <a:pPr indent="0" lvl="0" marL="457200" rtl="0" algn="l">
              <a:spcBef>
                <a:spcPts val="0"/>
              </a:spcBef>
              <a:spcAft>
                <a:spcPts val="0"/>
              </a:spcAft>
              <a:buNone/>
            </a:pPr>
            <a:r>
              <a:t/>
            </a:r>
            <a:endParaRPr b="1" i="1" sz="2000"/>
          </a:p>
          <a:p>
            <a:pPr indent="-355600" lvl="0" marL="457200" rtl="0" algn="l">
              <a:spcBef>
                <a:spcPts val="0"/>
              </a:spcBef>
              <a:spcAft>
                <a:spcPts val="0"/>
              </a:spcAft>
              <a:buSzPts val="2000"/>
              <a:buChar char="-"/>
            </a:pPr>
            <a:r>
              <a:rPr lang="en" sz="2000"/>
              <a:t>Used initially in  oscilloscope displays for waveform analysis and analogue circuit design</a:t>
            </a:r>
            <a:endParaRPr sz="2000"/>
          </a:p>
          <a:p>
            <a:pPr indent="0" lvl="0" marL="457200" rtl="0" algn="l">
              <a:spcBef>
                <a:spcPts val="0"/>
              </a:spcBef>
              <a:spcAft>
                <a:spcPts val="0"/>
              </a:spcAft>
              <a:buNone/>
            </a:pPr>
            <a:r>
              <a:t/>
            </a:r>
            <a:endParaRPr sz="2000"/>
          </a:p>
          <a:p>
            <a:pPr indent="0" lvl="0" marL="457200" rtl="0" algn="l">
              <a:spcBef>
                <a:spcPts val="0"/>
              </a:spcBef>
              <a:spcAft>
                <a:spcPts val="0"/>
              </a:spcAft>
              <a:buNone/>
            </a:pPr>
            <a:r>
              <a:t/>
            </a:r>
            <a:endParaRPr b="1" i="1" sz="2000"/>
          </a:p>
          <a:p>
            <a:pPr indent="0" lvl="0" marL="0" rtl="0" algn="l">
              <a:spcBef>
                <a:spcPts val="0"/>
              </a:spcBef>
              <a:spcAft>
                <a:spcPts val="0"/>
              </a:spcAft>
              <a:buNone/>
            </a:pPr>
            <a:r>
              <a:t/>
            </a:r>
            <a:endParaRPr b="1" i="1" sz="2000"/>
          </a:p>
        </p:txBody>
      </p:sp>
      <p:pic>
        <p:nvPicPr>
          <p:cNvPr id="392" name="Google Shape;392;p46"/>
          <p:cNvPicPr preferRelativeResize="0"/>
          <p:nvPr/>
        </p:nvPicPr>
        <p:blipFill>
          <a:blip r:embed="rId3">
            <a:alphaModFix/>
          </a:blip>
          <a:stretch>
            <a:fillRect/>
          </a:stretch>
        </p:blipFill>
        <p:spPr>
          <a:xfrm>
            <a:off x="1" y="1720487"/>
            <a:ext cx="4168550" cy="23654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47"/>
          <p:cNvSpPr txBox="1"/>
          <p:nvPr>
            <p:ph type="title"/>
          </p:nvPr>
        </p:nvSpPr>
        <p:spPr>
          <a:xfrm>
            <a:off x="713225" y="470650"/>
            <a:ext cx="7717500" cy="64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900"/>
              <a:t>Ye Olde Vector Graphics </a:t>
            </a:r>
            <a:endParaRPr sz="2900"/>
          </a:p>
        </p:txBody>
      </p:sp>
      <p:pic>
        <p:nvPicPr>
          <p:cNvPr id="398" name="Google Shape;398;p47" title="circle.png"/>
          <p:cNvPicPr preferRelativeResize="0"/>
          <p:nvPr/>
        </p:nvPicPr>
        <p:blipFill>
          <a:blip r:embed="rId3">
            <a:alphaModFix/>
          </a:blip>
          <a:stretch>
            <a:fillRect/>
          </a:stretch>
        </p:blipFill>
        <p:spPr>
          <a:xfrm>
            <a:off x="401652" y="1149100"/>
            <a:ext cx="3022124" cy="2974725"/>
          </a:xfrm>
          <a:prstGeom prst="rect">
            <a:avLst/>
          </a:prstGeom>
          <a:noFill/>
          <a:ln>
            <a:noFill/>
          </a:ln>
        </p:spPr>
      </p:pic>
      <p:pic>
        <p:nvPicPr>
          <p:cNvPr id="399" name="Google Shape;399;p47" title="line.png"/>
          <p:cNvPicPr preferRelativeResize="0"/>
          <p:nvPr/>
        </p:nvPicPr>
        <p:blipFill>
          <a:blip r:embed="rId4">
            <a:alphaModFix/>
          </a:blip>
          <a:stretch>
            <a:fillRect/>
          </a:stretch>
        </p:blipFill>
        <p:spPr>
          <a:xfrm>
            <a:off x="5596475" y="1084400"/>
            <a:ext cx="3109200" cy="3109200"/>
          </a:xfrm>
          <a:prstGeom prst="rect">
            <a:avLst/>
          </a:prstGeom>
          <a:noFill/>
          <a:ln>
            <a:noFill/>
          </a:ln>
        </p:spPr>
      </p:pic>
      <p:sp>
        <p:nvSpPr>
          <p:cNvPr id="400" name="Google Shape;400;p47"/>
          <p:cNvSpPr txBox="1"/>
          <p:nvPr/>
        </p:nvSpPr>
        <p:spPr>
          <a:xfrm>
            <a:off x="475500" y="4123825"/>
            <a:ext cx="3109200" cy="71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2100">
                <a:solidFill>
                  <a:schemeClr val="dk1"/>
                </a:solidFill>
                <a:latin typeface="Commissioner"/>
                <a:ea typeface="Commissioner"/>
                <a:cs typeface="Commissioner"/>
                <a:sym typeface="Commissioner"/>
              </a:rPr>
              <a:t>p</a:t>
            </a:r>
            <a:r>
              <a:rPr b="1" i="1" lang="en" sz="2100">
                <a:solidFill>
                  <a:schemeClr val="dk1"/>
                </a:solidFill>
                <a:latin typeface="Commissioner"/>
                <a:ea typeface="Commissioner"/>
                <a:cs typeface="Commissioner"/>
                <a:sym typeface="Commissioner"/>
              </a:rPr>
              <a:t>(t) = (x(t), y(t))    s.t. </a:t>
            </a:r>
            <a:br>
              <a:rPr b="1" i="1" lang="en" sz="2100">
                <a:solidFill>
                  <a:schemeClr val="dk1"/>
                </a:solidFill>
                <a:latin typeface="Commissioner"/>
                <a:ea typeface="Commissioner"/>
                <a:cs typeface="Commissioner"/>
                <a:sym typeface="Commissioner"/>
              </a:rPr>
            </a:br>
            <a:r>
              <a:rPr b="1" i="1" lang="en" sz="2100">
                <a:solidFill>
                  <a:schemeClr val="dk1"/>
                </a:solidFill>
                <a:latin typeface="Commissioner"/>
                <a:ea typeface="Commissioner"/>
                <a:cs typeface="Commissioner"/>
                <a:sym typeface="Commissioner"/>
              </a:rPr>
              <a:t>x(t) = cos(t), y = sin(t) </a:t>
            </a:r>
            <a:endParaRPr b="1" i="1" sz="2100">
              <a:solidFill>
                <a:schemeClr val="dk1"/>
              </a:solidFill>
              <a:latin typeface="Commissioner"/>
              <a:ea typeface="Commissioner"/>
              <a:cs typeface="Commissioner"/>
              <a:sym typeface="Commissioner"/>
            </a:endParaRPr>
          </a:p>
        </p:txBody>
      </p:sp>
      <p:sp>
        <p:nvSpPr>
          <p:cNvPr id="401" name="Google Shape;401;p47"/>
          <p:cNvSpPr txBox="1"/>
          <p:nvPr/>
        </p:nvSpPr>
        <p:spPr>
          <a:xfrm>
            <a:off x="5672525" y="4159525"/>
            <a:ext cx="3221700" cy="64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2100">
                <a:solidFill>
                  <a:schemeClr val="dk1"/>
                </a:solidFill>
                <a:latin typeface="Commissioner"/>
                <a:ea typeface="Commissioner"/>
                <a:cs typeface="Commissioner"/>
                <a:sym typeface="Commissioner"/>
              </a:rPr>
              <a:t>p(t) = (x(t), y(t))    s.t. </a:t>
            </a:r>
            <a:br>
              <a:rPr b="1" i="1" lang="en" sz="2100">
                <a:solidFill>
                  <a:schemeClr val="dk1"/>
                </a:solidFill>
                <a:latin typeface="Commissioner"/>
                <a:ea typeface="Commissioner"/>
                <a:cs typeface="Commissioner"/>
                <a:sym typeface="Commissioner"/>
              </a:rPr>
            </a:br>
            <a:r>
              <a:rPr b="1" i="1" lang="en" sz="2100">
                <a:solidFill>
                  <a:schemeClr val="dk1"/>
                </a:solidFill>
                <a:latin typeface="Commissioner"/>
                <a:ea typeface="Commissioner"/>
                <a:cs typeface="Commissioner"/>
                <a:sym typeface="Commissioner"/>
              </a:rPr>
              <a:t>x(t)  = y(t) = sin(t) </a:t>
            </a:r>
            <a:endParaRPr b="1" i="1" sz="2100">
              <a:solidFill>
                <a:schemeClr val="dk1"/>
              </a:solidFill>
              <a:latin typeface="Commissioner"/>
              <a:ea typeface="Commissioner"/>
              <a:cs typeface="Commissioner"/>
              <a:sym typeface="Commissioner"/>
            </a:endParaRPr>
          </a:p>
        </p:txBody>
      </p:sp>
      <p:sp>
        <p:nvSpPr>
          <p:cNvPr id="402" name="Google Shape;402;p47"/>
          <p:cNvSpPr txBox="1"/>
          <p:nvPr/>
        </p:nvSpPr>
        <p:spPr>
          <a:xfrm>
            <a:off x="3471425" y="2230400"/>
            <a:ext cx="22011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2500">
                <a:solidFill>
                  <a:schemeClr val="dk1"/>
                </a:solidFill>
                <a:latin typeface="Commissioner"/>
                <a:ea typeface="Commissioner"/>
                <a:cs typeface="Commissioner"/>
                <a:sym typeface="Commissioner"/>
              </a:rPr>
              <a:t>     0 ≤ </a:t>
            </a:r>
            <a:r>
              <a:rPr b="1" i="1" lang="en" sz="2500">
                <a:solidFill>
                  <a:schemeClr val="dk1"/>
                </a:solidFill>
                <a:latin typeface="Commissioner"/>
                <a:ea typeface="Commissioner"/>
                <a:cs typeface="Commissioner"/>
                <a:sym typeface="Commissioner"/>
              </a:rPr>
              <a:t>t ≤ 2𝛑</a:t>
            </a:r>
            <a:endParaRPr b="1" i="1" sz="2500">
              <a:solidFill>
                <a:schemeClr val="dk1"/>
              </a:solidFill>
              <a:latin typeface="Commissioner"/>
              <a:ea typeface="Commissioner"/>
              <a:cs typeface="Commissioner"/>
              <a:sym typeface="Commissione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48"/>
          <p:cNvSpPr txBox="1"/>
          <p:nvPr>
            <p:ph type="title"/>
          </p:nvPr>
        </p:nvSpPr>
        <p:spPr>
          <a:xfrm>
            <a:off x="713225" y="470650"/>
            <a:ext cx="7717500" cy="64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900"/>
              <a:t>Behold! The Raster! </a:t>
            </a:r>
            <a:endParaRPr sz="2900"/>
          </a:p>
        </p:txBody>
      </p:sp>
      <p:sp>
        <p:nvSpPr>
          <p:cNvPr id="408" name="Google Shape;408;p48"/>
          <p:cNvSpPr txBox="1"/>
          <p:nvPr/>
        </p:nvSpPr>
        <p:spPr>
          <a:xfrm>
            <a:off x="420450" y="1178850"/>
            <a:ext cx="7717500" cy="2493600"/>
          </a:xfrm>
          <a:prstGeom prst="rect">
            <a:avLst/>
          </a:prstGeom>
          <a:noFill/>
          <a:ln>
            <a:noFill/>
          </a:ln>
        </p:spPr>
        <p:txBody>
          <a:bodyPr anchorCtr="0" anchor="t" bIns="91425" lIns="91425" spcFirstLastPara="1" rIns="91425" wrap="square" tIns="91425">
            <a:spAutoFit/>
          </a:bodyPr>
          <a:lstStyle/>
          <a:p>
            <a:pPr indent="-387350" lvl="0" marL="457200" rtl="0" algn="l">
              <a:spcBef>
                <a:spcPts val="0"/>
              </a:spcBef>
              <a:spcAft>
                <a:spcPts val="0"/>
              </a:spcAft>
              <a:buClr>
                <a:schemeClr val="dk1"/>
              </a:buClr>
              <a:buSzPts val="2500"/>
              <a:buFont typeface="Commissioner"/>
              <a:buChar char="-"/>
            </a:pPr>
            <a:r>
              <a:rPr i="1" lang="en" sz="2500">
                <a:solidFill>
                  <a:schemeClr val="dk1"/>
                </a:solidFill>
                <a:latin typeface="Commissioner"/>
                <a:ea typeface="Commissioner"/>
                <a:cs typeface="Commissioner"/>
                <a:sym typeface="Commissioner"/>
              </a:rPr>
              <a:t>Rastrum </a:t>
            </a:r>
            <a:r>
              <a:rPr lang="en" sz="2500">
                <a:solidFill>
                  <a:schemeClr val="dk1"/>
                </a:solidFill>
                <a:latin typeface="Commissioner"/>
                <a:ea typeface="Commissioner"/>
                <a:cs typeface="Commissioner"/>
                <a:sym typeface="Commissioner"/>
              </a:rPr>
              <a:t>: to rake </a:t>
            </a:r>
            <a:endParaRPr sz="2500">
              <a:solidFill>
                <a:schemeClr val="dk1"/>
              </a:solidFill>
              <a:latin typeface="Commissioner"/>
              <a:ea typeface="Commissioner"/>
              <a:cs typeface="Commissioner"/>
              <a:sym typeface="Commissioner"/>
            </a:endParaRPr>
          </a:p>
          <a:p>
            <a:pPr indent="0" lvl="0" marL="457200" rtl="0" algn="l">
              <a:spcBef>
                <a:spcPts val="0"/>
              </a:spcBef>
              <a:spcAft>
                <a:spcPts val="0"/>
              </a:spcAft>
              <a:buNone/>
            </a:pPr>
            <a:r>
              <a:t/>
            </a:r>
            <a:endParaRPr i="1" sz="2500">
              <a:solidFill>
                <a:schemeClr val="dk1"/>
              </a:solidFill>
              <a:latin typeface="Commissioner"/>
              <a:ea typeface="Commissioner"/>
              <a:cs typeface="Commissioner"/>
              <a:sym typeface="Commissioner"/>
            </a:endParaRPr>
          </a:p>
          <a:p>
            <a:pPr indent="-387350" lvl="0" marL="457200" rtl="0" algn="l">
              <a:spcBef>
                <a:spcPts val="0"/>
              </a:spcBef>
              <a:spcAft>
                <a:spcPts val="0"/>
              </a:spcAft>
              <a:buClr>
                <a:schemeClr val="dk1"/>
              </a:buClr>
              <a:buSzPts val="2500"/>
              <a:buFont typeface="Commissioner"/>
              <a:buChar char="-"/>
            </a:pPr>
            <a:r>
              <a:rPr lang="en" sz="2500">
                <a:solidFill>
                  <a:schemeClr val="dk1"/>
                </a:solidFill>
                <a:latin typeface="Commissioner"/>
                <a:ea typeface="Commissioner"/>
                <a:cs typeface="Commissioner"/>
                <a:sym typeface="Commissioner"/>
              </a:rPr>
              <a:t>Raster: A</a:t>
            </a:r>
            <a:r>
              <a:rPr lang="en" sz="2500">
                <a:solidFill>
                  <a:schemeClr val="dk1"/>
                </a:solidFill>
                <a:latin typeface="Commissioner"/>
                <a:ea typeface="Commissioner"/>
                <a:cs typeface="Commissioner"/>
                <a:sym typeface="Commissioner"/>
              </a:rPr>
              <a:t> digital image made of </a:t>
            </a:r>
            <a:endParaRPr sz="2500">
              <a:solidFill>
                <a:schemeClr val="dk1"/>
              </a:solidFill>
              <a:latin typeface="Commissioner"/>
              <a:ea typeface="Commissioner"/>
              <a:cs typeface="Commissioner"/>
              <a:sym typeface="Commissioner"/>
            </a:endParaRPr>
          </a:p>
          <a:p>
            <a:pPr indent="0" lvl="0" marL="0" rtl="0" algn="l">
              <a:spcBef>
                <a:spcPts val="0"/>
              </a:spcBef>
              <a:spcAft>
                <a:spcPts val="0"/>
              </a:spcAft>
              <a:buNone/>
            </a:pPr>
            <a:r>
              <a:rPr lang="en" sz="2500">
                <a:solidFill>
                  <a:schemeClr val="dk1"/>
                </a:solidFill>
                <a:latin typeface="Commissioner"/>
                <a:ea typeface="Commissioner"/>
                <a:cs typeface="Commissioner"/>
                <a:sym typeface="Commissioner"/>
              </a:rPr>
              <a:t>tiny colored squares</a:t>
            </a:r>
            <a:endParaRPr sz="2500">
              <a:solidFill>
                <a:schemeClr val="dk1"/>
              </a:solidFill>
              <a:latin typeface="Commissioner"/>
              <a:ea typeface="Commissioner"/>
              <a:cs typeface="Commissioner"/>
              <a:sym typeface="Commissioner"/>
            </a:endParaRPr>
          </a:p>
          <a:p>
            <a:pPr indent="0" lvl="0" marL="0" rtl="0" algn="l">
              <a:spcBef>
                <a:spcPts val="0"/>
              </a:spcBef>
              <a:spcAft>
                <a:spcPts val="0"/>
              </a:spcAft>
              <a:buNone/>
            </a:pPr>
            <a:r>
              <a:t/>
            </a:r>
            <a:endParaRPr sz="2500">
              <a:solidFill>
                <a:schemeClr val="dk1"/>
              </a:solidFill>
              <a:latin typeface="Commissioner"/>
              <a:ea typeface="Commissioner"/>
              <a:cs typeface="Commissioner"/>
              <a:sym typeface="Commissioner"/>
            </a:endParaRPr>
          </a:p>
          <a:p>
            <a:pPr indent="-387350" lvl="0" marL="457200" rtl="0" algn="l">
              <a:spcBef>
                <a:spcPts val="0"/>
              </a:spcBef>
              <a:spcAft>
                <a:spcPts val="0"/>
              </a:spcAft>
              <a:buClr>
                <a:schemeClr val="dk1"/>
              </a:buClr>
              <a:buSzPts val="2500"/>
              <a:buFont typeface="Commissioner"/>
              <a:buChar char="-"/>
            </a:pPr>
            <a:r>
              <a:rPr lang="en" sz="2500">
                <a:solidFill>
                  <a:schemeClr val="dk1"/>
                </a:solidFill>
                <a:latin typeface="Commissioner"/>
                <a:ea typeface="Commissioner"/>
                <a:cs typeface="Commissioner"/>
                <a:sym typeface="Commissioner"/>
              </a:rPr>
              <a:t>The </a:t>
            </a:r>
            <a:r>
              <a:rPr lang="en" sz="2500">
                <a:solidFill>
                  <a:schemeClr val="dk1"/>
                </a:solidFill>
                <a:latin typeface="Commissioner"/>
                <a:ea typeface="Commissioner"/>
                <a:cs typeface="Commissioner"/>
                <a:sym typeface="Commissioner"/>
              </a:rPr>
              <a:t>picture</a:t>
            </a:r>
            <a:r>
              <a:rPr lang="en" sz="2500">
                <a:solidFill>
                  <a:schemeClr val="dk1"/>
                </a:solidFill>
                <a:latin typeface="Commissioner"/>
                <a:ea typeface="Commissioner"/>
                <a:cs typeface="Commissioner"/>
                <a:sym typeface="Commissioner"/>
              </a:rPr>
              <a:t>  element (pixel) </a:t>
            </a:r>
            <a:endParaRPr sz="2500">
              <a:solidFill>
                <a:schemeClr val="dk1"/>
              </a:solidFill>
              <a:latin typeface="Commissioner"/>
              <a:ea typeface="Commissioner"/>
              <a:cs typeface="Commissioner"/>
              <a:sym typeface="Commissioner"/>
            </a:endParaRPr>
          </a:p>
        </p:txBody>
      </p:sp>
      <p:pic>
        <p:nvPicPr>
          <p:cNvPr id="409" name="Google Shape;409;p48"/>
          <p:cNvPicPr preferRelativeResize="0"/>
          <p:nvPr/>
        </p:nvPicPr>
        <p:blipFill>
          <a:blip r:embed="rId3">
            <a:alphaModFix/>
          </a:blip>
          <a:stretch>
            <a:fillRect/>
          </a:stretch>
        </p:blipFill>
        <p:spPr>
          <a:xfrm>
            <a:off x="5654500" y="1825871"/>
            <a:ext cx="3000000" cy="2057578"/>
          </a:xfrm>
          <a:prstGeom prst="rect">
            <a:avLst/>
          </a:prstGeom>
          <a:noFill/>
          <a:ln>
            <a:noFill/>
          </a:ln>
        </p:spPr>
      </p:pic>
      <p:sp>
        <p:nvSpPr>
          <p:cNvPr id="410" name="Google Shape;410;p48"/>
          <p:cNvSpPr txBox="1"/>
          <p:nvPr/>
        </p:nvSpPr>
        <p:spPr>
          <a:xfrm>
            <a:off x="6920200" y="666850"/>
            <a:ext cx="3000000" cy="446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700"/>
              </a:spcBef>
              <a:spcAft>
                <a:spcPts val="1700"/>
              </a:spcAft>
              <a:buNone/>
            </a:pPr>
            <a:r>
              <a:t/>
            </a:r>
            <a:endParaRPr sz="17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49"/>
          <p:cNvSpPr txBox="1"/>
          <p:nvPr>
            <p:ph type="title"/>
          </p:nvPr>
        </p:nvSpPr>
        <p:spPr>
          <a:xfrm>
            <a:off x="713225" y="470650"/>
            <a:ext cx="7717500" cy="64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900"/>
              <a:t>Behold! The Raster!</a:t>
            </a:r>
            <a:endParaRPr sz="2900"/>
          </a:p>
        </p:txBody>
      </p:sp>
      <p:sp>
        <p:nvSpPr>
          <p:cNvPr id="416" name="Google Shape;416;p49"/>
          <p:cNvSpPr txBox="1"/>
          <p:nvPr/>
        </p:nvSpPr>
        <p:spPr>
          <a:xfrm>
            <a:off x="420450" y="1178850"/>
            <a:ext cx="77175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500">
              <a:solidFill>
                <a:schemeClr val="dk1"/>
              </a:solidFill>
              <a:latin typeface="Commissioner"/>
              <a:ea typeface="Commissioner"/>
              <a:cs typeface="Commissioner"/>
              <a:sym typeface="Commissioner"/>
            </a:endParaRPr>
          </a:p>
        </p:txBody>
      </p:sp>
      <p:pic>
        <p:nvPicPr>
          <p:cNvPr id="417" name="Google Shape;417;p49"/>
          <p:cNvPicPr preferRelativeResize="0"/>
          <p:nvPr/>
        </p:nvPicPr>
        <p:blipFill>
          <a:blip r:embed="rId3">
            <a:alphaModFix/>
          </a:blip>
          <a:stretch>
            <a:fillRect/>
          </a:stretch>
        </p:blipFill>
        <p:spPr>
          <a:xfrm>
            <a:off x="4478275" y="1153400"/>
            <a:ext cx="4108175" cy="2982250"/>
          </a:xfrm>
          <a:prstGeom prst="rect">
            <a:avLst/>
          </a:prstGeom>
          <a:noFill/>
          <a:ln>
            <a:noFill/>
          </a:ln>
        </p:spPr>
      </p:pic>
      <p:sp>
        <p:nvSpPr>
          <p:cNvPr id="418" name="Google Shape;418;p49"/>
          <p:cNvSpPr txBox="1"/>
          <p:nvPr/>
        </p:nvSpPr>
        <p:spPr>
          <a:xfrm>
            <a:off x="125613" y="4263075"/>
            <a:ext cx="4108200" cy="43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2100">
                <a:solidFill>
                  <a:schemeClr val="dk1"/>
                </a:solidFill>
                <a:latin typeface="Commissioner"/>
                <a:ea typeface="Commissioner"/>
                <a:cs typeface="Commissioner"/>
                <a:sym typeface="Commissioner"/>
              </a:rPr>
              <a:t>Sleeping Girl, </a:t>
            </a:r>
            <a:r>
              <a:rPr lang="en" sz="2100">
                <a:solidFill>
                  <a:schemeClr val="dk1"/>
                </a:solidFill>
                <a:latin typeface="Commissioner"/>
                <a:ea typeface="Commissioner"/>
                <a:cs typeface="Commissioner"/>
                <a:sym typeface="Commissioner"/>
              </a:rPr>
              <a:t>Lichtenstein</a:t>
            </a:r>
            <a:r>
              <a:rPr i="1" lang="en" sz="2100">
                <a:solidFill>
                  <a:schemeClr val="dk1"/>
                </a:solidFill>
                <a:latin typeface="Commissioner"/>
                <a:ea typeface="Commissioner"/>
                <a:cs typeface="Commissioner"/>
                <a:sym typeface="Commissioner"/>
              </a:rPr>
              <a:t>, </a:t>
            </a:r>
            <a:r>
              <a:rPr lang="en" sz="2100">
                <a:solidFill>
                  <a:schemeClr val="dk1"/>
                </a:solidFill>
                <a:latin typeface="Commissioner"/>
                <a:ea typeface="Commissioner"/>
                <a:cs typeface="Commissioner"/>
                <a:sym typeface="Commissioner"/>
              </a:rPr>
              <a:t>1964</a:t>
            </a:r>
            <a:endParaRPr sz="2100">
              <a:solidFill>
                <a:schemeClr val="dk1"/>
              </a:solidFill>
              <a:latin typeface="Commissioner"/>
              <a:ea typeface="Commissioner"/>
              <a:cs typeface="Commissioner"/>
              <a:sym typeface="Commissioner"/>
            </a:endParaRPr>
          </a:p>
        </p:txBody>
      </p:sp>
      <p:sp>
        <p:nvSpPr>
          <p:cNvPr id="419" name="Google Shape;419;p49"/>
          <p:cNvSpPr txBox="1"/>
          <p:nvPr/>
        </p:nvSpPr>
        <p:spPr>
          <a:xfrm>
            <a:off x="4386175" y="4263075"/>
            <a:ext cx="46797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2100">
                <a:solidFill>
                  <a:schemeClr val="dk1"/>
                </a:solidFill>
                <a:latin typeface="Commissioner"/>
                <a:ea typeface="Commissioner"/>
                <a:cs typeface="Commissioner"/>
                <a:sym typeface="Commissioner"/>
              </a:rPr>
              <a:t>CRT Store, </a:t>
            </a:r>
            <a:r>
              <a:rPr lang="en" sz="2100">
                <a:solidFill>
                  <a:schemeClr val="dk1"/>
                </a:solidFill>
                <a:latin typeface="Commissioner"/>
                <a:ea typeface="Commissioner"/>
                <a:cs typeface="Commissioner"/>
                <a:sym typeface="Commissioner"/>
              </a:rPr>
              <a:t>Manchester Baby</a:t>
            </a:r>
            <a:r>
              <a:rPr i="1" lang="en" sz="2100">
                <a:solidFill>
                  <a:schemeClr val="dk1"/>
                </a:solidFill>
                <a:latin typeface="Commissioner"/>
                <a:ea typeface="Commissioner"/>
                <a:cs typeface="Commissioner"/>
                <a:sym typeface="Commissioner"/>
              </a:rPr>
              <a:t>, </a:t>
            </a:r>
            <a:r>
              <a:rPr lang="en" sz="2100">
                <a:solidFill>
                  <a:schemeClr val="dk1"/>
                </a:solidFill>
                <a:latin typeface="Commissioner"/>
                <a:ea typeface="Commissioner"/>
                <a:cs typeface="Commissioner"/>
                <a:sym typeface="Commissioner"/>
              </a:rPr>
              <a:t>1967</a:t>
            </a:r>
            <a:endParaRPr sz="2100">
              <a:solidFill>
                <a:schemeClr val="dk1"/>
              </a:solidFill>
              <a:latin typeface="Commissioner"/>
              <a:ea typeface="Commissioner"/>
              <a:cs typeface="Commissioner"/>
              <a:sym typeface="Commissioner"/>
            </a:endParaRPr>
          </a:p>
        </p:txBody>
      </p:sp>
      <p:pic>
        <p:nvPicPr>
          <p:cNvPr id="420" name="Google Shape;420;p49"/>
          <p:cNvPicPr preferRelativeResize="0"/>
          <p:nvPr/>
        </p:nvPicPr>
        <p:blipFill rotWithShape="1">
          <a:blip r:embed="rId4">
            <a:alphaModFix/>
          </a:blip>
          <a:srcRect b="0" l="16800" r="18362" t="0"/>
          <a:stretch/>
        </p:blipFill>
        <p:spPr>
          <a:xfrm>
            <a:off x="460850" y="1153389"/>
            <a:ext cx="3437724" cy="29822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50"/>
          <p:cNvSpPr txBox="1"/>
          <p:nvPr>
            <p:ph type="title"/>
          </p:nvPr>
        </p:nvSpPr>
        <p:spPr>
          <a:xfrm>
            <a:off x="713225" y="470650"/>
            <a:ext cx="7717500" cy="64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900"/>
              <a:t>Behold! The Raster!</a:t>
            </a:r>
            <a:endParaRPr sz="2900"/>
          </a:p>
        </p:txBody>
      </p:sp>
      <p:sp>
        <p:nvSpPr>
          <p:cNvPr id="426" name="Google Shape;426;p50"/>
          <p:cNvSpPr txBox="1"/>
          <p:nvPr/>
        </p:nvSpPr>
        <p:spPr>
          <a:xfrm>
            <a:off x="420450" y="1178850"/>
            <a:ext cx="77175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500">
              <a:solidFill>
                <a:schemeClr val="dk1"/>
              </a:solidFill>
              <a:latin typeface="Commissioner"/>
              <a:ea typeface="Commissioner"/>
              <a:cs typeface="Commissioner"/>
              <a:sym typeface="Commissioner"/>
            </a:endParaRPr>
          </a:p>
        </p:txBody>
      </p:sp>
      <p:sp>
        <p:nvSpPr>
          <p:cNvPr id="427" name="Google Shape;427;p50"/>
          <p:cNvSpPr txBox="1"/>
          <p:nvPr/>
        </p:nvSpPr>
        <p:spPr>
          <a:xfrm>
            <a:off x="319725" y="1191875"/>
            <a:ext cx="8111100" cy="29337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chemeClr val="dk1"/>
              </a:buClr>
              <a:buSzPts val="2200"/>
              <a:buFont typeface="Commissioner"/>
              <a:buChar char="-"/>
            </a:pPr>
            <a:r>
              <a:rPr lang="en" sz="2200">
                <a:solidFill>
                  <a:schemeClr val="dk1"/>
                </a:solidFill>
                <a:latin typeface="Commissioner"/>
                <a:ea typeface="Commissioner"/>
                <a:cs typeface="Commissioner"/>
                <a:sym typeface="Commissioner"/>
              </a:rPr>
              <a:t> A tesselation of a plane, </a:t>
            </a:r>
            <a:r>
              <a:rPr lang="en" sz="2200">
                <a:solidFill>
                  <a:schemeClr val="dk1"/>
                </a:solidFill>
                <a:latin typeface="Commissioner"/>
                <a:ea typeface="Commissioner"/>
                <a:cs typeface="Commissioner"/>
                <a:sym typeface="Commissioner"/>
              </a:rPr>
              <a:t>often stored as  a 2D array </a:t>
            </a:r>
            <a:endParaRPr sz="2200">
              <a:solidFill>
                <a:schemeClr val="dk1"/>
              </a:solidFill>
              <a:latin typeface="Commissioner"/>
              <a:ea typeface="Commissioner"/>
              <a:cs typeface="Commissioner"/>
              <a:sym typeface="Commissioner"/>
            </a:endParaRPr>
          </a:p>
        </p:txBody>
      </p:sp>
      <p:pic>
        <p:nvPicPr>
          <p:cNvPr id="428" name="Google Shape;428;p50"/>
          <p:cNvPicPr preferRelativeResize="0"/>
          <p:nvPr/>
        </p:nvPicPr>
        <p:blipFill>
          <a:blip r:embed="rId3">
            <a:alphaModFix/>
          </a:blip>
          <a:stretch>
            <a:fillRect/>
          </a:stretch>
        </p:blipFill>
        <p:spPr>
          <a:xfrm>
            <a:off x="3024675" y="1748250"/>
            <a:ext cx="3094625" cy="29337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51"/>
          <p:cNvSpPr txBox="1"/>
          <p:nvPr>
            <p:ph type="title"/>
          </p:nvPr>
        </p:nvSpPr>
        <p:spPr>
          <a:xfrm>
            <a:off x="713225" y="470650"/>
            <a:ext cx="7717500" cy="1146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900"/>
              <a:t>Digital Differential Analyzer (DDA) Algorithm </a:t>
            </a:r>
            <a:endParaRPr sz="2900"/>
          </a:p>
        </p:txBody>
      </p:sp>
      <p:sp>
        <p:nvSpPr>
          <p:cNvPr id="434" name="Google Shape;434;p51"/>
          <p:cNvSpPr txBox="1"/>
          <p:nvPr>
            <p:ph idx="1" type="subTitle"/>
          </p:nvPr>
        </p:nvSpPr>
        <p:spPr>
          <a:xfrm>
            <a:off x="713250" y="1550725"/>
            <a:ext cx="7717500" cy="4125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The name “Digital Differential Analyzer” comes from physical machines built in the 1940s-1950s. These machines were used to solve mathematical problems for tasks such as aiming weapons and navigation.</a:t>
            </a:r>
            <a:endParaRPr sz="1800"/>
          </a:p>
          <a:p>
            <a:pPr indent="-342900" lvl="0" marL="457200" rtl="0" algn="l">
              <a:spcBef>
                <a:spcPts val="0"/>
              </a:spcBef>
              <a:spcAft>
                <a:spcPts val="0"/>
              </a:spcAft>
              <a:buSzPts val="1800"/>
              <a:buChar char="●"/>
            </a:pPr>
            <a:r>
              <a:rPr lang="en" sz="1800"/>
              <a:t>In the 1960s, screens switched from drawing lines directly (like an Etch a Sketch) to using grids of pixels (like modern monitors). The DDA concept was turned into a software algorithm to figure out which pixels needed to light up to make a line look straight. </a:t>
            </a:r>
            <a:endParaRPr sz="1800"/>
          </a:p>
          <a:p>
            <a:pPr indent="-342900" lvl="0" marL="457200" rtl="0" algn="l">
              <a:spcBef>
                <a:spcPts val="0"/>
              </a:spcBef>
              <a:spcAft>
                <a:spcPts val="0"/>
              </a:spcAft>
              <a:buSzPts val="1800"/>
              <a:buChar char="●"/>
            </a:pPr>
            <a:r>
              <a:rPr lang="en" sz="1800"/>
              <a:t>DDA is one of the first and simplest line drawing algorithms ever created. </a:t>
            </a:r>
            <a:endParaRPr sz="1800"/>
          </a:p>
          <a:p>
            <a:pPr indent="0" lvl="0" marL="0" rtl="0" algn="l">
              <a:spcBef>
                <a:spcPts val="0"/>
              </a:spcBef>
              <a:spcAft>
                <a:spcPts val="0"/>
              </a:spcAft>
              <a:buNone/>
            </a:pPr>
            <a:r>
              <a:t/>
            </a:r>
            <a:endParaRPr sz="18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52"/>
          <p:cNvSpPr txBox="1"/>
          <p:nvPr>
            <p:ph type="title"/>
          </p:nvPr>
        </p:nvSpPr>
        <p:spPr>
          <a:xfrm>
            <a:off x="713225" y="470650"/>
            <a:ext cx="7717500" cy="549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Key Timeline</a:t>
            </a:r>
            <a:endParaRPr/>
          </a:p>
          <a:p>
            <a:pPr indent="0" lvl="0" marL="0" rtl="0" algn="ctr">
              <a:spcBef>
                <a:spcPts val="0"/>
              </a:spcBef>
              <a:spcAft>
                <a:spcPts val="0"/>
              </a:spcAft>
              <a:buNone/>
            </a:pPr>
            <a:r>
              <a:t/>
            </a:r>
            <a:endParaRPr/>
          </a:p>
        </p:txBody>
      </p:sp>
      <p:graphicFrame>
        <p:nvGraphicFramePr>
          <p:cNvPr id="440" name="Google Shape;440;p52"/>
          <p:cNvGraphicFramePr/>
          <p:nvPr/>
        </p:nvGraphicFramePr>
        <p:xfrm>
          <a:off x="952500" y="1337875"/>
          <a:ext cx="3000000" cy="3000000"/>
        </p:xfrm>
        <a:graphic>
          <a:graphicData uri="http://schemas.openxmlformats.org/drawingml/2006/table">
            <a:tbl>
              <a:tblPr>
                <a:noFill/>
                <a:tableStyleId>{DA453083-6CF1-4104-B1A2-6F5A915D2E73}</a:tableStyleId>
              </a:tblPr>
              <a:tblGrid>
                <a:gridCol w="3639800"/>
                <a:gridCol w="3599200"/>
              </a:tblGrid>
              <a:tr h="412625">
                <a:tc>
                  <a:txBody>
                    <a:bodyPr/>
                    <a:lstStyle/>
                    <a:p>
                      <a:pPr indent="0" lvl="0" marL="0" rtl="0" algn="l">
                        <a:spcBef>
                          <a:spcPts val="0"/>
                        </a:spcBef>
                        <a:spcAft>
                          <a:spcPts val="0"/>
                        </a:spcAft>
                        <a:buNone/>
                      </a:pPr>
                      <a:r>
                        <a:rPr b="1" lang="en"/>
                        <a:t>Time Period </a:t>
                      </a:r>
                      <a:endParaRPr b="1">
                        <a:solidFill>
                          <a:schemeClr val="dk1"/>
                        </a:solidFill>
                      </a:endParaRPr>
                    </a:p>
                  </a:txBody>
                  <a:tcPr marT="91425" marB="91425" marR="91425" marL="91425"/>
                </a:tc>
                <a:tc>
                  <a:txBody>
                    <a:bodyPr/>
                    <a:lstStyle/>
                    <a:p>
                      <a:pPr indent="0" lvl="0" marL="0" rtl="0" algn="l">
                        <a:spcBef>
                          <a:spcPts val="0"/>
                        </a:spcBef>
                        <a:spcAft>
                          <a:spcPts val="0"/>
                        </a:spcAft>
                        <a:buNone/>
                      </a:pPr>
                      <a:r>
                        <a:rPr b="1" lang="en"/>
                        <a:t>Development </a:t>
                      </a:r>
                      <a:endParaRPr b="1"/>
                    </a:p>
                  </a:txBody>
                  <a:tcPr marT="91425" marB="91425" marR="91425" marL="91425"/>
                </a:tc>
              </a:tr>
              <a:tr h="634825">
                <a:tc>
                  <a:txBody>
                    <a:bodyPr/>
                    <a:lstStyle/>
                    <a:p>
                      <a:pPr indent="0" lvl="0" marL="0" rtl="0" algn="l">
                        <a:spcBef>
                          <a:spcPts val="0"/>
                        </a:spcBef>
                        <a:spcAft>
                          <a:spcPts val="0"/>
                        </a:spcAft>
                        <a:buNone/>
                      </a:pPr>
                      <a:r>
                        <a:rPr lang="en"/>
                        <a:t>1940s-1950s</a:t>
                      </a:r>
                      <a:endParaRPr/>
                    </a:p>
                  </a:txBody>
                  <a:tcPr marT="91425" marB="91425" marR="91425" marL="91425"/>
                </a:tc>
                <a:tc>
                  <a:txBody>
                    <a:bodyPr/>
                    <a:lstStyle/>
                    <a:p>
                      <a:pPr indent="0" lvl="0" marL="0" rtl="0" algn="l">
                        <a:spcBef>
                          <a:spcPts val="0"/>
                        </a:spcBef>
                        <a:spcAft>
                          <a:spcPts val="0"/>
                        </a:spcAft>
                        <a:buNone/>
                      </a:pPr>
                      <a:r>
                        <a:rPr lang="en"/>
                        <a:t>Physical DDA machines built to solve math problems for military use.</a:t>
                      </a:r>
                      <a:endParaRPr/>
                    </a:p>
                  </a:txBody>
                  <a:tcPr marT="91425" marB="91425" marR="91425" marL="91425"/>
                </a:tc>
              </a:tr>
              <a:tr h="634825">
                <a:tc>
                  <a:txBody>
                    <a:bodyPr/>
                    <a:lstStyle/>
                    <a:p>
                      <a:pPr indent="0" lvl="0" marL="0" rtl="0" algn="l">
                        <a:spcBef>
                          <a:spcPts val="0"/>
                        </a:spcBef>
                        <a:spcAft>
                          <a:spcPts val="0"/>
                        </a:spcAft>
                        <a:buNone/>
                      </a:pPr>
                      <a:r>
                        <a:rPr lang="en"/>
                        <a:t>1960s</a:t>
                      </a:r>
                      <a:endParaRPr/>
                    </a:p>
                  </a:txBody>
                  <a:tcPr marT="91425" marB="91425" marR="91425" marL="91425"/>
                </a:tc>
                <a:tc>
                  <a:txBody>
                    <a:bodyPr/>
                    <a:lstStyle/>
                    <a:p>
                      <a:pPr indent="0" lvl="0" marL="0" rtl="0" algn="l">
                        <a:spcBef>
                          <a:spcPts val="0"/>
                        </a:spcBef>
                        <a:spcAft>
                          <a:spcPts val="0"/>
                        </a:spcAft>
                        <a:buNone/>
                      </a:pPr>
                      <a:r>
                        <a:rPr lang="en"/>
                        <a:t>DDA adapted into a software algorithm for drawing lines on pixel screens</a:t>
                      </a:r>
                      <a:endParaRPr/>
                    </a:p>
                  </a:txBody>
                  <a:tcPr marT="91425" marB="91425" marR="91425" marL="91425"/>
                </a:tc>
              </a:tr>
              <a:tr h="634825">
                <a:tc>
                  <a:txBody>
                    <a:bodyPr/>
                    <a:lstStyle/>
                    <a:p>
                      <a:pPr indent="0" lvl="0" marL="0" rtl="0" algn="l">
                        <a:spcBef>
                          <a:spcPts val="0"/>
                        </a:spcBef>
                        <a:spcAft>
                          <a:spcPts val="0"/>
                        </a:spcAft>
                        <a:buNone/>
                      </a:pPr>
                      <a:r>
                        <a:rPr lang="en"/>
                        <a:t>1965</a:t>
                      </a:r>
                      <a:endParaRPr/>
                    </a:p>
                  </a:txBody>
                  <a:tcPr marT="91425" marB="91425" marR="91425" marL="91425"/>
                </a:tc>
                <a:tc>
                  <a:txBody>
                    <a:bodyPr/>
                    <a:lstStyle/>
                    <a:p>
                      <a:pPr indent="0" lvl="0" marL="0" rtl="0" algn="l">
                        <a:spcBef>
                          <a:spcPts val="0"/>
                        </a:spcBef>
                        <a:spcAft>
                          <a:spcPts val="0"/>
                        </a:spcAft>
                        <a:buNone/>
                      </a:pPr>
                      <a:r>
                        <a:rPr lang="en"/>
                        <a:t>Bresenham publishes a faster, integer-only alternative</a:t>
                      </a:r>
                      <a:endParaRPr/>
                    </a:p>
                  </a:txBody>
                  <a:tcPr marT="91425" marB="91425" marR="91425" marL="91425"/>
                </a:tc>
              </a:tr>
              <a:tr h="634825">
                <a:tc>
                  <a:txBody>
                    <a:bodyPr/>
                    <a:lstStyle/>
                    <a:p>
                      <a:pPr indent="0" lvl="0" marL="0" rtl="0" algn="l">
                        <a:spcBef>
                          <a:spcPts val="0"/>
                        </a:spcBef>
                        <a:spcAft>
                          <a:spcPts val="0"/>
                        </a:spcAft>
                        <a:buNone/>
                      </a:pPr>
                      <a:r>
                        <a:rPr lang="en"/>
                        <a:t>1991</a:t>
                      </a:r>
                      <a:endParaRPr/>
                    </a:p>
                  </a:txBody>
                  <a:tcPr marT="91425" marB="91425" marR="91425" marL="91425"/>
                </a:tc>
                <a:tc>
                  <a:txBody>
                    <a:bodyPr/>
                    <a:lstStyle/>
                    <a:p>
                      <a:pPr indent="0" lvl="0" marL="0" rtl="0" algn="l">
                        <a:spcBef>
                          <a:spcPts val="0"/>
                        </a:spcBef>
                        <a:spcAft>
                          <a:spcPts val="0"/>
                        </a:spcAft>
                        <a:buNone/>
                      </a:pPr>
                      <a:r>
                        <a:rPr lang="en"/>
                        <a:t>Wu introduces a smoother anti-aliased line algorithm </a:t>
                      </a:r>
                      <a:endParaRPr/>
                    </a:p>
                  </a:txBody>
                  <a:tcPr marT="91425" marB="91425" marR="91425" marL="91425"/>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grpSp>
        <p:nvGrpSpPr>
          <p:cNvPr id="445" name="Google Shape;445;p53"/>
          <p:cNvGrpSpPr/>
          <p:nvPr/>
        </p:nvGrpSpPr>
        <p:grpSpPr>
          <a:xfrm>
            <a:off x="0" y="0"/>
            <a:ext cx="2473800" cy="4131000"/>
            <a:chOff x="0" y="0"/>
            <a:chExt cx="2473800" cy="4131000"/>
          </a:xfrm>
        </p:grpSpPr>
        <p:sp>
          <p:nvSpPr>
            <p:cNvPr id="446" name="Google Shape;446;p53"/>
            <p:cNvSpPr/>
            <p:nvPr/>
          </p:nvSpPr>
          <p:spPr>
            <a:xfrm>
              <a:off x="0" y="1012500"/>
              <a:ext cx="2473800" cy="870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47" name="Google Shape;447;p53"/>
            <p:cNvCxnSpPr/>
            <p:nvPr/>
          </p:nvCxnSpPr>
          <p:spPr>
            <a:xfrm rot="10800000">
              <a:off x="711250" y="0"/>
              <a:ext cx="0" cy="4131000"/>
            </a:xfrm>
            <a:prstGeom prst="straightConnector1">
              <a:avLst/>
            </a:prstGeom>
            <a:noFill/>
            <a:ln cap="flat" cmpd="sng" w="9525">
              <a:solidFill>
                <a:schemeClr val="dk1"/>
              </a:solidFill>
              <a:prstDash val="solid"/>
              <a:round/>
              <a:headEnd len="med" w="med" type="none"/>
              <a:tailEnd len="med" w="med" type="none"/>
            </a:ln>
          </p:spPr>
        </p:cxnSp>
      </p:grpSp>
      <p:sp>
        <p:nvSpPr>
          <p:cNvPr id="448" name="Google Shape;448;p53"/>
          <p:cNvSpPr txBox="1"/>
          <p:nvPr>
            <p:ph type="title"/>
          </p:nvPr>
        </p:nvSpPr>
        <p:spPr>
          <a:xfrm>
            <a:off x="1512075" y="2036300"/>
            <a:ext cx="4944900" cy="147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Algorithms</a:t>
            </a:r>
            <a:endParaRPr/>
          </a:p>
        </p:txBody>
      </p:sp>
      <p:sp>
        <p:nvSpPr>
          <p:cNvPr id="449" name="Google Shape;449;p53"/>
          <p:cNvSpPr txBox="1"/>
          <p:nvPr>
            <p:ph idx="2" type="title"/>
          </p:nvPr>
        </p:nvSpPr>
        <p:spPr>
          <a:xfrm>
            <a:off x="1512075" y="1012500"/>
            <a:ext cx="1076100" cy="870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03</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36"/>
          <p:cNvSpPr txBox="1"/>
          <p:nvPr>
            <p:ph type="title"/>
          </p:nvPr>
        </p:nvSpPr>
        <p:spPr>
          <a:xfrm>
            <a:off x="713225" y="470650"/>
            <a:ext cx="7717500" cy="549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Quiz Questions</a:t>
            </a:r>
            <a:endParaRPr/>
          </a:p>
          <a:p>
            <a:pPr indent="0" lvl="0" marL="0" rtl="0" algn="l">
              <a:spcBef>
                <a:spcPts val="0"/>
              </a:spcBef>
              <a:spcAft>
                <a:spcPts val="0"/>
              </a:spcAft>
              <a:buNone/>
            </a:pPr>
            <a:r>
              <a:t/>
            </a:r>
            <a:endParaRPr/>
          </a:p>
        </p:txBody>
      </p:sp>
      <p:sp>
        <p:nvSpPr>
          <p:cNvPr id="286" name="Google Shape;286;p36"/>
          <p:cNvSpPr txBox="1"/>
          <p:nvPr>
            <p:ph idx="4294967295" type="subTitle"/>
          </p:nvPr>
        </p:nvSpPr>
        <p:spPr>
          <a:xfrm>
            <a:off x="1045800" y="1167150"/>
            <a:ext cx="5776500" cy="549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200">
                <a:latin typeface="Golos Text"/>
                <a:ea typeface="Golos Text"/>
                <a:cs typeface="Golos Text"/>
                <a:sym typeface="Golos Text"/>
              </a:rPr>
              <a:t>1. What does </a:t>
            </a:r>
            <a:r>
              <a:rPr i="1" lang="en" sz="2200">
                <a:latin typeface="Golos Text"/>
                <a:ea typeface="Golos Text"/>
                <a:cs typeface="Golos Text"/>
                <a:sym typeface="Golos Text"/>
              </a:rPr>
              <a:t>rastrum </a:t>
            </a:r>
            <a:r>
              <a:rPr lang="en" sz="2200">
                <a:latin typeface="Golos Text"/>
                <a:ea typeface="Golos Text"/>
                <a:cs typeface="Golos Text"/>
                <a:sym typeface="Golos Text"/>
              </a:rPr>
              <a:t>mean? </a:t>
            </a:r>
            <a:endParaRPr sz="2200">
              <a:latin typeface="Golos Text"/>
              <a:ea typeface="Golos Text"/>
              <a:cs typeface="Golos Text"/>
              <a:sym typeface="Golos Text"/>
            </a:endParaRPr>
          </a:p>
          <a:p>
            <a:pPr indent="0" lvl="0" marL="0" rtl="0" algn="l">
              <a:lnSpc>
                <a:spcPct val="100000"/>
              </a:lnSpc>
              <a:spcBef>
                <a:spcPts val="1600"/>
              </a:spcBef>
              <a:spcAft>
                <a:spcPts val="1600"/>
              </a:spcAft>
              <a:buNone/>
            </a:pPr>
            <a:r>
              <a:t/>
            </a:r>
            <a:endParaRPr sz="2200">
              <a:latin typeface="Golos Text"/>
              <a:ea typeface="Golos Text"/>
              <a:cs typeface="Golos Text"/>
              <a:sym typeface="Golos Text"/>
            </a:endParaRPr>
          </a:p>
        </p:txBody>
      </p:sp>
      <p:sp>
        <p:nvSpPr>
          <p:cNvPr id="287" name="Google Shape;287;p36"/>
          <p:cNvSpPr/>
          <p:nvPr/>
        </p:nvSpPr>
        <p:spPr>
          <a:xfrm>
            <a:off x="713225" y="1331550"/>
            <a:ext cx="328800" cy="1944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36"/>
          <p:cNvSpPr txBox="1"/>
          <p:nvPr>
            <p:ph idx="4294967295" type="subTitle"/>
          </p:nvPr>
        </p:nvSpPr>
        <p:spPr>
          <a:xfrm>
            <a:off x="1102800" y="3530800"/>
            <a:ext cx="5662500" cy="549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600"/>
              </a:spcAft>
              <a:buNone/>
            </a:pPr>
            <a:r>
              <a:rPr lang="en" sz="2200">
                <a:latin typeface="Golos Text"/>
                <a:ea typeface="Golos Text"/>
                <a:cs typeface="Golos Text"/>
                <a:sym typeface="Golos Text"/>
              </a:rPr>
              <a:t>3. What is anti-aliasing?</a:t>
            </a:r>
            <a:endParaRPr sz="2200">
              <a:latin typeface="Golos Text"/>
              <a:ea typeface="Golos Text"/>
              <a:cs typeface="Golos Text"/>
              <a:sym typeface="Golos Text"/>
            </a:endParaRPr>
          </a:p>
        </p:txBody>
      </p:sp>
      <p:sp>
        <p:nvSpPr>
          <p:cNvPr id="289" name="Google Shape;289;p36"/>
          <p:cNvSpPr/>
          <p:nvPr/>
        </p:nvSpPr>
        <p:spPr>
          <a:xfrm>
            <a:off x="713225" y="3695200"/>
            <a:ext cx="328800" cy="194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36"/>
          <p:cNvSpPr txBox="1"/>
          <p:nvPr>
            <p:ph idx="4294967295" type="subTitle"/>
          </p:nvPr>
        </p:nvSpPr>
        <p:spPr>
          <a:xfrm>
            <a:off x="1042025" y="2335625"/>
            <a:ext cx="6448800" cy="549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200">
                <a:latin typeface="Golos Text"/>
                <a:ea typeface="Golos Text"/>
                <a:cs typeface="Golos Text"/>
                <a:sym typeface="Golos Text"/>
              </a:rPr>
              <a:t>2. </a:t>
            </a:r>
            <a:r>
              <a:rPr lang="en" sz="2200">
                <a:latin typeface="Golos Text"/>
                <a:ea typeface="Golos Text"/>
                <a:cs typeface="Golos Text"/>
                <a:sym typeface="Golos Text"/>
              </a:rPr>
              <a:t>What is the time complexity of DDA?</a:t>
            </a:r>
            <a:endParaRPr sz="2200">
              <a:latin typeface="Golos Text"/>
              <a:ea typeface="Golos Text"/>
              <a:cs typeface="Golos Text"/>
              <a:sym typeface="Golos Text"/>
            </a:endParaRPr>
          </a:p>
          <a:p>
            <a:pPr indent="0" lvl="0" marL="0" rtl="0" algn="l">
              <a:lnSpc>
                <a:spcPct val="100000"/>
              </a:lnSpc>
              <a:spcBef>
                <a:spcPts val="1600"/>
              </a:spcBef>
              <a:spcAft>
                <a:spcPts val="1600"/>
              </a:spcAft>
              <a:buNone/>
            </a:pPr>
            <a:r>
              <a:t/>
            </a:r>
            <a:endParaRPr sz="2200">
              <a:latin typeface="Golos Text"/>
              <a:ea typeface="Golos Text"/>
              <a:cs typeface="Golos Text"/>
              <a:sym typeface="Golos Text"/>
            </a:endParaRPr>
          </a:p>
        </p:txBody>
      </p:sp>
      <p:sp>
        <p:nvSpPr>
          <p:cNvPr id="291" name="Google Shape;291;p36"/>
          <p:cNvSpPr/>
          <p:nvPr/>
        </p:nvSpPr>
        <p:spPr>
          <a:xfrm>
            <a:off x="713225" y="2513375"/>
            <a:ext cx="328800" cy="19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92" name="Google Shape;292;p36"/>
          <p:cNvCxnSpPr/>
          <p:nvPr/>
        </p:nvCxnSpPr>
        <p:spPr>
          <a:xfrm rot="10800000">
            <a:off x="-957750" y="2571750"/>
            <a:ext cx="401700" cy="0"/>
          </a:xfrm>
          <a:prstGeom prst="straightConnector1">
            <a:avLst/>
          </a:prstGeom>
          <a:noFill/>
          <a:ln cap="flat" cmpd="sng" w="9525">
            <a:solidFill>
              <a:schemeClr val="dk2"/>
            </a:solidFill>
            <a:prstDash val="solid"/>
            <a:round/>
            <a:headEnd len="med" w="med" type="none"/>
            <a:tailEnd len="med" w="med" type="none"/>
          </a:ln>
        </p:spPr>
      </p:cxnSp>
      <p:cxnSp>
        <p:nvCxnSpPr>
          <p:cNvPr id="293" name="Google Shape;293;p36"/>
          <p:cNvCxnSpPr/>
          <p:nvPr/>
        </p:nvCxnSpPr>
        <p:spPr>
          <a:xfrm rot="10800000">
            <a:off x="8860200" y="-48"/>
            <a:ext cx="0" cy="2919300"/>
          </a:xfrm>
          <a:prstGeom prst="straightConnector1">
            <a:avLst/>
          </a:prstGeom>
          <a:noFill/>
          <a:ln cap="flat" cmpd="sng" w="9525">
            <a:solidFill>
              <a:schemeClr val="dk1"/>
            </a:solidFill>
            <a:prstDash val="solid"/>
            <a:round/>
            <a:headEnd len="med" w="med" type="none"/>
            <a:tailEnd len="med" w="med" type="none"/>
          </a:ln>
        </p:spPr>
      </p:cxnSp>
      <p:pic>
        <p:nvPicPr>
          <p:cNvPr id="294" name="Google Shape;294;p36"/>
          <p:cNvPicPr preferRelativeResize="0"/>
          <p:nvPr/>
        </p:nvPicPr>
        <p:blipFill>
          <a:blip r:embed="rId3">
            <a:alphaModFix/>
          </a:blip>
          <a:stretch>
            <a:fillRect/>
          </a:stretch>
        </p:blipFill>
        <p:spPr>
          <a:xfrm>
            <a:off x="6581750" y="2335625"/>
            <a:ext cx="1953175" cy="19531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54"/>
          <p:cNvSpPr txBox="1"/>
          <p:nvPr>
            <p:ph type="title"/>
          </p:nvPr>
        </p:nvSpPr>
        <p:spPr>
          <a:xfrm>
            <a:off x="713225" y="470650"/>
            <a:ext cx="7717500" cy="549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DDA Line Algorithm </a:t>
            </a:r>
            <a:endParaRPr/>
          </a:p>
        </p:txBody>
      </p:sp>
      <p:sp>
        <p:nvSpPr>
          <p:cNvPr id="455" name="Google Shape;455;p54"/>
          <p:cNvSpPr txBox="1"/>
          <p:nvPr>
            <p:ph idx="1" type="subTitle"/>
          </p:nvPr>
        </p:nvSpPr>
        <p:spPr>
          <a:xfrm>
            <a:off x="655875" y="1171125"/>
            <a:ext cx="7717500" cy="34686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Concept originates from 1940s-1950s machines</a:t>
            </a:r>
            <a:endParaRPr sz="1800"/>
          </a:p>
          <a:p>
            <a:pPr indent="-342900" lvl="0" marL="457200" rtl="0" algn="l">
              <a:spcBef>
                <a:spcPts val="0"/>
              </a:spcBef>
              <a:spcAft>
                <a:spcPts val="0"/>
              </a:spcAft>
              <a:buSzPts val="1800"/>
              <a:buChar char="●"/>
            </a:pPr>
            <a:r>
              <a:rPr lang="en" sz="1800"/>
              <a:t>Simple incremental line-drawing algorithm</a:t>
            </a:r>
            <a:endParaRPr sz="1800"/>
          </a:p>
          <a:p>
            <a:pPr indent="-342900" lvl="1" marL="914400" rtl="0" algn="l">
              <a:spcBef>
                <a:spcPts val="0"/>
              </a:spcBef>
              <a:spcAft>
                <a:spcPts val="0"/>
              </a:spcAft>
              <a:buSzPts val="1800"/>
              <a:buChar char="○"/>
            </a:pPr>
            <a:r>
              <a:rPr lang="en" sz="1800"/>
              <a:t> rounds each point to the nearest pixel (no anti-aliasing)</a:t>
            </a:r>
            <a:endParaRPr sz="1800"/>
          </a:p>
          <a:p>
            <a:pPr indent="-342900" lvl="0" marL="457200" rtl="0" algn="l">
              <a:spcBef>
                <a:spcPts val="0"/>
              </a:spcBef>
              <a:spcAft>
                <a:spcPts val="0"/>
              </a:spcAft>
              <a:buSzPts val="1800"/>
              <a:buChar char="●"/>
            </a:pPr>
            <a:r>
              <a:rPr lang="en" sz="1800"/>
              <a:t>Algorithm steps:</a:t>
            </a:r>
            <a:endParaRPr sz="1800"/>
          </a:p>
          <a:p>
            <a:pPr indent="-342900" lvl="1" marL="914400" rtl="0" algn="l">
              <a:spcBef>
                <a:spcPts val="0"/>
              </a:spcBef>
              <a:spcAft>
                <a:spcPts val="0"/>
              </a:spcAft>
              <a:buSzPts val="1800"/>
              <a:buChar char="○"/>
            </a:pPr>
            <a:r>
              <a:rPr lang="en" sz="1800"/>
              <a:t>Compute dx and dy from endpoints</a:t>
            </a:r>
            <a:endParaRPr sz="1800"/>
          </a:p>
          <a:p>
            <a:pPr indent="-342900" lvl="1" marL="914400" rtl="0" algn="l">
              <a:spcBef>
                <a:spcPts val="0"/>
              </a:spcBef>
              <a:spcAft>
                <a:spcPts val="0"/>
              </a:spcAft>
              <a:buSzPts val="1800"/>
              <a:buChar char="○"/>
            </a:pPr>
            <a:r>
              <a:rPr lang="en" sz="1800"/>
              <a:t>Set steps = max(|dx|, |dy|) </a:t>
            </a:r>
            <a:endParaRPr sz="1800"/>
          </a:p>
          <a:p>
            <a:pPr indent="-342900" lvl="1" marL="914400" rtl="0" algn="l">
              <a:spcBef>
                <a:spcPts val="0"/>
              </a:spcBef>
              <a:spcAft>
                <a:spcPts val="0"/>
              </a:spcAft>
              <a:buSzPts val="1800"/>
              <a:buChar char="○"/>
            </a:pPr>
            <a:r>
              <a:rPr lang="en" sz="1800"/>
              <a:t>Calculate x_inc and y_inc </a:t>
            </a:r>
            <a:endParaRPr sz="1800"/>
          </a:p>
          <a:p>
            <a:pPr indent="-342900" lvl="1" marL="914400" rtl="0" algn="l">
              <a:spcBef>
                <a:spcPts val="0"/>
              </a:spcBef>
              <a:spcAft>
                <a:spcPts val="0"/>
              </a:spcAft>
              <a:buSzPts val="1800"/>
              <a:buChar char="○"/>
            </a:pPr>
            <a:r>
              <a:rPr lang="en" sz="1800"/>
              <a:t>Iterate: add increments, round, and plot each pixel </a:t>
            </a:r>
            <a:endParaRPr sz="1800"/>
          </a:p>
          <a:p>
            <a:pPr indent="-342900" lvl="0" marL="457200" rtl="0" algn="l">
              <a:spcBef>
                <a:spcPts val="0"/>
              </a:spcBef>
              <a:spcAft>
                <a:spcPts val="0"/>
              </a:spcAft>
              <a:buSzPts val="1800"/>
              <a:buChar char="●"/>
            </a:pPr>
            <a:r>
              <a:rPr lang="en" sz="1800"/>
              <a:t>Time complexity:  O(n) </a:t>
            </a:r>
            <a:endParaRPr sz="18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55"/>
          <p:cNvSpPr txBox="1"/>
          <p:nvPr>
            <p:ph type="title"/>
          </p:nvPr>
        </p:nvSpPr>
        <p:spPr>
          <a:xfrm>
            <a:off x="713225" y="470650"/>
            <a:ext cx="7717500" cy="549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DDA Line Algorithm example</a:t>
            </a:r>
            <a:endParaRPr/>
          </a:p>
        </p:txBody>
      </p:sp>
      <p:sp>
        <p:nvSpPr>
          <p:cNvPr id="461" name="Google Shape;461;p55"/>
          <p:cNvSpPr txBox="1"/>
          <p:nvPr>
            <p:ph idx="1" type="subTitle"/>
          </p:nvPr>
        </p:nvSpPr>
        <p:spPr>
          <a:xfrm>
            <a:off x="642263" y="1084850"/>
            <a:ext cx="2709900" cy="3499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Golos Text"/>
                <a:ea typeface="Golos Text"/>
                <a:cs typeface="Golos Text"/>
                <a:sym typeface="Golos Text"/>
              </a:rPr>
              <a:t>Draw a line from (2,1) to (12,8):</a:t>
            </a:r>
            <a:endParaRPr>
              <a:latin typeface="Golos Text"/>
              <a:ea typeface="Golos Text"/>
              <a:cs typeface="Golos Text"/>
              <a:sym typeface="Golos Text"/>
            </a:endParaRPr>
          </a:p>
          <a:p>
            <a:pPr indent="0" lvl="0" marL="0" rtl="0" algn="l">
              <a:spcBef>
                <a:spcPts val="0"/>
              </a:spcBef>
              <a:spcAft>
                <a:spcPts val="0"/>
              </a:spcAft>
              <a:buNone/>
            </a:pPr>
            <a:r>
              <a:rPr b="1" lang="en">
                <a:latin typeface="Golos Text"/>
                <a:ea typeface="Golos Text"/>
                <a:cs typeface="Golos Text"/>
                <a:sym typeface="Golos Text"/>
              </a:rPr>
              <a:t>dx</a:t>
            </a:r>
            <a:r>
              <a:rPr lang="en">
                <a:latin typeface="Golos Text"/>
                <a:ea typeface="Golos Text"/>
                <a:cs typeface="Golos Text"/>
                <a:sym typeface="Golos Text"/>
              </a:rPr>
              <a:t> = 12 - 2 = 10</a:t>
            </a:r>
            <a:endParaRPr>
              <a:latin typeface="Golos Text"/>
              <a:ea typeface="Golos Text"/>
              <a:cs typeface="Golos Text"/>
              <a:sym typeface="Golos Text"/>
            </a:endParaRPr>
          </a:p>
          <a:p>
            <a:pPr indent="0" lvl="0" marL="0" rtl="0" algn="l">
              <a:spcBef>
                <a:spcPts val="0"/>
              </a:spcBef>
              <a:spcAft>
                <a:spcPts val="0"/>
              </a:spcAft>
              <a:buNone/>
            </a:pPr>
            <a:r>
              <a:rPr b="1" lang="en">
                <a:latin typeface="Golos Text"/>
                <a:ea typeface="Golos Text"/>
                <a:cs typeface="Golos Text"/>
                <a:sym typeface="Golos Text"/>
              </a:rPr>
              <a:t>dy</a:t>
            </a:r>
            <a:r>
              <a:rPr lang="en">
                <a:latin typeface="Golos Text"/>
                <a:ea typeface="Golos Text"/>
                <a:cs typeface="Golos Text"/>
                <a:sym typeface="Golos Text"/>
              </a:rPr>
              <a:t> = 8 - 1 = 7</a:t>
            </a:r>
            <a:endParaRPr>
              <a:latin typeface="Golos Text"/>
              <a:ea typeface="Golos Text"/>
              <a:cs typeface="Golos Text"/>
              <a:sym typeface="Golos Text"/>
            </a:endParaRPr>
          </a:p>
          <a:p>
            <a:pPr indent="0" lvl="0" marL="0" rtl="0" algn="l">
              <a:spcBef>
                <a:spcPts val="0"/>
              </a:spcBef>
              <a:spcAft>
                <a:spcPts val="0"/>
              </a:spcAft>
              <a:buNone/>
            </a:pPr>
            <a:r>
              <a:rPr lang="en">
                <a:latin typeface="Golos Text"/>
                <a:ea typeface="Golos Text"/>
                <a:cs typeface="Golos Text"/>
                <a:sym typeface="Golos Text"/>
              </a:rPr>
              <a:t>steps = </a:t>
            </a:r>
            <a:r>
              <a:rPr b="1" lang="en">
                <a:latin typeface="Golos Text"/>
                <a:ea typeface="Golos Text"/>
                <a:cs typeface="Golos Text"/>
                <a:sym typeface="Golos Text"/>
              </a:rPr>
              <a:t>max(10, 7)</a:t>
            </a:r>
            <a:r>
              <a:rPr lang="en">
                <a:latin typeface="Golos Text"/>
                <a:ea typeface="Golos Text"/>
                <a:cs typeface="Golos Text"/>
                <a:sym typeface="Golos Text"/>
              </a:rPr>
              <a:t> = 10</a:t>
            </a:r>
            <a:endParaRPr>
              <a:latin typeface="Golos Text"/>
              <a:ea typeface="Golos Text"/>
              <a:cs typeface="Golos Text"/>
              <a:sym typeface="Golos Text"/>
            </a:endParaRPr>
          </a:p>
          <a:p>
            <a:pPr indent="0" lvl="0" marL="0" rtl="0" algn="l">
              <a:spcBef>
                <a:spcPts val="0"/>
              </a:spcBef>
              <a:spcAft>
                <a:spcPts val="0"/>
              </a:spcAft>
              <a:buNone/>
            </a:pPr>
            <a:r>
              <a:rPr b="1" lang="en">
                <a:latin typeface="Golos Text"/>
                <a:ea typeface="Golos Text"/>
                <a:cs typeface="Golos Text"/>
                <a:sym typeface="Golos Text"/>
              </a:rPr>
              <a:t>x_inc</a:t>
            </a:r>
            <a:r>
              <a:rPr lang="en">
                <a:latin typeface="Golos Text"/>
                <a:ea typeface="Golos Text"/>
                <a:cs typeface="Golos Text"/>
                <a:sym typeface="Golos Text"/>
              </a:rPr>
              <a:t> = 10/10 = 1.000</a:t>
            </a:r>
            <a:endParaRPr>
              <a:latin typeface="Golos Text"/>
              <a:ea typeface="Golos Text"/>
              <a:cs typeface="Golos Text"/>
              <a:sym typeface="Golos Text"/>
            </a:endParaRPr>
          </a:p>
          <a:p>
            <a:pPr indent="0" lvl="0" marL="0" rtl="0" algn="l">
              <a:spcBef>
                <a:spcPts val="0"/>
              </a:spcBef>
              <a:spcAft>
                <a:spcPts val="0"/>
              </a:spcAft>
              <a:buNone/>
            </a:pPr>
            <a:r>
              <a:rPr b="1" lang="en"/>
              <a:t>y_inc</a:t>
            </a:r>
            <a:r>
              <a:rPr lang="en"/>
              <a:t> = 7/10 = 0.700</a:t>
            </a:r>
            <a:endParaRPr/>
          </a:p>
          <a:p>
            <a:pPr indent="0" lvl="0" marL="0" rtl="0" algn="ctr">
              <a:spcBef>
                <a:spcPts val="0"/>
              </a:spcBef>
              <a:spcAft>
                <a:spcPts val="0"/>
              </a:spcAft>
              <a:buNone/>
            </a:pPr>
            <a:r>
              <a:t/>
            </a:r>
            <a:endParaRPr/>
          </a:p>
        </p:txBody>
      </p:sp>
      <p:pic>
        <p:nvPicPr>
          <p:cNvPr id="462" name="Google Shape;462;p55"/>
          <p:cNvPicPr preferRelativeResize="0"/>
          <p:nvPr/>
        </p:nvPicPr>
        <p:blipFill>
          <a:blip r:embed="rId3">
            <a:alphaModFix/>
          </a:blip>
          <a:stretch>
            <a:fillRect/>
          </a:stretch>
        </p:blipFill>
        <p:spPr>
          <a:xfrm>
            <a:off x="3423150" y="1217050"/>
            <a:ext cx="5206376" cy="3499800"/>
          </a:xfrm>
          <a:prstGeom prst="rect">
            <a:avLst/>
          </a:prstGeom>
          <a:noFill/>
          <a:ln>
            <a:noFill/>
          </a:ln>
        </p:spPr>
      </p:pic>
      <p:pic>
        <p:nvPicPr>
          <p:cNvPr id="463" name="Google Shape;463;p55"/>
          <p:cNvPicPr preferRelativeResize="0"/>
          <p:nvPr/>
        </p:nvPicPr>
        <p:blipFill>
          <a:blip r:embed="rId4">
            <a:alphaModFix/>
          </a:blip>
          <a:stretch>
            <a:fillRect/>
          </a:stretch>
        </p:blipFill>
        <p:spPr>
          <a:xfrm>
            <a:off x="677738" y="2950750"/>
            <a:ext cx="2638925" cy="18178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56"/>
          <p:cNvSpPr txBox="1"/>
          <p:nvPr>
            <p:ph idx="1" type="body"/>
          </p:nvPr>
        </p:nvSpPr>
        <p:spPr>
          <a:xfrm>
            <a:off x="1216700" y="1130925"/>
            <a:ext cx="6261900" cy="3601500"/>
          </a:xfrm>
          <a:prstGeom prst="rect">
            <a:avLst/>
          </a:prstGeom>
        </p:spPr>
        <p:txBody>
          <a:bodyPr anchorCtr="0" anchor="t" bIns="91425" lIns="91425" spcFirstLastPara="1" rIns="91425" wrap="square" tIns="91425">
            <a:noAutofit/>
          </a:bodyPr>
          <a:lstStyle/>
          <a:p>
            <a:pPr indent="-349250" lvl="0" marL="457200" rtl="0" algn="l">
              <a:spcBef>
                <a:spcPts val="0"/>
              </a:spcBef>
              <a:spcAft>
                <a:spcPts val="0"/>
              </a:spcAft>
              <a:buSzPts val="1900"/>
              <a:buChar char="-"/>
            </a:pPr>
            <a:r>
              <a:rPr lang="en" sz="1900"/>
              <a:t>Jack Elton Bresenham, over at IBM in 1962</a:t>
            </a:r>
            <a:endParaRPr sz="1900"/>
          </a:p>
          <a:p>
            <a:pPr indent="0" lvl="0" marL="457200" rtl="0" algn="l">
              <a:spcBef>
                <a:spcPts val="1600"/>
              </a:spcBef>
              <a:spcAft>
                <a:spcPts val="0"/>
              </a:spcAft>
              <a:buNone/>
            </a:pPr>
            <a:r>
              <a:t/>
            </a:r>
            <a:endParaRPr sz="1900"/>
          </a:p>
          <a:p>
            <a:pPr indent="-349250" lvl="0" marL="457200" rtl="0" algn="l">
              <a:spcBef>
                <a:spcPts val="1600"/>
              </a:spcBef>
              <a:spcAft>
                <a:spcPts val="0"/>
              </a:spcAft>
              <a:buSzPts val="1900"/>
              <a:buChar char="-"/>
            </a:pPr>
            <a:r>
              <a:rPr lang="en" sz="1900"/>
              <a:t>Modification of the DDA to correct error and for integer computation  </a:t>
            </a:r>
            <a:endParaRPr sz="1900"/>
          </a:p>
          <a:p>
            <a:pPr indent="0" lvl="0" marL="457200" rtl="0" algn="l">
              <a:spcBef>
                <a:spcPts val="1600"/>
              </a:spcBef>
              <a:spcAft>
                <a:spcPts val="0"/>
              </a:spcAft>
              <a:buNone/>
            </a:pPr>
            <a:r>
              <a:t/>
            </a:r>
            <a:endParaRPr sz="1900"/>
          </a:p>
          <a:p>
            <a:pPr indent="-349250" lvl="0" marL="457200" rtl="0" algn="l">
              <a:spcBef>
                <a:spcPts val="1600"/>
              </a:spcBef>
              <a:spcAft>
                <a:spcPts val="0"/>
              </a:spcAft>
              <a:buSzPts val="1900"/>
              <a:buChar char="-"/>
            </a:pPr>
            <a:r>
              <a:rPr lang="en" sz="1900"/>
              <a:t>This guy actually taught at my undergraduate school for like 16 years  </a:t>
            </a:r>
            <a:endParaRPr sz="1900"/>
          </a:p>
          <a:p>
            <a:pPr indent="0" lvl="0" marL="0" rtl="0" algn="l">
              <a:spcBef>
                <a:spcPts val="1600"/>
              </a:spcBef>
              <a:spcAft>
                <a:spcPts val="1600"/>
              </a:spcAft>
              <a:buNone/>
            </a:pPr>
            <a:r>
              <a:rPr lang="en" sz="1900"/>
              <a:t>       </a:t>
            </a:r>
            <a:r>
              <a:rPr lang="en" sz="1900"/>
              <a:t>    </a:t>
            </a:r>
            <a:endParaRPr sz="2200"/>
          </a:p>
        </p:txBody>
      </p:sp>
      <p:sp>
        <p:nvSpPr>
          <p:cNvPr id="469" name="Google Shape;469;p56"/>
          <p:cNvSpPr txBox="1"/>
          <p:nvPr>
            <p:ph type="title"/>
          </p:nvPr>
        </p:nvSpPr>
        <p:spPr>
          <a:xfrm>
            <a:off x="713225" y="470650"/>
            <a:ext cx="7717500" cy="549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Bresenham’s Line Drawing Algorithm</a:t>
            </a:r>
            <a:endParaRPr/>
          </a:p>
        </p:txBody>
      </p:sp>
      <p:pic>
        <p:nvPicPr>
          <p:cNvPr id="470" name="Google Shape;470;p56"/>
          <p:cNvPicPr preferRelativeResize="0"/>
          <p:nvPr/>
        </p:nvPicPr>
        <p:blipFill>
          <a:blip r:embed="rId3">
            <a:alphaModFix/>
          </a:blip>
          <a:stretch>
            <a:fillRect/>
          </a:stretch>
        </p:blipFill>
        <p:spPr>
          <a:xfrm>
            <a:off x="7478600" y="1833794"/>
            <a:ext cx="1535500" cy="21957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57"/>
          <p:cNvSpPr txBox="1"/>
          <p:nvPr>
            <p:ph idx="1" type="body"/>
          </p:nvPr>
        </p:nvSpPr>
        <p:spPr>
          <a:xfrm>
            <a:off x="713225" y="1213200"/>
            <a:ext cx="7605900" cy="347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t> Consider drawing a line on a raster grid limited in slope by </a:t>
            </a:r>
            <a:r>
              <a:rPr b="1" i="1" lang="en" sz="2200"/>
              <a:t>0 ≤ m ≤ 1</a:t>
            </a:r>
            <a:r>
              <a:rPr i="1" lang="en" sz="2200"/>
              <a:t>, </a:t>
            </a:r>
            <a:r>
              <a:rPr lang="en" sz="2200"/>
              <a:t>in the first </a:t>
            </a:r>
            <a:r>
              <a:rPr i="1" lang="en" sz="2200"/>
              <a:t>octant</a:t>
            </a:r>
            <a:endParaRPr sz="2200"/>
          </a:p>
          <a:p>
            <a:pPr indent="0" lvl="0" marL="0" rtl="0" algn="l">
              <a:spcBef>
                <a:spcPts val="1600"/>
              </a:spcBef>
              <a:spcAft>
                <a:spcPts val="0"/>
              </a:spcAft>
              <a:buNone/>
            </a:pPr>
            <a:r>
              <a:rPr lang="en" sz="2200"/>
              <a:t> Start at some </a:t>
            </a:r>
            <a:r>
              <a:rPr b="1" i="1" lang="en" sz="2200"/>
              <a:t>(x</a:t>
            </a:r>
            <a:r>
              <a:rPr b="1" baseline="-25000" i="1" lang="en" sz="2200"/>
              <a:t>0 </a:t>
            </a:r>
            <a:r>
              <a:rPr b="1" i="1" lang="en" sz="2200"/>
              <a:t> y</a:t>
            </a:r>
            <a:r>
              <a:rPr b="1" baseline="-25000" i="1" lang="en" sz="2200"/>
              <a:t>0</a:t>
            </a:r>
            <a:r>
              <a:rPr b="1" i="1" lang="en" sz="2200"/>
              <a:t>)</a:t>
            </a:r>
            <a:r>
              <a:rPr lang="en" sz="2200"/>
              <a:t>, and end at some </a:t>
            </a:r>
            <a:r>
              <a:rPr b="1" i="1" lang="en" sz="2200"/>
              <a:t>(x</a:t>
            </a:r>
            <a:r>
              <a:rPr b="1" baseline="-25000" i="1" lang="en" sz="2200"/>
              <a:t>1</a:t>
            </a:r>
            <a:r>
              <a:rPr b="1" i="1" lang="en" sz="2200"/>
              <a:t> y</a:t>
            </a:r>
            <a:r>
              <a:rPr b="1" baseline="-25000" i="1" lang="en" sz="2200"/>
              <a:t>1</a:t>
            </a:r>
            <a:r>
              <a:rPr lang="en"/>
              <a:t> </a:t>
            </a:r>
            <a:r>
              <a:rPr b="1" i="1" lang="en" sz="2200"/>
              <a:t>)</a:t>
            </a:r>
            <a:endParaRPr b="1" i="1" sz="2200"/>
          </a:p>
          <a:p>
            <a:pPr indent="0" lvl="0" marL="0" rtl="0" algn="l">
              <a:spcBef>
                <a:spcPts val="1600"/>
              </a:spcBef>
              <a:spcAft>
                <a:spcPts val="0"/>
              </a:spcAft>
              <a:buNone/>
            </a:pPr>
            <a:r>
              <a:rPr lang="en" sz="2200"/>
              <a:t>If we are always incrementing </a:t>
            </a:r>
            <a:r>
              <a:rPr b="1" i="1" lang="en" sz="2200"/>
              <a:t>x </a:t>
            </a:r>
            <a:r>
              <a:rPr lang="en" sz="2200"/>
              <a:t>as we plot, there’s only ever really two choices of step placement: </a:t>
            </a:r>
            <a:r>
              <a:rPr b="1" i="1" lang="en" sz="2200"/>
              <a:t>(x+1, y)</a:t>
            </a:r>
            <a:r>
              <a:rPr i="1" lang="en" sz="2200"/>
              <a:t> </a:t>
            </a:r>
            <a:r>
              <a:rPr lang="en" sz="2200"/>
              <a:t> or </a:t>
            </a:r>
            <a:r>
              <a:rPr b="1" i="1" lang="en" sz="2200"/>
              <a:t>(x+1, y+1)</a:t>
            </a:r>
            <a:endParaRPr b="1" i="1" sz="2200"/>
          </a:p>
          <a:p>
            <a:pPr indent="0" lvl="0" marL="0" rtl="0" algn="l">
              <a:spcBef>
                <a:spcPts val="1600"/>
              </a:spcBef>
              <a:spcAft>
                <a:spcPts val="1600"/>
              </a:spcAft>
              <a:buNone/>
            </a:pPr>
            <a:r>
              <a:rPr lang="en" sz="2200"/>
              <a:t>A simple DDA would just calculate </a:t>
            </a:r>
            <a:r>
              <a:rPr b="1" lang="en" sz="2200"/>
              <a:t>dy/dx, </a:t>
            </a:r>
            <a:r>
              <a:rPr lang="en" sz="2200"/>
              <a:t>add,</a:t>
            </a:r>
            <a:r>
              <a:rPr b="1" lang="en" sz="2200"/>
              <a:t> </a:t>
            </a:r>
            <a:r>
              <a:rPr lang="en" sz="2200"/>
              <a:t>then round </a:t>
            </a:r>
            <a:endParaRPr sz="2200"/>
          </a:p>
        </p:txBody>
      </p:sp>
      <p:sp>
        <p:nvSpPr>
          <p:cNvPr id="476" name="Google Shape;476;p57"/>
          <p:cNvSpPr txBox="1"/>
          <p:nvPr>
            <p:ph type="title"/>
          </p:nvPr>
        </p:nvSpPr>
        <p:spPr>
          <a:xfrm>
            <a:off x="713225" y="470650"/>
            <a:ext cx="7717500" cy="549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Bresenham’s Line Drawing Algorithm</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58"/>
          <p:cNvSpPr txBox="1"/>
          <p:nvPr>
            <p:ph idx="1" type="body"/>
          </p:nvPr>
        </p:nvSpPr>
        <p:spPr>
          <a:xfrm>
            <a:off x="713225" y="1213200"/>
            <a:ext cx="7717500" cy="24054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SzPts val="2200"/>
              <a:buChar char="-"/>
            </a:pPr>
            <a:r>
              <a:rPr lang="en" sz="2200"/>
              <a:t> </a:t>
            </a:r>
            <a:endParaRPr sz="2200"/>
          </a:p>
        </p:txBody>
      </p:sp>
      <p:sp>
        <p:nvSpPr>
          <p:cNvPr id="482" name="Google Shape;482;p58"/>
          <p:cNvSpPr txBox="1"/>
          <p:nvPr>
            <p:ph type="title"/>
          </p:nvPr>
        </p:nvSpPr>
        <p:spPr>
          <a:xfrm>
            <a:off x="713225" y="470650"/>
            <a:ext cx="7717500" cy="549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Bresenham’s Line Drawing Algorithm</a:t>
            </a:r>
            <a:endParaRPr/>
          </a:p>
        </p:txBody>
      </p:sp>
      <p:pic>
        <p:nvPicPr>
          <p:cNvPr id="483" name="Google Shape;483;p58"/>
          <p:cNvPicPr preferRelativeResize="0"/>
          <p:nvPr/>
        </p:nvPicPr>
        <p:blipFill>
          <a:blip r:embed="rId3">
            <a:alphaModFix/>
          </a:blip>
          <a:stretch>
            <a:fillRect/>
          </a:stretch>
        </p:blipFill>
        <p:spPr>
          <a:xfrm>
            <a:off x="761363" y="1020538"/>
            <a:ext cx="7621275" cy="33111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59"/>
          <p:cNvSpPr txBox="1"/>
          <p:nvPr>
            <p:ph idx="1" type="body"/>
          </p:nvPr>
        </p:nvSpPr>
        <p:spPr>
          <a:xfrm>
            <a:off x="713250" y="1020550"/>
            <a:ext cx="7717500" cy="401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t>“Left justify” each pixel control, and introduce some </a:t>
            </a:r>
            <a:r>
              <a:rPr b="1" i="1" lang="en" sz="2200"/>
              <a:t>𝜺 </a:t>
            </a:r>
            <a:r>
              <a:rPr b="1" lang="en" sz="2200"/>
              <a:t> = 0</a:t>
            </a:r>
            <a:endParaRPr sz="2200"/>
          </a:p>
          <a:p>
            <a:pPr indent="0" lvl="0" marL="0" rtl="0" algn="l">
              <a:spcBef>
                <a:spcPts val="1600"/>
              </a:spcBef>
              <a:spcAft>
                <a:spcPts val="0"/>
              </a:spcAft>
              <a:buNone/>
            </a:pPr>
            <a:r>
              <a:rPr i="1" lang="en" sz="2200"/>
              <a:t> </a:t>
            </a:r>
            <a:r>
              <a:rPr lang="en" sz="2200"/>
              <a:t>For each step, the incoming actual line will be distance </a:t>
            </a:r>
            <a:r>
              <a:rPr b="1" i="1" lang="en" sz="2200"/>
              <a:t>𝜺  </a:t>
            </a:r>
            <a:r>
              <a:rPr lang="en" sz="2200"/>
              <a:t>from the current </a:t>
            </a:r>
            <a:r>
              <a:rPr b="1" i="1" lang="en" sz="2200"/>
              <a:t>y </a:t>
            </a:r>
            <a:r>
              <a:rPr lang="en" sz="2200"/>
              <a:t>value of selected pixel </a:t>
            </a:r>
            <a:endParaRPr sz="2200"/>
          </a:p>
          <a:p>
            <a:pPr indent="0" lvl="0" marL="0" rtl="0" algn="l">
              <a:spcBef>
                <a:spcPts val="1600"/>
              </a:spcBef>
              <a:spcAft>
                <a:spcPts val="0"/>
              </a:spcAft>
              <a:buNone/>
            </a:pPr>
            <a:r>
              <a:rPr lang="en" sz="2200"/>
              <a:t>If </a:t>
            </a:r>
            <a:r>
              <a:rPr i="1" lang="en" sz="2200"/>
              <a:t> </a:t>
            </a:r>
            <a:r>
              <a:rPr b="1" i="1" lang="en" sz="2200"/>
              <a:t>𝜺 + m</a:t>
            </a:r>
            <a:r>
              <a:rPr lang="en" sz="2200"/>
              <a:t>  is less than </a:t>
            </a:r>
            <a:r>
              <a:rPr i="1" lang="en" sz="2200"/>
              <a:t> 0.5</a:t>
            </a:r>
            <a:r>
              <a:rPr lang="en" sz="2200"/>
              <a:t>  then we select </a:t>
            </a:r>
            <a:r>
              <a:rPr b="1" i="1" lang="en" sz="2200"/>
              <a:t>(x+1, y) </a:t>
            </a:r>
            <a:r>
              <a:rPr lang="en" sz="2200"/>
              <a:t>and update </a:t>
            </a:r>
            <a:r>
              <a:rPr i="1" lang="en" sz="2200"/>
              <a:t> </a:t>
            </a:r>
            <a:r>
              <a:rPr b="1" i="1" lang="en" sz="2200"/>
              <a:t>𝜺 </a:t>
            </a:r>
            <a:r>
              <a:rPr lang="en" sz="2200"/>
              <a:t> = </a:t>
            </a:r>
            <a:r>
              <a:rPr b="1" i="1" lang="en" sz="2200"/>
              <a:t>𝜺 + m</a:t>
            </a:r>
            <a:endParaRPr b="1" i="1" sz="2200"/>
          </a:p>
          <a:p>
            <a:pPr indent="0" lvl="0" marL="0" rtl="0" algn="l">
              <a:spcBef>
                <a:spcPts val="1600"/>
              </a:spcBef>
              <a:spcAft>
                <a:spcPts val="1600"/>
              </a:spcAft>
              <a:buNone/>
            </a:pPr>
            <a:r>
              <a:rPr lang="en" sz="2200"/>
              <a:t>Else, </a:t>
            </a:r>
            <a:r>
              <a:rPr b="1" i="1" lang="en" sz="2200"/>
              <a:t> </a:t>
            </a:r>
            <a:r>
              <a:rPr lang="en" sz="2200"/>
              <a:t>select </a:t>
            </a:r>
            <a:r>
              <a:rPr b="1" lang="en" sz="2200"/>
              <a:t>(</a:t>
            </a:r>
            <a:r>
              <a:rPr b="1" i="1" lang="en" sz="2200"/>
              <a:t>x + 1, y+1 </a:t>
            </a:r>
            <a:r>
              <a:rPr b="1" lang="en" sz="2200"/>
              <a:t>) </a:t>
            </a:r>
            <a:r>
              <a:rPr lang="en" sz="2200"/>
              <a:t> and </a:t>
            </a:r>
            <a:r>
              <a:rPr b="1" lang="en" sz="2200"/>
              <a:t> </a:t>
            </a:r>
            <a:r>
              <a:rPr lang="en" sz="2200"/>
              <a:t>update </a:t>
            </a:r>
            <a:r>
              <a:rPr b="1" i="1" lang="en" sz="2200"/>
              <a:t>𝜺 </a:t>
            </a:r>
            <a:r>
              <a:rPr lang="en" sz="2200"/>
              <a:t> = </a:t>
            </a:r>
            <a:r>
              <a:rPr b="1" i="1" lang="en" sz="2200"/>
              <a:t>𝜺 + m - 1</a:t>
            </a:r>
            <a:endParaRPr sz="2200"/>
          </a:p>
        </p:txBody>
      </p:sp>
      <p:sp>
        <p:nvSpPr>
          <p:cNvPr id="489" name="Google Shape;489;p59"/>
          <p:cNvSpPr txBox="1"/>
          <p:nvPr>
            <p:ph type="title"/>
          </p:nvPr>
        </p:nvSpPr>
        <p:spPr>
          <a:xfrm>
            <a:off x="713225" y="470650"/>
            <a:ext cx="7717500" cy="549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Bresenham’s Line Drawing Algorithm</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60"/>
          <p:cNvSpPr txBox="1"/>
          <p:nvPr>
            <p:ph idx="1" type="body"/>
          </p:nvPr>
        </p:nvSpPr>
        <p:spPr>
          <a:xfrm>
            <a:off x="713225" y="1213200"/>
            <a:ext cx="7717500" cy="380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200"/>
              <a:t>- </a:t>
            </a:r>
            <a:r>
              <a:rPr b="1" lang="en" sz="2200"/>
              <a:t> </a:t>
            </a:r>
            <a:r>
              <a:rPr lang="en" sz="2200"/>
              <a:t>Consider </a:t>
            </a:r>
            <a:r>
              <a:rPr lang="en" sz="2200"/>
              <a:t>multiplying through by 2</a:t>
            </a:r>
            <a:r>
              <a:rPr b="1" lang="en" sz="2200"/>
              <a:t>𝞓x</a:t>
            </a:r>
            <a:endParaRPr b="1" sz="2200"/>
          </a:p>
          <a:p>
            <a:pPr indent="0" lvl="0" marL="0" rtl="0" algn="l">
              <a:spcBef>
                <a:spcPts val="1600"/>
              </a:spcBef>
              <a:spcAft>
                <a:spcPts val="0"/>
              </a:spcAft>
              <a:buNone/>
            </a:pPr>
            <a:r>
              <a:t/>
            </a:r>
            <a:endParaRPr b="1" sz="2200"/>
          </a:p>
          <a:p>
            <a:pPr indent="0" lvl="0" marL="0" rtl="0" algn="l">
              <a:spcBef>
                <a:spcPts val="1600"/>
              </a:spcBef>
              <a:spcAft>
                <a:spcPts val="0"/>
              </a:spcAft>
              <a:buNone/>
            </a:pPr>
            <a:r>
              <a:t/>
            </a:r>
            <a:endParaRPr b="1" sz="2200"/>
          </a:p>
          <a:p>
            <a:pPr indent="0" lvl="0" marL="0" rtl="0" algn="l">
              <a:spcBef>
                <a:spcPts val="1600"/>
              </a:spcBef>
              <a:spcAft>
                <a:spcPts val="0"/>
              </a:spcAft>
              <a:buNone/>
            </a:pPr>
            <a:r>
              <a:t/>
            </a:r>
            <a:endParaRPr b="1" sz="2200"/>
          </a:p>
          <a:p>
            <a:pPr indent="0" lvl="0" marL="0" rtl="0" algn="l">
              <a:spcBef>
                <a:spcPts val="1600"/>
              </a:spcBef>
              <a:spcAft>
                <a:spcPts val="0"/>
              </a:spcAft>
              <a:buNone/>
            </a:pPr>
            <a:r>
              <a:t/>
            </a:r>
            <a:endParaRPr b="1" sz="2200"/>
          </a:p>
          <a:p>
            <a:pPr indent="0" lvl="0" marL="0" rtl="0" algn="l">
              <a:spcBef>
                <a:spcPts val="1600"/>
              </a:spcBef>
              <a:spcAft>
                <a:spcPts val="0"/>
              </a:spcAft>
              <a:buNone/>
            </a:pPr>
            <a:r>
              <a:rPr lang="en" sz="2200"/>
              <a:t>Now all of these values are integral </a:t>
            </a:r>
            <a:endParaRPr sz="2200"/>
          </a:p>
          <a:p>
            <a:pPr indent="0" lvl="0" marL="0" rtl="0" algn="l">
              <a:spcBef>
                <a:spcPts val="1600"/>
              </a:spcBef>
              <a:spcAft>
                <a:spcPts val="0"/>
              </a:spcAft>
              <a:buNone/>
            </a:pPr>
            <a:r>
              <a:t/>
            </a:r>
            <a:endParaRPr b="1" sz="2200"/>
          </a:p>
          <a:p>
            <a:pPr indent="0" lvl="0" marL="0" rtl="0" algn="l">
              <a:spcBef>
                <a:spcPts val="1600"/>
              </a:spcBef>
              <a:spcAft>
                <a:spcPts val="0"/>
              </a:spcAft>
              <a:buNone/>
            </a:pPr>
            <a:r>
              <a:t/>
            </a:r>
            <a:endParaRPr b="1" sz="2200"/>
          </a:p>
          <a:p>
            <a:pPr indent="0" lvl="0" marL="0" rtl="0" algn="l">
              <a:spcBef>
                <a:spcPts val="1600"/>
              </a:spcBef>
              <a:spcAft>
                <a:spcPts val="1600"/>
              </a:spcAft>
              <a:buNone/>
            </a:pPr>
            <a:r>
              <a:t/>
            </a:r>
            <a:endParaRPr b="1" sz="2200"/>
          </a:p>
        </p:txBody>
      </p:sp>
      <p:sp>
        <p:nvSpPr>
          <p:cNvPr id="495" name="Google Shape;495;p60"/>
          <p:cNvSpPr txBox="1"/>
          <p:nvPr>
            <p:ph type="title"/>
          </p:nvPr>
        </p:nvSpPr>
        <p:spPr>
          <a:xfrm>
            <a:off x="713225" y="470650"/>
            <a:ext cx="7717500" cy="549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Bresenham’s Line Drawing Algorithm</a:t>
            </a:r>
            <a:endParaRPr/>
          </a:p>
        </p:txBody>
      </p:sp>
      <p:sp>
        <p:nvSpPr>
          <p:cNvPr id="496" name="Google Shape;496;p60"/>
          <p:cNvSpPr txBox="1"/>
          <p:nvPr/>
        </p:nvSpPr>
        <p:spPr>
          <a:xfrm>
            <a:off x="1306250" y="2985925"/>
            <a:ext cx="3525900" cy="16710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Clr>
                <a:schemeClr val="dk1"/>
              </a:buClr>
              <a:buSzPts val="2100"/>
              <a:buFont typeface="Commissioner"/>
              <a:buChar char="-"/>
            </a:pPr>
            <a:r>
              <a:rPr lang="en" sz="2100">
                <a:solidFill>
                  <a:schemeClr val="dk1"/>
                </a:solidFill>
                <a:latin typeface="Commissioner"/>
                <a:ea typeface="Commissioner"/>
                <a:cs typeface="Commissioner"/>
                <a:sym typeface="Commissioner"/>
              </a:rPr>
              <a:t>D</a:t>
            </a:r>
            <a:endParaRPr sz="2100">
              <a:solidFill>
                <a:schemeClr val="dk1"/>
              </a:solidFill>
              <a:latin typeface="Commissioner"/>
              <a:ea typeface="Commissioner"/>
              <a:cs typeface="Commissioner"/>
              <a:sym typeface="Commissioner"/>
            </a:endParaRPr>
          </a:p>
          <a:p>
            <a:pPr indent="0" lvl="0" marL="0" rtl="0" algn="l">
              <a:spcBef>
                <a:spcPts val="0"/>
              </a:spcBef>
              <a:spcAft>
                <a:spcPts val="0"/>
              </a:spcAft>
              <a:buNone/>
            </a:pPr>
            <a:r>
              <a:t/>
            </a:r>
            <a:endParaRPr sz="2100">
              <a:solidFill>
                <a:schemeClr val="dk1"/>
              </a:solidFill>
              <a:latin typeface="Commissioner"/>
              <a:ea typeface="Commissioner"/>
              <a:cs typeface="Commissioner"/>
              <a:sym typeface="Commissioner"/>
            </a:endParaRPr>
          </a:p>
          <a:p>
            <a:pPr indent="0" lvl="0" marL="0" rtl="0" algn="l">
              <a:spcBef>
                <a:spcPts val="0"/>
              </a:spcBef>
              <a:spcAft>
                <a:spcPts val="0"/>
              </a:spcAft>
              <a:buNone/>
            </a:pPr>
            <a:r>
              <a:t/>
            </a:r>
            <a:endParaRPr sz="2100">
              <a:solidFill>
                <a:schemeClr val="dk1"/>
              </a:solidFill>
              <a:latin typeface="Commissioner"/>
              <a:ea typeface="Commissioner"/>
              <a:cs typeface="Commissioner"/>
              <a:sym typeface="Commissioner"/>
            </a:endParaRPr>
          </a:p>
          <a:p>
            <a:pPr indent="0" lvl="0" marL="0" rtl="0" algn="l">
              <a:spcBef>
                <a:spcPts val="0"/>
              </a:spcBef>
              <a:spcAft>
                <a:spcPts val="0"/>
              </a:spcAft>
              <a:buNone/>
            </a:pPr>
            <a:r>
              <a:t/>
            </a:r>
            <a:endParaRPr sz="2100">
              <a:solidFill>
                <a:schemeClr val="dk1"/>
              </a:solidFill>
              <a:latin typeface="Commissioner"/>
              <a:ea typeface="Commissioner"/>
              <a:cs typeface="Commissioner"/>
              <a:sym typeface="Commissioner"/>
            </a:endParaRPr>
          </a:p>
        </p:txBody>
      </p:sp>
      <p:pic>
        <p:nvPicPr>
          <p:cNvPr id="497" name="Google Shape;497;p60"/>
          <p:cNvPicPr preferRelativeResize="0"/>
          <p:nvPr/>
        </p:nvPicPr>
        <p:blipFill>
          <a:blip r:embed="rId3">
            <a:alphaModFix/>
          </a:blip>
          <a:stretch>
            <a:fillRect/>
          </a:stretch>
        </p:blipFill>
        <p:spPr>
          <a:xfrm>
            <a:off x="452200" y="1758125"/>
            <a:ext cx="4229100" cy="22288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p61"/>
          <p:cNvSpPr txBox="1"/>
          <p:nvPr>
            <p:ph idx="1" type="body"/>
          </p:nvPr>
        </p:nvSpPr>
        <p:spPr>
          <a:xfrm>
            <a:off x="713225" y="1213200"/>
            <a:ext cx="7717500" cy="380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t>Letting </a:t>
            </a:r>
            <a:r>
              <a:rPr b="1" i="1" lang="en" sz="2200"/>
              <a:t>𝜺 ‘ = 𝜺 *</a:t>
            </a:r>
            <a:r>
              <a:rPr b="1" lang="en" sz="2200"/>
              <a:t>𝞓x, </a:t>
            </a:r>
            <a:r>
              <a:rPr lang="en" sz="2200"/>
              <a:t>the new test is: </a:t>
            </a:r>
            <a:endParaRPr sz="2200"/>
          </a:p>
          <a:p>
            <a:pPr indent="0" lvl="0" marL="0" rtl="0" algn="l">
              <a:spcBef>
                <a:spcPts val="1600"/>
              </a:spcBef>
              <a:spcAft>
                <a:spcPts val="0"/>
              </a:spcAft>
              <a:buNone/>
            </a:pPr>
            <a:r>
              <a:t/>
            </a:r>
            <a:endParaRPr b="1" i="1" sz="2200"/>
          </a:p>
          <a:p>
            <a:pPr indent="0" lvl="0" marL="0" rtl="0" algn="l">
              <a:spcBef>
                <a:spcPts val="1600"/>
              </a:spcBef>
              <a:spcAft>
                <a:spcPts val="0"/>
              </a:spcAft>
              <a:buNone/>
            </a:pPr>
            <a:r>
              <a:rPr lang="en" sz="2200"/>
              <a:t>By multiplying our update rules through by </a:t>
            </a:r>
            <a:r>
              <a:rPr b="1" lang="en" sz="2200"/>
              <a:t>𝞓x:</a:t>
            </a:r>
            <a:endParaRPr b="1" sz="2200"/>
          </a:p>
          <a:p>
            <a:pPr indent="0" lvl="0" marL="0" rtl="0" algn="l">
              <a:spcBef>
                <a:spcPts val="1600"/>
              </a:spcBef>
              <a:spcAft>
                <a:spcPts val="0"/>
              </a:spcAft>
              <a:buNone/>
            </a:pPr>
            <a:r>
              <a:t/>
            </a:r>
            <a:endParaRPr b="1" sz="2200"/>
          </a:p>
          <a:p>
            <a:pPr indent="0" lvl="0" marL="0" rtl="0" algn="l">
              <a:spcBef>
                <a:spcPts val="1600"/>
              </a:spcBef>
              <a:spcAft>
                <a:spcPts val="0"/>
              </a:spcAft>
              <a:buNone/>
            </a:pPr>
            <a:r>
              <a:t/>
            </a:r>
            <a:endParaRPr b="1" sz="2200"/>
          </a:p>
          <a:p>
            <a:pPr indent="0" lvl="0" marL="0" rtl="0" algn="l">
              <a:spcBef>
                <a:spcPts val="1600"/>
              </a:spcBef>
              <a:spcAft>
                <a:spcPts val="1600"/>
              </a:spcAft>
              <a:buNone/>
            </a:pPr>
            <a:r>
              <a:t/>
            </a:r>
            <a:endParaRPr b="1" sz="2200"/>
          </a:p>
        </p:txBody>
      </p:sp>
      <p:sp>
        <p:nvSpPr>
          <p:cNvPr id="503" name="Google Shape;503;p61"/>
          <p:cNvSpPr txBox="1"/>
          <p:nvPr>
            <p:ph type="title"/>
          </p:nvPr>
        </p:nvSpPr>
        <p:spPr>
          <a:xfrm>
            <a:off x="713225" y="470650"/>
            <a:ext cx="7717500" cy="549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Bresenham’s Line Drawing Algorithm</a:t>
            </a:r>
            <a:endParaRPr/>
          </a:p>
        </p:txBody>
      </p:sp>
      <p:pic>
        <p:nvPicPr>
          <p:cNvPr id="504" name="Google Shape;504;p61"/>
          <p:cNvPicPr preferRelativeResize="0"/>
          <p:nvPr/>
        </p:nvPicPr>
        <p:blipFill>
          <a:blip r:embed="rId3">
            <a:alphaModFix/>
          </a:blip>
          <a:stretch>
            <a:fillRect/>
          </a:stretch>
        </p:blipFill>
        <p:spPr>
          <a:xfrm>
            <a:off x="713213" y="1685925"/>
            <a:ext cx="3095625" cy="781050"/>
          </a:xfrm>
          <a:prstGeom prst="rect">
            <a:avLst/>
          </a:prstGeom>
          <a:noFill/>
          <a:ln>
            <a:noFill/>
          </a:ln>
        </p:spPr>
      </p:pic>
      <p:pic>
        <p:nvPicPr>
          <p:cNvPr id="505" name="Google Shape;505;p61"/>
          <p:cNvPicPr preferRelativeResize="0"/>
          <p:nvPr/>
        </p:nvPicPr>
        <p:blipFill>
          <a:blip r:embed="rId4">
            <a:alphaModFix/>
          </a:blip>
          <a:stretch>
            <a:fillRect/>
          </a:stretch>
        </p:blipFill>
        <p:spPr>
          <a:xfrm>
            <a:off x="276475" y="3427686"/>
            <a:ext cx="2239150" cy="853050"/>
          </a:xfrm>
          <a:prstGeom prst="rect">
            <a:avLst/>
          </a:prstGeom>
          <a:noFill/>
          <a:ln>
            <a:noFill/>
          </a:ln>
        </p:spPr>
      </p:pic>
      <p:pic>
        <p:nvPicPr>
          <p:cNvPr id="506" name="Google Shape;506;p61"/>
          <p:cNvPicPr preferRelativeResize="0"/>
          <p:nvPr/>
        </p:nvPicPr>
        <p:blipFill>
          <a:blip r:embed="rId5">
            <a:alphaModFix/>
          </a:blip>
          <a:stretch>
            <a:fillRect/>
          </a:stretch>
        </p:blipFill>
        <p:spPr>
          <a:xfrm>
            <a:off x="2992084" y="3391697"/>
            <a:ext cx="3192325" cy="925025"/>
          </a:xfrm>
          <a:prstGeom prst="rect">
            <a:avLst/>
          </a:prstGeom>
          <a:noFill/>
          <a:ln>
            <a:noFill/>
          </a:ln>
        </p:spPr>
      </p:pic>
      <p:pic>
        <p:nvPicPr>
          <p:cNvPr id="507" name="Google Shape;507;p61"/>
          <p:cNvPicPr preferRelativeResize="0"/>
          <p:nvPr/>
        </p:nvPicPr>
        <p:blipFill>
          <a:blip r:embed="rId6">
            <a:alphaModFix/>
          </a:blip>
          <a:stretch>
            <a:fillRect/>
          </a:stretch>
        </p:blipFill>
        <p:spPr>
          <a:xfrm>
            <a:off x="6660843" y="3351913"/>
            <a:ext cx="2565078" cy="1004600"/>
          </a:xfrm>
          <a:prstGeom prst="rect">
            <a:avLst/>
          </a:prstGeom>
          <a:noFill/>
          <a:ln>
            <a:noFill/>
          </a:ln>
        </p:spPr>
      </p:pic>
      <p:cxnSp>
        <p:nvCxnSpPr>
          <p:cNvPr id="508" name="Google Shape;508;p61"/>
          <p:cNvCxnSpPr>
            <a:stCxn id="505" idx="3"/>
            <a:endCxn id="506" idx="1"/>
          </p:cNvCxnSpPr>
          <p:nvPr/>
        </p:nvCxnSpPr>
        <p:spPr>
          <a:xfrm>
            <a:off x="2515625" y="3854211"/>
            <a:ext cx="476400" cy="0"/>
          </a:xfrm>
          <a:prstGeom prst="straightConnector1">
            <a:avLst/>
          </a:prstGeom>
          <a:noFill/>
          <a:ln cap="flat" cmpd="sng" w="38100">
            <a:solidFill>
              <a:schemeClr val="dk1"/>
            </a:solidFill>
            <a:prstDash val="solid"/>
            <a:round/>
            <a:headEnd len="med" w="med" type="none"/>
            <a:tailEnd len="med" w="med" type="triangle"/>
          </a:ln>
        </p:spPr>
      </p:cxnSp>
      <p:cxnSp>
        <p:nvCxnSpPr>
          <p:cNvPr id="509" name="Google Shape;509;p61"/>
          <p:cNvCxnSpPr>
            <a:stCxn id="506" idx="3"/>
            <a:endCxn id="507" idx="1"/>
          </p:cNvCxnSpPr>
          <p:nvPr/>
        </p:nvCxnSpPr>
        <p:spPr>
          <a:xfrm>
            <a:off x="6184410" y="3854209"/>
            <a:ext cx="476400" cy="0"/>
          </a:xfrm>
          <a:prstGeom prst="straightConnector1">
            <a:avLst/>
          </a:prstGeom>
          <a:noFill/>
          <a:ln cap="flat" cmpd="sng" w="38100">
            <a:solidFill>
              <a:schemeClr val="dk1"/>
            </a:solidFill>
            <a:prstDash val="solid"/>
            <a:round/>
            <a:headEnd len="med" w="med" type="none"/>
            <a:tailEnd len="med" w="med" type="triangle"/>
          </a:ln>
        </p:spPr>
      </p:cxn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62"/>
          <p:cNvSpPr txBox="1"/>
          <p:nvPr>
            <p:ph idx="1" type="body"/>
          </p:nvPr>
        </p:nvSpPr>
        <p:spPr>
          <a:xfrm>
            <a:off x="713225" y="1213200"/>
            <a:ext cx="7717500" cy="380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b="1" sz="2200"/>
          </a:p>
          <a:p>
            <a:pPr indent="0" lvl="0" marL="0" rtl="0" algn="l">
              <a:spcBef>
                <a:spcPts val="1600"/>
              </a:spcBef>
              <a:spcAft>
                <a:spcPts val="0"/>
              </a:spcAft>
              <a:buNone/>
            </a:pPr>
            <a:r>
              <a:t/>
            </a:r>
            <a:endParaRPr b="1" sz="2200"/>
          </a:p>
          <a:p>
            <a:pPr indent="0" lvl="0" marL="0" rtl="0" algn="l">
              <a:spcBef>
                <a:spcPts val="1600"/>
              </a:spcBef>
              <a:spcAft>
                <a:spcPts val="0"/>
              </a:spcAft>
              <a:buNone/>
            </a:pPr>
            <a:r>
              <a:t/>
            </a:r>
            <a:endParaRPr b="1" sz="2200"/>
          </a:p>
          <a:p>
            <a:pPr indent="0" lvl="0" marL="0" rtl="0" algn="l">
              <a:spcBef>
                <a:spcPts val="1600"/>
              </a:spcBef>
              <a:spcAft>
                <a:spcPts val="1600"/>
              </a:spcAft>
              <a:buNone/>
            </a:pPr>
            <a:r>
              <a:t/>
            </a:r>
            <a:endParaRPr b="1" sz="2200"/>
          </a:p>
        </p:txBody>
      </p:sp>
      <p:sp>
        <p:nvSpPr>
          <p:cNvPr id="515" name="Google Shape;515;p62"/>
          <p:cNvSpPr txBox="1"/>
          <p:nvPr>
            <p:ph type="title"/>
          </p:nvPr>
        </p:nvSpPr>
        <p:spPr>
          <a:xfrm>
            <a:off x="713225" y="470650"/>
            <a:ext cx="7717500" cy="549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Bresenham’s Line Drawing Algorithm</a:t>
            </a:r>
            <a:endParaRPr/>
          </a:p>
        </p:txBody>
      </p:sp>
      <p:pic>
        <p:nvPicPr>
          <p:cNvPr id="516" name="Google Shape;516;p62"/>
          <p:cNvPicPr preferRelativeResize="0"/>
          <p:nvPr/>
        </p:nvPicPr>
        <p:blipFill>
          <a:blip r:embed="rId3">
            <a:alphaModFix/>
          </a:blip>
          <a:stretch>
            <a:fillRect/>
          </a:stretch>
        </p:blipFill>
        <p:spPr>
          <a:xfrm>
            <a:off x="1844075" y="1116850"/>
            <a:ext cx="5455849" cy="37163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63"/>
          <p:cNvSpPr txBox="1"/>
          <p:nvPr>
            <p:ph idx="1" type="body"/>
          </p:nvPr>
        </p:nvSpPr>
        <p:spPr>
          <a:xfrm>
            <a:off x="5405850" y="1062800"/>
            <a:ext cx="3065100" cy="380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t>Slight manipulation                                                       allows for changes in slope and octant placement, but nothing that wrecks the algorithm </a:t>
            </a:r>
            <a:endParaRPr sz="2200"/>
          </a:p>
          <a:p>
            <a:pPr indent="0" lvl="0" marL="0" rtl="0" algn="l">
              <a:spcBef>
                <a:spcPts val="1600"/>
              </a:spcBef>
              <a:spcAft>
                <a:spcPts val="0"/>
              </a:spcAft>
              <a:buNone/>
            </a:pPr>
            <a:r>
              <a:rPr lang="en" sz="2200"/>
              <a:t>Written in the firmware of almost every modern GPU</a:t>
            </a:r>
            <a:endParaRPr sz="2200"/>
          </a:p>
          <a:p>
            <a:pPr indent="0" lvl="0" marL="0" rtl="0" algn="l">
              <a:spcBef>
                <a:spcPts val="1600"/>
              </a:spcBef>
              <a:spcAft>
                <a:spcPts val="0"/>
              </a:spcAft>
              <a:buNone/>
            </a:pPr>
            <a:r>
              <a:t/>
            </a:r>
            <a:endParaRPr b="1" sz="2200"/>
          </a:p>
          <a:p>
            <a:pPr indent="0" lvl="0" marL="0" rtl="0" algn="l">
              <a:spcBef>
                <a:spcPts val="1600"/>
              </a:spcBef>
              <a:spcAft>
                <a:spcPts val="0"/>
              </a:spcAft>
              <a:buNone/>
            </a:pPr>
            <a:r>
              <a:t/>
            </a:r>
            <a:endParaRPr b="1" sz="2200"/>
          </a:p>
          <a:p>
            <a:pPr indent="0" lvl="0" marL="0" rtl="0" algn="l">
              <a:spcBef>
                <a:spcPts val="1600"/>
              </a:spcBef>
              <a:spcAft>
                <a:spcPts val="1600"/>
              </a:spcAft>
              <a:buNone/>
            </a:pPr>
            <a:r>
              <a:t/>
            </a:r>
            <a:endParaRPr b="1" sz="2200"/>
          </a:p>
        </p:txBody>
      </p:sp>
      <p:sp>
        <p:nvSpPr>
          <p:cNvPr id="522" name="Google Shape;522;p63"/>
          <p:cNvSpPr txBox="1"/>
          <p:nvPr>
            <p:ph type="title"/>
          </p:nvPr>
        </p:nvSpPr>
        <p:spPr>
          <a:xfrm>
            <a:off x="713225" y="470650"/>
            <a:ext cx="7717500" cy="549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Bresenham’s Line Drawing Algorithm</a:t>
            </a:r>
            <a:endParaRPr/>
          </a:p>
        </p:txBody>
      </p:sp>
      <p:pic>
        <p:nvPicPr>
          <p:cNvPr id="523" name="Google Shape;523;p63"/>
          <p:cNvPicPr preferRelativeResize="0"/>
          <p:nvPr/>
        </p:nvPicPr>
        <p:blipFill>
          <a:blip r:embed="rId3">
            <a:alphaModFix/>
          </a:blip>
          <a:stretch>
            <a:fillRect/>
          </a:stretch>
        </p:blipFill>
        <p:spPr>
          <a:xfrm>
            <a:off x="1135650" y="1020550"/>
            <a:ext cx="4105401" cy="37180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pic>
        <p:nvPicPr>
          <p:cNvPr id="299" name="Google Shape;299;p37"/>
          <p:cNvPicPr preferRelativeResize="0"/>
          <p:nvPr/>
        </p:nvPicPr>
        <p:blipFill>
          <a:blip r:embed="rId3">
            <a:alphaModFix/>
          </a:blip>
          <a:stretch>
            <a:fillRect/>
          </a:stretch>
        </p:blipFill>
        <p:spPr>
          <a:xfrm>
            <a:off x="5424975" y="2779775"/>
            <a:ext cx="3719025" cy="2121875"/>
          </a:xfrm>
          <a:prstGeom prst="rect">
            <a:avLst/>
          </a:prstGeom>
          <a:noFill/>
          <a:ln>
            <a:noFill/>
          </a:ln>
        </p:spPr>
      </p:pic>
      <p:sp>
        <p:nvSpPr>
          <p:cNvPr id="300" name="Google Shape;300;p37"/>
          <p:cNvSpPr txBox="1"/>
          <p:nvPr>
            <p:ph type="title"/>
          </p:nvPr>
        </p:nvSpPr>
        <p:spPr>
          <a:xfrm>
            <a:off x="736325" y="68275"/>
            <a:ext cx="2799300" cy="54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a:t> </a:t>
            </a:r>
            <a:r>
              <a:rPr b="1" i="1" lang="en"/>
              <a:t>Matt Brunet</a:t>
            </a:r>
            <a:endParaRPr b="1" i="1"/>
          </a:p>
        </p:txBody>
      </p:sp>
      <p:cxnSp>
        <p:nvCxnSpPr>
          <p:cNvPr id="301" name="Google Shape;301;p37"/>
          <p:cNvCxnSpPr/>
          <p:nvPr/>
        </p:nvCxnSpPr>
        <p:spPr>
          <a:xfrm rot="10800000">
            <a:off x="-957750" y="2571750"/>
            <a:ext cx="401700" cy="0"/>
          </a:xfrm>
          <a:prstGeom prst="straightConnector1">
            <a:avLst/>
          </a:prstGeom>
          <a:noFill/>
          <a:ln cap="flat" cmpd="sng" w="9525">
            <a:solidFill>
              <a:schemeClr val="dk2"/>
            </a:solidFill>
            <a:prstDash val="solid"/>
            <a:round/>
            <a:headEnd len="med" w="med" type="none"/>
            <a:tailEnd len="med" w="med" type="none"/>
          </a:ln>
        </p:spPr>
      </p:cxnSp>
      <p:cxnSp>
        <p:nvCxnSpPr>
          <p:cNvPr id="302" name="Google Shape;302;p37"/>
          <p:cNvCxnSpPr/>
          <p:nvPr/>
        </p:nvCxnSpPr>
        <p:spPr>
          <a:xfrm rot="10800000">
            <a:off x="8860200" y="-48"/>
            <a:ext cx="0" cy="2919300"/>
          </a:xfrm>
          <a:prstGeom prst="straightConnector1">
            <a:avLst/>
          </a:prstGeom>
          <a:noFill/>
          <a:ln cap="flat" cmpd="sng" w="9525">
            <a:solidFill>
              <a:schemeClr val="dk1"/>
            </a:solidFill>
            <a:prstDash val="solid"/>
            <a:round/>
            <a:headEnd len="med" w="med" type="none"/>
            <a:tailEnd len="med" w="med" type="none"/>
          </a:ln>
        </p:spPr>
      </p:cxnSp>
      <p:pic>
        <p:nvPicPr>
          <p:cNvPr id="303" name="Google Shape;303;p37"/>
          <p:cNvPicPr preferRelativeResize="0"/>
          <p:nvPr/>
        </p:nvPicPr>
        <p:blipFill>
          <a:blip r:embed="rId4">
            <a:alphaModFix/>
          </a:blip>
          <a:stretch>
            <a:fillRect/>
          </a:stretch>
        </p:blipFill>
        <p:spPr>
          <a:xfrm>
            <a:off x="5424975" y="0"/>
            <a:ext cx="3719024" cy="2779775"/>
          </a:xfrm>
          <a:prstGeom prst="rect">
            <a:avLst/>
          </a:prstGeom>
          <a:noFill/>
          <a:ln>
            <a:noFill/>
          </a:ln>
        </p:spPr>
      </p:pic>
      <p:sp>
        <p:nvSpPr>
          <p:cNvPr id="304" name="Google Shape;304;p37"/>
          <p:cNvSpPr txBox="1"/>
          <p:nvPr/>
        </p:nvSpPr>
        <p:spPr>
          <a:xfrm>
            <a:off x="421425" y="702875"/>
            <a:ext cx="4898700" cy="39450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chemeClr val="dk1"/>
              </a:buClr>
              <a:buSzPts val="2000"/>
              <a:buFont typeface="Commissioner"/>
              <a:buChar char="-"/>
            </a:pPr>
            <a:r>
              <a:rPr b="1" lang="en" sz="2000">
                <a:solidFill>
                  <a:schemeClr val="dk1"/>
                </a:solidFill>
                <a:latin typeface="Commissioner"/>
                <a:ea typeface="Commissioner"/>
                <a:cs typeface="Commissioner"/>
                <a:sym typeface="Commissioner"/>
              </a:rPr>
              <a:t>First year PhD over at ISE </a:t>
            </a:r>
            <a:endParaRPr b="1" sz="2000">
              <a:solidFill>
                <a:schemeClr val="dk1"/>
              </a:solidFill>
              <a:latin typeface="Commissioner"/>
              <a:ea typeface="Commissioner"/>
              <a:cs typeface="Commissioner"/>
              <a:sym typeface="Commissioner"/>
            </a:endParaRPr>
          </a:p>
          <a:p>
            <a:pPr indent="0" lvl="0" marL="457200" rtl="0" algn="l">
              <a:spcBef>
                <a:spcPts val="0"/>
              </a:spcBef>
              <a:spcAft>
                <a:spcPts val="0"/>
              </a:spcAft>
              <a:buNone/>
            </a:pPr>
            <a:r>
              <a:t/>
            </a:r>
            <a:endParaRPr b="1" sz="2000">
              <a:solidFill>
                <a:schemeClr val="dk1"/>
              </a:solidFill>
              <a:latin typeface="Commissioner"/>
              <a:ea typeface="Commissioner"/>
              <a:cs typeface="Commissioner"/>
              <a:sym typeface="Commissioner"/>
            </a:endParaRPr>
          </a:p>
          <a:p>
            <a:pPr indent="-355600" lvl="0" marL="457200" rtl="0" algn="l">
              <a:spcBef>
                <a:spcPts val="0"/>
              </a:spcBef>
              <a:spcAft>
                <a:spcPts val="0"/>
              </a:spcAft>
              <a:buClr>
                <a:schemeClr val="dk1"/>
              </a:buClr>
              <a:buSzPts val="2000"/>
              <a:buFont typeface="Commissioner"/>
              <a:buChar char="-"/>
            </a:pPr>
            <a:r>
              <a:rPr b="1" lang="en" sz="2000">
                <a:solidFill>
                  <a:schemeClr val="dk1"/>
                </a:solidFill>
                <a:latin typeface="Commissioner"/>
                <a:ea typeface="Commissioner"/>
                <a:cs typeface="Commissioner"/>
                <a:sym typeface="Commissioner"/>
              </a:rPr>
              <a:t>I work with quantum variational algorithms for optimization</a:t>
            </a:r>
            <a:endParaRPr b="1" sz="2000">
              <a:solidFill>
                <a:schemeClr val="dk1"/>
              </a:solidFill>
              <a:latin typeface="Commissioner"/>
              <a:ea typeface="Commissioner"/>
              <a:cs typeface="Commissioner"/>
              <a:sym typeface="Commissioner"/>
            </a:endParaRPr>
          </a:p>
          <a:p>
            <a:pPr indent="0" lvl="0" marL="457200" rtl="0" algn="l">
              <a:spcBef>
                <a:spcPts val="0"/>
              </a:spcBef>
              <a:spcAft>
                <a:spcPts val="0"/>
              </a:spcAft>
              <a:buNone/>
            </a:pPr>
            <a:r>
              <a:rPr b="1" lang="en" sz="2000">
                <a:solidFill>
                  <a:schemeClr val="dk1"/>
                </a:solidFill>
                <a:latin typeface="Commissioner"/>
                <a:ea typeface="Commissioner"/>
                <a:cs typeface="Commissioner"/>
                <a:sym typeface="Commissioner"/>
              </a:rPr>
              <a:t> </a:t>
            </a:r>
            <a:endParaRPr b="1" sz="2000">
              <a:solidFill>
                <a:schemeClr val="dk1"/>
              </a:solidFill>
              <a:latin typeface="Commissioner"/>
              <a:ea typeface="Commissioner"/>
              <a:cs typeface="Commissioner"/>
              <a:sym typeface="Commissioner"/>
            </a:endParaRPr>
          </a:p>
          <a:p>
            <a:pPr indent="-355600" lvl="0" marL="457200" rtl="0" algn="l">
              <a:spcBef>
                <a:spcPts val="0"/>
              </a:spcBef>
              <a:spcAft>
                <a:spcPts val="0"/>
              </a:spcAft>
              <a:buClr>
                <a:schemeClr val="dk1"/>
              </a:buClr>
              <a:buSzPts val="2000"/>
              <a:buFont typeface="Commissioner"/>
              <a:buChar char="-"/>
            </a:pPr>
            <a:r>
              <a:rPr b="1" lang="en" sz="2000">
                <a:solidFill>
                  <a:schemeClr val="dk1"/>
                </a:solidFill>
                <a:latin typeface="Commissioner"/>
                <a:ea typeface="Commissioner"/>
                <a:cs typeface="Commissioner"/>
                <a:sym typeface="Commissioner"/>
              </a:rPr>
              <a:t>Recursive quantum algorithms for graph problems</a:t>
            </a:r>
            <a:endParaRPr b="1" sz="2000">
              <a:solidFill>
                <a:schemeClr val="dk1"/>
              </a:solidFill>
              <a:latin typeface="Commissioner"/>
              <a:ea typeface="Commissioner"/>
              <a:cs typeface="Commissioner"/>
              <a:sym typeface="Commissioner"/>
            </a:endParaRPr>
          </a:p>
        </p:txBody>
      </p:sp>
      <p:sp>
        <p:nvSpPr>
          <p:cNvPr id="305" name="Google Shape;305;p37"/>
          <p:cNvSpPr txBox="1"/>
          <p:nvPr/>
        </p:nvSpPr>
        <p:spPr>
          <a:xfrm>
            <a:off x="6588625" y="2919250"/>
            <a:ext cx="1591800" cy="50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1900">
                <a:solidFill>
                  <a:schemeClr val="dk1"/>
                </a:solidFill>
                <a:latin typeface="Golos Text"/>
                <a:ea typeface="Golos Text"/>
                <a:cs typeface="Golos Text"/>
                <a:sym typeface="Golos Text"/>
              </a:rPr>
              <a:t>Conway, SC</a:t>
            </a:r>
            <a:endParaRPr b="1" i="1" sz="1900">
              <a:solidFill>
                <a:schemeClr val="dk1"/>
              </a:solidFill>
              <a:latin typeface="Golos Text"/>
              <a:ea typeface="Golos Text"/>
              <a:cs typeface="Golos Text"/>
              <a:sym typeface="Golos Text"/>
            </a:endParaRPr>
          </a:p>
        </p:txBody>
      </p:sp>
      <p:sp>
        <p:nvSpPr>
          <p:cNvPr id="306" name="Google Shape;306;p37"/>
          <p:cNvSpPr/>
          <p:nvPr/>
        </p:nvSpPr>
        <p:spPr>
          <a:xfrm>
            <a:off x="8119175" y="3327100"/>
            <a:ext cx="621000" cy="5037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ommissioner"/>
              <a:ea typeface="Commissioner"/>
              <a:cs typeface="Commissioner"/>
              <a:sym typeface="Commissioner"/>
            </a:endParaRPr>
          </a:p>
        </p:txBody>
      </p:sp>
      <p:sp>
        <p:nvSpPr>
          <p:cNvPr id="307" name="Google Shape;307;p37"/>
          <p:cNvSpPr txBox="1"/>
          <p:nvPr/>
        </p:nvSpPr>
        <p:spPr>
          <a:xfrm>
            <a:off x="421425" y="2828500"/>
            <a:ext cx="4321200" cy="207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2000">
              <a:solidFill>
                <a:schemeClr val="dk1"/>
              </a:solidFill>
              <a:latin typeface="Commissioner"/>
              <a:ea typeface="Commissioner"/>
              <a:cs typeface="Commissioner"/>
              <a:sym typeface="Commissioner"/>
            </a:endParaRPr>
          </a:p>
          <a:p>
            <a:pPr indent="-355600" lvl="0" marL="457200" rtl="0" algn="l">
              <a:spcBef>
                <a:spcPts val="0"/>
              </a:spcBef>
              <a:spcAft>
                <a:spcPts val="0"/>
              </a:spcAft>
              <a:buClr>
                <a:schemeClr val="dk1"/>
              </a:buClr>
              <a:buSzPts val="2000"/>
              <a:buFont typeface="Commissioner"/>
              <a:buChar char="-"/>
            </a:pPr>
            <a:r>
              <a:rPr b="1" lang="en" sz="2000">
                <a:solidFill>
                  <a:schemeClr val="dk1"/>
                </a:solidFill>
                <a:latin typeface="Commissioner"/>
                <a:ea typeface="Commissioner"/>
                <a:cs typeface="Commissioner"/>
                <a:sym typeface="Commissioner"/>
              </a:rPr>
              <a:t>4 siblings, second youngest  </a:t>
            </a:r>
            <a:endParaRPr b="1" sz="2000">
              <a:solidFill>
                <a:schemeClr val="dk1"/>
              </a:solidFill>
              <a:latin typeface="Commissioner"/>
              <a:ea typeface="Commissioner"/>
              <a:cs typeface="Commissioner"/>
              <a:sym typeface="Commissioner"/>
            </a:endParaRPr>
          </a:p>
          <a:p>
            <a:pPr indent="0" lvl="0" marL="0" rtl="0" algn="l">
              <a:spcBef>
                <a:spcPts val="0"/>
              </a:spcBef>
              <a:spcAft>
                <a:spcPts val="0"/>
              </a:spcAft>
              <a:buNone/>
            </a:pPr>
            <a:r>
              <a:t/>
            </a:r>
            <a:endParaRPr b="1" sz="2000">
              <a:solidFill>
                <a:schemeClr val="dk1"/>
              </a:solidFill>
              <a:latin typeface="Commissioner"/>
              <a:ea typeface="Commissioner"/>
              <a:cs typeface="Commissioner"/>
              <a:sym typeface="Commissione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64"/>
          <p:cNvSpPr txBox="1"/>
          <p:nvPr>
            <p:ph idx="1" type="body"/>
          </p:nvPr>
        </p:nvSpPr>
        <p:spPr>
          <a:xfrm>
            <a:off x="505075" y="1247450"/>
            <a:ext cx="5541000" cy="35424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Char char="■"/>
            </a:pPr>
            <a:r>
              <a:rPr lang="en" sz="1800"/>
              <a:t>Published in 1991</a:t>
            </a:r>
            <a:endParaRPr sz="1800"/>
          </a:p>
          <a:p>
            <a:pPr indent="-342900" lvl="0" marL="457200" rtl="0" algn="l">
              <a:lnSpc>
                <a:spcPct val="115000"/>
              </a:lnSpc>
              <a:spcBef>
                <a:spcPts val="0"/>
              </a:spcBef>
              <a:spcAft>
                <a:spcPts val="0"/>
              </a:spcAft>
              <a:buSzPts val="1800"/>
              <a:buChar char="■"/>
            </a:pPr>
            <a:r>
              <a:rPr lang="en" sz="1800"/>
              <a:t>Still used today</a:t>
            </a:r>
            <a:endParaRPr sz="1800"/>
          </a:p>
          <a:p>
            <a:pPr indent="-342900" lvl="0" marL="457200" rtl="0" algn="l">
              <a:lnSpc>
                <a:spcPct val="115000"/>
              </a:lnSpc>
              <a:spcBef>
                <a:spcPts val="0"/>
              </a:spcBef>
              <a:spcAft>
                <a:spcPts val="0"/>
              </a:spcAft>
              <a:buSzPts val="1800"/>
              <a:buChar char="■"/>
            </a:pPr>
            <a:r>
              <a:rPr lang="en" sz="1800"/>
              <a:t>Anti-aliasing line algorithm </a:t>
            </a:r>
            <a:endParaRPr sz="1800"/>
          </a:p>
          <a:p>
            <a:pPr indent="-342900" lvl="0" marL="914400" rtl="0" algn="l">
              <a:lnSpc>
                <a:spcPct val="115000"/>
              </a:lnSpc>
              <a:spcBef>
                <a:spcPts val="0"/>
              </a:spcBef>
              <a:spcAft>
                <a:spcPts val="0"/>
              </a:spcAft>
              <a:buSzPts val="1800"/>
              <a:buChar char="-"/>
            </a:pPr>
            <a:r>
              <a:rPr lang="en" sz="1800"/>
              <a:t>Much smoother looking line</a:t>
            </a:r>
            <a:endParaRPr sz="1800"/>
          </a:p>
          <a:p>
            <a:pPr indent="-342900" lvl="0" marL="914400" rtl="0" algn="l">
              <a:lnSpc>
                <a:spcPct val="115000"/>
              </a:lnSpc>
              <a:spcBef>
                <a:spcPts val="0"/>
              </a:spcBef>
              <a:spcAft>
                <a:spcPts val="0"/>
              </a:spcAft>
              <a:buSzPts val="1800"/>
              <a:buChar char="-"/>
            </a:pPr>
            <a:r>
              <a:rPr lang="en" sz="1800"/>
              <a:t>Adjacent pixel are shaded  with varying intensity based on distance from the line’s equation</a:t>
            </a:r>
            <a:endParaRPr sz="1800"/>
          </a:p>
        </p:txBody>
      </p:sp>
      <p:sp>
        <p:nvSpPr>
          <p:cNvPr id="529" name="Google Shape;529;p64"/>
          <p:cNvSpPr txBox="1"/>
          <p:nvPr>
            <p:ph type="title"/>
          </p:nvPr>
        </p:nvSpPr>
        <p:spPr>
          <a:xfrm>
            <a:off x="713225" y="470650"/>
            <a:ext cx="7717500" cy="549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Xiaolin Wu’s Line Algorithm</a:t>
            </a:r>
            <a:endParaRPr/>
          </a:p>
        </p:txBody>
      </p:sp>
      <p:pic>
        <p:nvPicPr>
          <p:cNvPr id="530" name="Google Shape;530;p64"/>
          <p:cNvPicPr preferRelativeResize="0"/>
          <p:nvPr/>
        </p:nvPicPr>
        <p:blipFill>
          <a:blip r:embed="rId3">
            <a:alphaModFix/>
          </a:blip>
          <a:stretch>
            <a:fillRect/>
          </a:stretch>
        </p:blipFill>
        <p:spPr>
          <a:xfrm>
            <a:off x="6046075" y="1247450"/>
            <a:ext cx="2793125" cy="2793125"/>
          </a:xfrm>
          <a:prstGeom prst="rect">
            <a:avLst/>
          </a:prstGeom>
          <a:noFill/>
          <a:ln>
            <a:noFill/>
          </a:ln>
        </p:spPr>
      </p:pic>
      <p:pic>
        <p:nvPicPr>
          <p:cNvPr id="531" name="Google Shape;531;p64"/>
          <p:cNvPicPr preferRelativeResize="0"/>
          <p:nvPr/>
        </p:nvPicPr>
        <p:blipFill>
          <a:blip r:embed="rId4">
            <a:alphaModFix/>
          </a:blip>
          <a:stretch>
            <a:fillRect/>
          </a:stretch>
        </p:blipFill>
        <p:spPr>
          <a:xfrm>
            <a:off x="2680300" y="3207100"/>
            <a:ext cx="3005550" cy="16576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65"/>
          <p:cNvSpPr txBox="1"/>
          <p:nvPr>
            <p:ph idx="1" type="body"/>
          </p:nvPr>
        </p:nvSpPr>
        <p:spPr>
          <a:xfrm>
            <a:off x="505075" y="1247450"/>
            <a:ext cx="7096500" cy="3542400"/>
          </a:xfrm>
          <a:prstGeom prst="rect">
            <a:avLst/>
          </a:prstGeom>
        </p:spPr>
        <p:txBody>
          <a:bodyPr anchorCtr="0" anchor="t" bIns="91425" lIns="91425" spcFirstLastPara="1" rIns="91425" wrap="square" tIns="91425">
            <a:noAutofit/>
          </a:bodyPr>
          <a:lstStyle/>
          <a:p>
            <a:pPr indent="-342900" lvl="0" marL="457200" rtl="0" algn="l">
              <a:lnSpc>
                <a:spcPct val="200000"/>
              </a:lnSpc>
              <a:spcBef>
                <a:spcPts val="0"/>
              </a:spcBef>
              <a:spcAft>
                <a:spcPts val="0"/>
              </a:spcAft>
              <a:buClr>
                <a:schemeClr val="dk1"/>
              </a:buClr>
              <a:buSzPts val="1800"/>
              <a:buAutoNum type="arabicPeriod"/>
            </a:pPr>
            <a:r>
              <a:rPr lang="en" sz="1800"/>
              <a:t>Given two endpoints (</a:t>
            </a:r>
            <a:r>
              <a:rPr lang="en" sz="1800"/>
              <a:t>x</a:t>
            </a:r>
            <a:r>
              <a:rPr lang="en" sz="1800"/>
              <a:t>₀</a:t>
            </a:r>
            <a:r>
              <a:rPr baseline="-25000" lang="en" sz="1800"/>
              <a:t> </a:t>
            </a:r>
            <a:r>
              <a:rPr lang="en" sz="1800"/>
              <a:t>, y</a:t>
            </a:r>
            <a:r>
              <a:rPr lang="en" sz="1800"/>
              <a:t>₀</a:t>
            </a:r>
            <a:r>
              <a:rPr lang="en" sz="1800"/>
              <a:t>) and (x₁, y</a:t>
            </a:r>
            <a:r>
              <a:rPr lang="en" sz="1800"/>
              <a:t>₁</a:t>
            </a:r>
            <a:r>
              <a:rPr lang="en" sz="1800"/>
              <a:t>), compute Δx and </a:t>
            </a:r>
            <a:r>
              <a:rPr lang="en" sz="1800"/>
              <a:t>Δy </a:t>
            </a:r>
            <a:endParaRPr sz="1800"/>
          </a:p>
          <a:p>
            <a:pPr indent="-342900" lvl="0" marL="457200" rtl="0" algn="l">
              <a:lnSpc>
                <a:spcPct val="200000"/>
              </a:lnSpc>
              <a:spcBef>
                <a:spcPts val="0"/>
              </a:spcBef>
              <a:spcAft>
                <a:spcPts val="0"/>
              </a:spcAft>
              <a:buClr>
                <a:schemeClr val="dk1"/>
              </a:buClr>
              <a:buSzPts val="1800"/>
              <a:buAutoNum type="arabicPeriod"/>
            </a:pPr>
            <a:r>
              <a:rPr lang="en" sz="1800"/>
              <a:t>If the line is steep, |Δy | &gt; |Δx|, swap x and y for both points</a:t>
            </a:r>
            <a:endParaRPr sz="1800"/>
          </a:p>
          <a:p>
            <a:pPr indent="-342900" lvl="0" marL="457200" rtl="0" algn="l">
              <a:lnSpc>
                <a:spcPct val="200000"/>
              </a:lnSpc>
              <a:spcBef>
                <a:spcPts val="0"/>
              </a:spcBef>
              <a:spcAft>
                <a:spcPts val="0"/>
              </a:spcAft>
              <a:buClr>
                <a:schemeClr val="dk1"/>
              </a:buClr>
              <a:buSzPts val="1800"/>
              <a:buAutoNum type="arabicPeriod"/>
            </a:pPr>
            <a:r>
              <a:rPr lang="en" sz="1800"/>
              <a:t>Compute the slope</a:t>
            </a:r>
            <a:endParaRPr sz="1800"/>
          </a:p>
        </p:txBody>
      </p:sp>
      <p:sp>
        <p:nvSpPr>
          <p:cNvPr id="537" name="Google Shape;537;p65"/>
          <p:cNvSpPr txBox="1"/>
          <p:nvPr>
            <p:ph type="title"/>
          </p:nvPr>
        </p:nvSpPr>
        <p:spPr>
          <a:xfrm>
            <a:off x="713225" y="470650"/>
            <a:ext cx="7717500" cy="549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Xiaolin Wu’s Line Algorithm</a:t>
            </a:r>
            <a:endParaRPr/>
          </a:p>
        </p:txBody>
      </p:sp>
      <p:sp>
        <p:nvSpPr>
          <p:cNvPr id="538" name="Google Shape;538;p65"/>
          <p:cNvSpPr/>
          <p:nvPr/>
        </p:nvSpPr>
        <p:spPr>
          <a:xfrm>
            <a:off x="4778875" y="3561200"/>
            <a:ext cx="1021500" cy="549900"/>
          </a:xfrm>
          <a:prstGeom prst="rightArrow">
            <a:avLst>
              <a:gd fmla="val 50000" name="adj1"/>
              <a:gd fmla="val 50000" name="adj2"/>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Commissioner"/>
              <a:ea typeface="Commissioner"/>
              <a:cs typeface="Commissioner"/>
              <a:sym typeface="Commissioner"/>
            </a:endParaRPr>
          </a:p>
        </p:txBody>
      </p:sp>
      <p:pic>
        <p:nvPicPr>
          <p:cNvPr id="539" name="Google Shape;539;p65" title="line_zoomed.png"/>
          <p:cNvPicPr preferRelativeResize="0"/>
          <p:nvPr/>
        </p:nvPicPr>
        <p:blipFill>
          <a:blip r:embed="rId3">
            <a:alphaModFix/>
          </a:blip>
          <a:stretch>
            <a:fillRect/>
          </a:stretch>
        </p:blipFill>
        <p:spPr>
          <a:xfrm>
            <a:off x="3134800" y="2869300"/>
            <a:ext cx="1546950" cy="1933688"/>
          </a:xfrm>
          <a:prstGeom prst="rect">
            <a:avLst/>
          </a:prstGeom>
          <a:noFill/>
          <a:ln>
            <a:noFill/>
          </a:ln>
        </p:spPr>
      </p:pic>
      <p:pic>
        <p:nvPicPr>
          <p:cNvPr id="540" name="Google Shape;540;p65" title="line_zoomed.png"/>
          <p:cNvPicPr preferRelativeResize="0"/>
          <p:nvPr/>
        </p:nvPicPr>
        <p:blipFill>
          <a:blip r:embed="rId3">
            <a:alphaModFix/>
          </a:blip>
          <a:stretch>
            <a:fillRect/>
          </a:stretch>
        </p:blipFill>
        <p:spPr>
          <a:xfrm flipH="1" rot="5400000">
            <a:off x="6345825" y="2869300"/>
            <a:ext cx="1546950" cy="193368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66"/>
          <p:cNvSpPr txBox="1"/>
          <p:nvPr>
            <p:ph idx="1" type="body"/>
          </p:nvPr>
        </p:nvSpPr>
        <p:spPr>
          <a:xfrm>
            <a:off x="505075" y="1247450"/>
            <a:ext cx="7096500" cy="3542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800"/>
              <a:t>5. 	Plot the end points</a:t>
            </a:r>
            <a:r>
              <a:rPr lang="en" sz="1800"/>
              <a:t> </a:t>
            </a:r>
            <a:endParaRPr sz="1800"/>
          </a:p>
          <a:p>
            <a:pPr indent="0" lvl="0" marL="0" rtl="0" algn="l">
              <a:lnSpc>
                <a:spcPct val="100000"/>
              </a:lnSpc>
              <a:spcBef>
                <a:spcPts val="1600"/>
              </a:spcBef>
              <a:spcAft>
                <a:spcPts val="0"/>
              </a:spcAft>
              <a:buNone/>
            </a:pPr>
            <a:r>
              <a:rPr lang="en" sz="1800"/>
              <a:t>6.	</a:t>
            </a:r>
            <a:r>
              <a:rPr lang="en" sz="1800"/>
              <a:t>Initialize</a:t>
            </a:r>
            <a:r>
              <a:rPr lang="en" sz="1800"/>
              <a:t> the “y-intercept”</a:t>
            </a:r>
            <a:endParaRPr sz="1800"/>
          </a:p>
          <a:p>
            <a:pPr indent="0" lvl="0" marL="0" rtl="0" algn="l">
              <a:lnSpc>
                <a:spcPct val="100000"/>
              </a:lnSpc>
              <a:spcBef>
                <a:spcPts val="1600"/>
              </a:spcBef>
              <a:spcAft>
                <a:spcPts val="0"/>
              </a:spcAft>
              <a:buNone/>
            </a:pPr>
            <a:r>
              <a:rPr lang="en" sz="1800"/>
              <a:t>7. 	Plot remainder of the line until the </a:t>
            </a:r>
            <a:r>
              <a:rPr lang="en" sz="1800"/>
              <a:t>endpoint</a:t>
            </a:r>
            <a:r>
              <a:rPr lang="en" sz="1800"/>
              <a:t> is reached</a:t>
            </a:r>
            <a:endParaRPr sz="1800"/>
          </a:p>
          <a:p>
            <a:pPr indent="-336550" lvl="0" marL="914400" rtl="0" algn="l">
              <a:lnSpc>
                <a:spcPct val="150000"/>
              </a:lnSpc>
              <a:spcBef>
                <a:spcPts val="1600"/>
              </a:spcBef>
              <a:spcAft>
                <a:spcPts val="0"/>
              </a:spcAft>
              <a:buClr>
                <a:schemeClr val="dk1"/>
              </a:buClr>
              <a:buSzPts val="1700"/>
              <a:buChar char="-"/>
            </a:pPr>
            <a:r>
              <a:rPr lang="en" sz="1700"/>
              <a:t>Plot 2 vertically adjacent pixels at each point:</a:t>
            </a:r>
            <a:endParaRPr sz="1700"/>
          </a:p>
          <a:p>
            <a:pPr indent="-336550" lvl="1" marL="1371600" rtl="0" algn="l">
              <a:lnSpc>
                <a:spcPct val="150000"/>
              </a:lnSpc>
              <a:spcBef>
                <a:spcPts val="0"/>
              </a:spcBef>
              <a:spcAft>
                <a:spcPts val="0"/>
              </a:spcAft>
              <a:buClr>
                <a:schemeClr val="dk1"/>
              </a:buClr>
              <a:buSzPts val="1700"/>
              <a:buChar char="-"/>
            </a:pPr>
            <a:r>
              <a:rPr lang="en" sz="1700"/>
              <a:t>(x, ⌊y_intercept⌋) with intensity 1 - frac(y_intercept)</a:t>
            </a:r>
            <a:endParaRPr sz="1700"/>
          </a:p>
          <a:p>
            <a:pPr indent="-336550" lvl="1" marL="1371600" rtl="0" algn="l">
              <a:lnSpc>
                <a:spcPct val="150000"/>
              </a:lnSpc>
              <a:spcBef>
                <a:spcPts val="0"/>
              </a:spcBef>
              <a:spcAft>
                <a:spcPts val="0"/>
              </a:spcAft>
              <a:buClr>
                <a:schemeClr val="dk1"/>
              </a:buClr>
              <a:buSzPts val="1700"/>
              <a:buChar char="-"/>
            </a:pPr>
            <a:r>
              <a:rPr lang="en" sz="1700"/>
              <a:t>(x, ⌊y_intercept⌋+1)  with intensity frac(y_intercept)</a:t>
            </a:r>
            <a:endParaRPr sz="1700"/>
          </a:p>
          <a:p>
            <a:pPr indent="-336550" lvl="0" marL="914400" rtl="0" algn="l">
              <a:lnSpc>
                <a:spcPct val="150000"/>
              </a:lnSpc>
              <a:spcBef>
                <a:spcPts val="0"/>
              </a:spcBef>
              <a:spcAft>
                <a:spcPts val="0"/>
              </a:spcAft>
              <a:buClr>
                <a:schemeClr val="dk1"/>
              </a:buClr>
              <a:buSzPts val="1700"/>
              <a:buChar char="-"/>
            </a:pPr>
            <a:r>
              <a:rPr lang="en" sz="1700"/>
              <a:t>Update y_intercept += slope</a:t>
            </a:r>
            <a:endParaRPr sz="1700"/>
          </a:p>
          <a:p>
            <a:pPr indent="0" lvl="0" marL="0" rtl="0" algn="l">
              <a:lnSpc>
                <a:spcPct val="100000"/>
              </a:lnSpc>
              <a:spcBef>
                <a:spcPts val="1600"/>
              </a:spcBef>
              <a:spcAft>
                <a:spcPts val="0"/>
              </a:spcAft>
              <a:buNone/>
            </a:pPr>
            <a:r>
              <a:rPr lang="en" sz="1700"/>
              <a:t>8. 	Reverse any swaps done in steps 2</a:t>
            </a:r>
            <a:endParaRPr sz="1700"/>
          </a:p>
          <a:p>
            <a:pPr indent="0" lvl="0" marL="0" rtl="0" algn="l">
              <a:lnSpc>
                <a:spcPct val="100000"/>
              </a:lnSpc>
              <a:spcBef>
                <a:spcPts val="1600"/>
              </a:spcBef>
              <a:spcAft>
                <a:spcPts val="1600"/>
              </a:spcAft>
              <a:buNone/>
            </a:pPr>
            <a:r>
              <a:t/>
            </a:r>
            <a:endParaRPr sz="1800"/>
          </a:p>
        </p:txBody>
      </p:sp>
      <p:sp>
        <p:nvSpPr>
          <p:cNvPr id="546" name="Google Shape;546;p66"/>
          <p:cNvSpPr txBox="1"/>
          <p:nvPr>
            <p:ph type="title"/>
          </p:nvPr>
        </p:nvSpPr>
        <p:spPr>
          <a:xfrm>
            <a:off x="713225" y="470650"/>
            <a:ext cx="7717500" cy="549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Xiaolin Wu’s Line Algorithm</a:t>
            </a:r>
            <a:endParaRPr/>
          </a:p>
        </p:txBody>
      </p:sp>
      <p:pic>
        <p:nvPicPr>
          <p:cNvPr id="547" name="Google Shape;547;p66" title="LineXiaolinWu.gif"/>
          <p:cNvPicPr preferRelativeResize="0"/>
          <p:nvPr/>
        </p:nvPicPr>
        <p:blipFill rotWithShape="1">
          <a:blip r:embed="rId3">
            <a:alphaModFix/>
          </a:blip>
          <a:srcRect b="29071" l="2851" r="2756" t="26142"/>
          <a:stretch/>
        </p:blipFill>
        <p:spPr>
          <a:xfrm rot="-5400000">
            <a:off x="6120362" y="2292212"/>
            <a:ext cx="3978776" cy="10165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p67"/>
          <p:cNvSpPr txBox="1"/>
          <p:nvPr>
            <p:ph type="title"/>
          </p:nvPr>
        </p:nvSpPr>
        <p:spPr>
          <a:xfrm>
            <a:off x="713225" y="470650"/>
            <a:ext cx="7717500" cy="549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Bresenham </a:t>
            </a:r>
            <a:r>
              <a:rPr lang="en"/>
              <a:t>vs Xiaolin Wu</a:t>
            </a:r>
            <a:endParaRPr/>
          </a:p>
        </p:txBody>
      </p:sp>
      <p:sp>
        <p:nvSpPr>
          <p:cNvPr id="553" name="Google Shape;553;p67"/>
          <p:cNvSpPr txBox="1"/>
          <p:nvPr/>
        </p:nvSpPr>
        <p:spPr>
          <a:xfrm>
            <a:off x="713225" y="1271025"/>
            <a:ext cx="7717500" cy="1354500"/>
          </a:xfrm>
          <a:prstGeom prst="rect">
            <a:avLst/>
          </a:prstGeom>
          <a:noFill/>
          <a:ln>
            <a:noFill/>
          </a:ln>
        </p:spPr>
        <p:txBody>
          <a:bodyPr anchorCtr="0" anchor="t" bIns="91425" lIns="91425" spcFirstLastPara="1" rIns="91425" wrap="square" tIns="91425">
            <a:spAutoFit/>
          </a:bodyPr>
          <a:lstStyle/>
          <a:p>
            <a:pPr indent="-349250" lvl="0" marL="457200" rtl="0" algn="l">
              <a:lnSpc>
                <a:spcPct val="150000"/>
              </a:lnSpc>
              <a:spcBef>
                <a:spcPts val="0"/>
              </a:spcBef>
              <a:spcAft>
                <a:spcPts val="0"/>
              </a:spcAft>
              <a:buClr>
                <a:schemeClr val="dk2"/>
              </a:buClr>
              <a:buSzPts val="1900"/>
              <a:buFont typeface="Red Hat Display"/>
              <a:buChar char="■"/>
            </a:pPr>
            <a:r>
              <a:rPr lang="en" sz="1900">
                <a:solidFill>
                  <a:schemeClr val="dk1"/>
                </a:solidFill>
                <a:latin typeface="Commissioner"/>
                <a:ea typeface="Commissioner"/>
                <a:cs typeface="Commissioner"/>
                <a:sym typeface="Commissioner"/>
              </a:rPr>
              <a:t>Wu’s algorithm is more computationally expensive</a:t>
            </a:r>
            <a:endParaRPr sz="1900">
              <a:solidFill>
                <a:schemeClr val="dk1"/>
              </a:solidFill>
              <a:latin typeface="Commissioner"/>
              <a:ea typeface="Commissioner"/>
              <a:cs typeface="Commissioner"/>
              <a:sym typeface="Commissioner"/>
            </a:endParaRPr>
          </a:p>
          <a:p>
            <a:pPr indent="-349250" lvl="0" marL="457200" rtl="0" algn="l">
              <a:lnSpc>
                <a:spcPct val="150000"/>
              </a:lnSpc>
              <a:spcBef>
                <a:spcPts val="0"/>
              </a:spcBef>
              <a:spcAft>
                <a:spcPts val="0"/>
              </a:spcAft>
              <a:buClr>
                <a:schemeClr val="dk2"/>
              </a:buClr>
              <a:buSzPts val="1900"/>
              <a:buFont typeface="Red Hat Display"/>
              <a:buChar char="■"/>
            </a:pPr>
            <a:r>
              <a:rPr lang="en" sz="1900">
                <a:solidFill>
                  <a:schemeClr val="dk1"/>
                </a:solidFill>
                <a:latin typeface="Commissioner"/>
                <a:ea typeface="Commissioner"/>
                <a:cs typeface="Commissioner"/>
                <a:sym typeface="Commissioner"/>
              </a:rPr>
              <a:t>Bresenham’s algorithm is faster</a:t>
            </a:r>
            <a:endParaRPr sz="1900">
              <a:solidFill>
                <a:schemeClr val="dk1"/>
              </a:solidFill>
              <a:latin typeface="Commissioner"/>
              <a:ea typeface="Commissioner"/>
              <a:cs typeface="Commissioner"/>
              <a:sym typeface="Commissioner"/>
            </a:endParaRPr>
          </a:p>
          <a:p>
            <a:pPr indent="-349250" lvl="0" marL="457200" rtl="0" algn="l">
              <a:lnSpc>
                <a:spcPct val="150000"/>
              </a:lnSpc>
              <a:spcBef>
                <a:spcPts val="0"/>
              </a:spcBef>
              <a:spcAft>
                <a:spcPts val="0"/>
              </a:spcAft>
              <a:buClr>
                <a:schemeClr val="dk2"/>
              </a:buClr>
              <a:buSzPts val="1900"/>
              <a:buFont typeface="Red Hat Display"/>
              <a:buChar char="■"/>
            </a:pPr>
            <a:r>
              <a:rPr lang="en" sz="1900">
                <a:solidFill>
                  <a:schemeClr val="dk1"/>
                </a:solidFill>
                <a:latin typeface="Commissioner"/>
                <a:ea typeface="Commissioner"/>
                <a:cs typeface="Commissioner"/>
                <a:sym typeface="Commissioner"/>
              </a:rPr>
              <a:t>Wu’s algorithm performs better visually</a:t>
            </a:r>
            <a:endParaRPr sz="1900">
              <a:solidFill>
                <a:schemeClr val="dk1"/>
              </a:solidFill>
              <a:latin typeface="Commissioner"/>
              <a:ea typeface="Commissioner"/>
              <a:cs typeface="Commissioner"/>
              <a:sym typeface="Commissioner"/>
            </a:endParaRPr>
          </a:p>
        </p:txBody>
      </p:sp>
      <p:sp>
        <p:nvSpPr>
          <p:cNvPr id="554" name="Google Shape;554;p67"/>
          <p:cNvSpPr txBox="1"/>
          <p:nvPr/>
        </p:nvSpPr>
        <p:spPr>
          <a:xfrm>
            <a:off x="713250" y="3395300"/>
            <a:ext cx="7717500" cy="915900"/>
          </a:xfrm>
          <a:prstGeom prst="rect">
            <a:avLst/>
          </a:prstGeom>
          <a:noFill/>
          <a:ln>
            <a:noFill/>
          </a:ln>
        </p:spPr>
        <p:txBody>
          <a:bodyPr anchorCtr="0" anchor="t" bIns="91425" lIns="91425" spcFirstLastPara="1" rIns="91425" wrap="square" tIns="91425">
            <a:spAutoFit/>
          </a:bodyPr>
          <a:lstStyle/>
          <a:p>
            <a:pPr indent="-349250" lvl="0" marL="457200" rtl="0" algn="l">
              <a:lnSpc>
                <a:spcPct val="150000"/>
              </a:lnSpc>
              <a:spcBef>
                <a:spcPts val="0"/>
              </a:spcBef>
              <a:spcAft>
                <a:spcPts val="0"/>
              </a:spcAft>
              <a:buClr>
                <a:schemeClr val="dk2"/>
              </a:buClr>
              <a:buSzPts val="1900"/>
              <a:buFont typeface="Red Hat Display"/>
              <a:buChar char="■"/>
            </a:pPr>
            <a:r>
              <a:rPr lang="en" sz="1900">
                <a:solidFill>
                  <a:schemeClr val="dk1"/>
                </a:solidFill>
                <a:latin typeface="Commissioner"/>
                <a:ea typeface="Commissioner"/>
                <a:cs typeface="Commissioner"/>
                <a:sym typeface="Commissioner"/>
              </a:rPr>
              <a:t>Bresenham - better for real-time </a:t>
            </a:r>
            <a:r>
              <a:rPr lang="en" sz="1900">
                <a:solidFill>
                  <a:schemeClr val="dk1"/>
                </a:solidFill>
                <a:latin typeface="Commissioner"/>
                <a:ea typeface="Commissioner"/>
                <a:cs typeface="Commissioner"/>
                <a:sym typeface="Commissioner"/>
              </a:rPr>
              <a:t>rendering</a:t>
            </a:r>
            <a:endParaRPr sz="1900">
              <a:solidFill>
                <a:schemeClr val="dk1"/>
              </a:solidFill>
              <a:latin typeface="Commissioner"/>
              <a:ea typeface="Commissioner"/>
              <a:cs typeface="Commissioner"/>
              <a:sym typeface="Commissioner"/>
            </a:endParaRPr>
          </a:p>
          <a:p>
            <a:pPr indent="-349250" lvl="0" marL="457200" rtl="0" algn="l">
              <a:lnSpc>
                <a:spcPct val="150000"/>
              </a:lnSpc>
              <a:spcBef>
                <a:spcPts val="0"/>
              </a:spcBef>
              <a:spcAft>
                <a:spcPts val="0"/>
              </a:spcAft>
              <a:buClr>
                <a:schemeClr val="dk2"/>
              </a:buClr>
              <a:buSzPts val="1900"/>
              <a:buFont typeface="Red Hat Display"/>
              <a:buChar char="■"/>
            </a:pPr>
            <a:r>
              <a:rPr lang="en" sz="1900">
                <a:solidFill>
                  <a:schemeClr val="dk1"/>
                </a:solidFill>
                <a:latin typeface="Commissioner"/>
                <a:ea typeface="Commissioner"/>
                <a:cs typeface="Commissioner"/>
                <a:sym typeface="Commissioner"/>
              </a:rPr>
              <a:t>Wu - better high quality rendering</a:t>
            </a:r>
            <a:endParaRPr sz="1900">
              <a:solidFill>
                <a:schemeClr val="dk1"/>
              </a:solidFill>
              <a:latin typeface="Commissioner"/>
              <a:ea typeface="Commissioner"/>
              <a:cs typeface="Commissioner"/>
              <a:sym typeface="Commission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68"/>
          <p:cNvSpPr txBox="1"/>
          <p:nvPr>
            <p:ph idx="1" type="body"/>
          </p:nvPr>
        </p:nvSpPr>
        <p:spPr>
          <a:xfrm>
            <a:off x="1691075" y="4178050"/>
            <a:ext cx="5761800" cy="647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Standard lines (red) generated with Bresenham's line algorithm vs anti-aliased lines (blue) generated with Xiaolin Wu's line algorithm</a:t>
            </a:r>
            <a:endParaRPr/>
          </a:p>
        </p:txBody>
      </p:sp>
      <p:sp>
        <p:nvSpPr>
          <p:cNvPr id="560" name="Google Shape;560;p68"/>
          <p:cNvSpPr txBox="1"/>
          <p:nvPr>
            <p:ph type="title"/>
          </p:nvPr>
        </p:nvSpPr>
        <p:spPr>
          <a:xfrm>
            <a:off x="713225" y="470650"/>
            <a:ext cx="7717500" cy="549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Bresenham vs Xiaolin Wu</a:t>
            </a:r>
            <a:endParaRPr/>
          </a:p>
        </p:txBody>
      </p:sp>
      <p:pic>
        <p:nvPicPr>
          <p:cNvPr id="561" name="Google Shape;561;p68" title="Xiaolin_anti-aliased_line_comparison.png"/>
          <p:cNvPicPr preferRelativeResize="0"/>
          <p:nvPr/>
        </p:nvPicPr>
        <p:blipFill rotWithShape="1">
          <a:blip r:embed="rId3">
            <a:alphaModFix/>
          </a:blip>
          <a:srcRect b="0" l="5470" r="7972" t="48568"/>
          <a:stretch/>
        </p:blipFill>
        <p:spPr>
          <a:xfrm>
            <a:off x="878050" y="1369100"/>
            <a:ext cx="7267651" cy="28089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p69"/>
          <p:cNvSpPr txBox="1"/>
          <p:nvPr>
            <p:ph type="title"/>
          </p:nvPr>
        </p:nvSpPr>
        <p:spPr>
          <a:xfrm>
            <a:off x="713225" y="470650"/>
            <a:ext cx="7717500" cy="549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Comparison </a:t>
            </a:r>
            <a:endParaRPr/>
          </a:p>
        </p:txBody>
      </p:sp>
      <p:sp>
        <p:nvSpPr>
          <p:cNvPr id="567" name="Google Shape;567;p69"/>
          <p:cNvSpPr txBox="1"/>
          <p:nvPr>
            <p:ph idx="1" type="subTitle"/>
          </p:nvPr>
        </p:nvSpPr>
        <p:spPr>
          <a:xfrm>
            <a:off x="713250" y="1217050"/>
            <a:ext cx="7717500" cy="400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pic>
        <p:nvPicPr>
          <p:cNvPr id="568" name="Google Shape;568;p69"/>
          <p:cNvPicPr preferRelativeResize="0"/>
          <p:nvPr/>
        </p:nvPicPr>
        <p:blipFill>
          <a:blip r:embed="rId3">
            <a:alphaModFix/>
          </a:blip>
          <a:stretch>
            <a:fillRect/>
          </a:stretch>
        </p:blipFill>
        <p:spPr>
          <a:xfrm>
            <a:off x="713225" y="1217050"/>
            <a:ext cx="7717499" cy="322144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grpSp>
        <p:nvGrpSpPr>
          <p:cNvPr id="573" name="Google Shape;573;p70"/>
          <p:cNvGrpSpPr/>
          <p:nvPr/>
        </p:nvGrpSpPr>
        <p:grpSpPr>
          <a:xfrm>
            <a:off x="0" y="0"/>
            <a:ext cx="2473800" cy="4131000"/>
            <a:chOff x="0" y="0"/>
            <a:chExt cx="2473800" cy="4131000"/>
          </a:xfrm>
        </p:grpSpPr>
        <p:sp>
          <p:nvSpPr>
            <p:cNvPr id="574" name="Google Shape;574;p70"/>
            <p:cNvSpPr/>
            <p:nvPr/>
          </p:nvSpPr>
          <p:spPr>
            <a:xfrm>
              <a:off x="0" y="1012500"/>
              <a:ext cx="2473800" cy="870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75" name="Google Shape;575;p70"/>
            <p:cNvCxnSpPr/>
            <p:nvPr/>
          </p:nvCxnSpPr>
          <p:spPr>
            <a:xfrm rot="10800000">
              <a:off x="711250" y="0"/>
              <a:ext cx="0" cy="4131000"/>
            </a:xfrm>
            <a:prstGeom prst="straightConnector1">
              <a:avLst/>
            </a:prstGeom>
            <a:noFill/>
            <a:ln cap="flat" cmpd="sng" w="9525">
              <a:solidFill>
                <a:schemeClr val="dk1"/>
              </a:solidFill>
              <a:prstDash val="solid"/>
              <a:round/>
              <a:headEnd len="med" w="med" type="none"/>
              <a:tailEnd len="med" w="med" type="none"/>
            </a:ln>
          </p:spPr>
        </p:cxnSp>
      </p:grpSp>
      <p:sp>
        <p:nvSpPr>
          <p:cNvPr id="576" name="Google Shape;576;p70"/>
          <p:cNvSpPr txBox="1"/>
          <p:nvPr>
            <p:ph type="title"/>
          </p:nvPr>
        </p:nvSpPr>
        <p:spPr>
          <a:xfrm>
            <a:off x="1512075" y="2036300"/>
            <a:ext cx="4944900" cy="147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Applications </a:t>
            </a:r>
            <a:endParaRPr/>
          </a:p>
        </p:txBody>
      </p:sp>
      <p:sp>
        <p:nvSpPr>
          <p:cNvPr id="577" name="Google Shape;577;p70"/>
          <p:cNvSpPr txBox="1"/>
          <p:nvPr>
            <p:ph idx="2" type="title"/>
          </p:nvPr>
        </p:nvSpPr>
        <p:spPr>
          <a:xfrm>
            <a:off x="1512075" y="1012500"/>
            <a:ext cx="1076100" cy="870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04</a:t>
            </a:r>
            <a:endParaRPr/>
          </a:p>
        </p:txBody>
      </p:sp>
      <p:pic>
        <p:nvPicPr>
          <p:cNvPr id="578" name="Google Shape;578;p70" title="crystal_fractal (2).png"/>
          <p:cNvPicPr preferRelativeResize="0"/>
          <p:nvPr/>
        </p:nvPicPr>
        <p:blipFill rotWithShape="1">
          <a:blip r:embed="rId3">
            <a:alphaModFix/>
          </a:blip>
          <a:srcRect b="13091" l="14339" r="10664" t="14017"/>
          <a:stretch/>
        </p:blipFill>
        <p:spPr>
          <a:xfrm>
            <a:off x="4873000" y="927550"/>
            <a:ext cx="3295850" cy="32034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p71"/>
          <p:cNvSpPr txBox="1"/>
          <p:nvPr>
            <p:ph idx="1" type="body"/>
          </p:nvPr>
        </p:nvSpPr>
        <p:spPr>
          <a:xfrm>
            <a:off x="505025" y="1172550"/>
            <a:ext cx="7925700" cy="35424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2100"/>
              <a:t>P&amp;C - </a:t>
            </a:r>
            <a:r>
              <a:rPr lang="en" sz="2100"/>
              <a:t>Determining where to move</a:t>
            </a:r>
            <a:endParaRPr sz="2100"/>
          </a:p>
          <a:p>
            <a:pPr indent="0" lvl="0" marL="0" rtl="0" algn="l">
              <a:lnSpc>
                <a:spcPct val="150000"/>
              </a:lnSpc>
              <a:spcBef>
                <a:spcPts val="1600"/>
              </a:spcBef>
              <a:spcAft>
                <a:spcPts val="0"/>
              </a:spcAft>
              <a:buNone/>
            </a:pPr>
            <a:r>
              <a:rPr lang="en" sz="2100"/>
              <a:t>Blocked or not? </a:t>
            </a:r>
            <a:endParaRPr sz="2100"/>
          </a:p>
          <a:p>
            <a:pPr indent="0" lvl="0" marL="0" rtl="0" algn="l">
              <a:lnSpc>
                <a:spcPct val="150000"/>
              </a:lnSpc>
              <a:spcBef>
                <a:spcPts val="1600"/>
              </a:spcBef>
              <a:spcAft>
                <a:spcPts val="0"/>
              </a:spcAft>
              <a:buNone/>
            </a:pPr>
            <a:r>
              <a:rPr b="1" lang="en" sz="2100"/>
              <a:t>3D Ray Tracing </a:t>
            </a:r>
            <a:endParaRPr b="1" sz="2100"/>
          </a:p>
          <a:p>
            <a:pPr indent="0" lvl="0" marL="0" rtl="0" algn="l">
              <a:lnSpc>
                <a:spcPct val="150000"/>
              </a:lnSpc>
              <a:spcBef>
                <a:spcPts val="1600"/>
              </a:spcBef>
              <a:spcAft>
                <a:spcPts val="1600"/>
              </a:spcAft>
              <a:buNone/>
            </a:pPr>
            <a:r>
              <a:t/>
            </a:r>
            <a:endParaRPr sz="2100"/>
          </a:p>
        </p:txBody>
      </p:sp>
      <p:sp>
        <p:nvSpPr>
          <p:cNvPr id="584" name="Google Shape;584;p71"/>
          <p:cNvSpPr txBox="1"/>
          <p:nvPr>
            <p:ph type="title"/>
          </p:nvPr>
        </p:nvSpPr>
        <p:spPr>
          <a:xfrm>
            <a:off x="713225" y="470650"/>
            <a:ext cx="7717500" cy="549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Bresenham’s Extensions </a:t>
            </a:r>
            <a:endParaRPr/>
          </a:p>
        </p:txBody>
      </p:sp>
      <p:pic>
        <p:nvPicPr>
          <p:cNvPr id="585" name="Google Shape;585;p71"/>
          <p:cNvPicPr preferRelativeResize="0"/>
          <p:nvPr/>
        </p:nvPicPr>
        <p:blipFill>
          <a:blip r:embed="rId3">
            <a:alphaModFix/>
          </a:blip>
          <a:stretch>
            <a:fillRect/>
          </a:stretch>
        </p:blipFill>
        <p:spPr>
          <a:xfrm>
            <a:off x="5866100" y="1057550"/>
            <a:ext cx="3036250" cy="2209000"/>
          </a:xfrm>
          <a:prstGeom prst="rect">
            <a:avLst/>
          </a:prstGeom>
          <a:noFill/>
          <a:ln>
            <a:noFill/>
          </a:ln>
        </p:spPr>
      </p:pic>
      <p:pic>
        <p:nvPicPr>
          <p:cNvPr id="586" name="Google Shape;586;p71"/>
          <p:cNvPicPr preferRelativeResize="0"/>
          <p:nvPr/>
        </p:nvPicPr>
        <p:blipFill>
          <a:blip r:embed="rId4">
            <a:alphaModFix/>
          </a:blip>
          <a:stretch>
            <a:fillRect/>
          </a:stretch>
        </p:blipFill>
        <p:spPr>
          <a:xfrm>
            <a:off x="2761680" y="2566550"/>
            <a:ext cx="2420591" cy="22090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grpSp>
        <p:nvGrpSpPr>
          <p:cNvPr id="591" name="Google Shape;591;p72"/>
          <p:cNvGrpSpPr/>
          <p:nvPr/>
        </p:nvGrpSpPr>
        <p:grpSpPr>
          <a:xfrm>
            <a:off x="0" y="0"/>
            <a:ext cx="2473800" cy="4131000"/>
            <a:chOff x="0" y="0"/>
            <a:chExt cx="2473800" cy="4131000"/>
          </a:xfrm>
        </p:grpSpPr>
        <p:sp>
          <p:nvSpPr>
            <p:cNvPr id="592" name="Google Shape;592;p72"/>
            <p:cNvSpPr/>
            <p:nvPr/>
          </p:nvSpPr>
          <p:spPr>
            <a:xfrm>
              <a:off x="0" y="1012500"/>
              <a:ext cx="2473800" cy="870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93" name="Google Shape;593;p72"/>
            <p:cNvCxnSpPr/>
            <p:nvPr/>
          </p:nvCxnSpPr>
          <p:spPr>
            <a:xfrm rot="10800000">
              <a:off x="711250" y="0"/>
              <a:ext cx="0" cy="4131000"/>
            </a:xfrm>
            <a:prstGeom prst="straightConnector1">
              <a:avLst/>
            </a:prstGeom>
            <a:noFill/>
            <a:ln cap="flat" cmpd="sng" w="9525">
              <a:solidFill>
                <a:schemeClr val="dk1"/>
              </a:solidFill>
              <a:prstDash val="solid"/>
              <a:round/>
              <a:headEnd len="med" w="med" type="none"/>
              <a:tailEnd len="med" w="med" type="none"/>
            </a:ln>
          </p:spPr>
        </p:cxnSp>
      </p:grpSp>
      <p:sp>
        <p:nvSpPr>
          <p:cNvPr id="594" name="Google Shape;594;p72"/>
          <p:cNvSpPr txBox="1"/>
          <p:nvPr>
            <p:ph type="title"/>
          </p:nvPr>
        </p:nvSpPr>
        <p:spPr>
          <a:xfrm>
            <a:off x="1512075" y="2036300"/>
            <a:ext cx="4944900" cy="147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Open Issues</a:t>
            </a:r>
            <a:endParaRPr/>
          </a:p>
        </p:txBody>
      </p:sp>
      <p:sp>
        <p:nvSpPr>
          <p:cNvPr id="595" name="Google Shape;595;p72"/>
          <p:cNvSpPr txBox="1"/>
          <p:nvPr>
            <p:ph idx="2" type="title"/>
          </p:nvPr>
        </p:nvSpPr>
        <p:spPr>
          <a:xfrm>
            <a:off x="1512075" y="1012500"/>
            <a:ext cx="1076100" cy="870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05</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p73"/>
          <p:cNvSpPr txBox="1"/>
          <p:nvPr>
            <p:ph idx="1" type="body"/>
          </p:nvPr>
        </p:nvSpPr>
        <p:spPr>
          <a:xfrm>
            <a:off x="505025" y="1172550"/>
            <a:ext cx="7925700" cy="3542400"/>
          </a:xfrm>
          <a:prstGeom prst="rect">
            <a:avLst/>
          </a:prstGeom>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SzPts val="1800"/>
              <a:buChar char="■"/>
            </a:pPr>
            <a:r>
              <a:rPr lang="en" sz="1800"/>
              <a:t>Increasing efficiency and accuracy</a:t>
            </a:r>
            <a:endParaRPr sz="1800"/>
          </a:p>
          <a:p>
            <a:pPr indent="-342900" lvl="0" marL="457200" rtl="0" algn="l">
              <a:lnSpc>
                <a:spcPct val="150000"/>
              </a:lnSpc>
              <a:spcBef>
                <a:spcPts val="0"/>
              </a:spcBef>
              <a:spcAft>
                <a:spcPts val="0"/>
              </a:spcAft>
              <a:buSzPts val="1800"/>
              <a:buChar char="■"/>
            </a:pPr>
            <a:r>
              <a:rPr lang="en" sz="1800"/>
              <a:t>Improving anti-aliasing algorithms</a:t>
            </a:r>
            <a:endParaRPr sz="1800"/>
          </a:p>
          <a:p>
            <a:pPr indent="-336550" lvl="0" marL="914400" rtl="0" algn="l">
              <a:lnSpc>
                <a:spcPct val="150000"/>
              </a:lnSpc>
              <a:spcBef>
                <a:spcPts val="0"/>
              </a:spcBef>
              <a:spcAft>
                <a:spcPts val="0"/>
              </a:spcAft>
              <a:buSzPts val="1700"/>
              <a:buChar char="-"/>
            </a:pPr>
            <a:r>
              <a:rPr lang="en" sz="1700"/>
              <a:t>Extensions and modifications of Wu’s algorithm</a:t>
            </a:r>
            <a:endParaRPr sz="1700"/>
          </a:p>
          <a:p>
            <a:pPr indent="-336550" lvl="0" marL="914400" rtl="0" algn="l">
              <a:lnSpc>
                <a:spcPct val="150000"/>
              </a:lnSpc>
              <a:spcBef>
                <a:spcPts val="0"/>
              </a:spcBef>
              <a:spcAft>
                <a:spcPts val="0"/>
              </a:spcAft>
              <a:buSzPts val="1700"/>
              <a:buChar char="-"/>
            </a:pPr>
            <a:r>
              <a:rPr lang="en" sz="1700"/>
              <a:t>Optimal rasterization for perceptual accuracy</a:t>
            </a:r>
            <a:endParaRPr sz="1700"/>
          </a:p>
          <a:p>
            <a:pPr indent="-342900" lvl="0" marL="457200" rtl="0" algn="l">
              <a:lnSpc>
                <a:spcPct val="150000"/>
              </a:lnSpc>
              <a:spcBef>
                <a:spcPts val="0"/>
              </a:spcBef>
              <a:spcAft>
                <a:spcPts val="0"/>
              </a:spcAft>
              <a:buSzPts val="1800"/>
              <a:buChar char="■"/>
            </a:pPr>
            <a:r>
              <a:rPr lang="en" sz="1800"/>
              <a:t>Adapting line algorithms for parallel architectures</a:t>
            </a:r>
            <a:endParaRPr sz="1800"/>
          </a:p>
          <a:p>
            <a:pPr indent="-336550" lvl="0" marL="914400" rtl="0" algn="l">
              <a:lnSpc>
                <a:spcPct val="150000"/>
              </a:lnSpc>
              <a:spcBef>
                <a:spcPts val="0"/>
              </a:spcBef>
              <a:spcAft>
                <a:spcPts val="0"/>
              </a:spcAft>
              <a:buSzPts val="1700"/>
              <a:buChar char="-"/>
            </a:pPr>
            <a:r>
              <a:rPr lang="en" sz="1700"/>
              <a:t>Large scale rasterization</a:t>
            </a:r>
            <a:endParaRPr sz="1700"/>
          </a:p>
          <a:p>
            <a:pPr indent="-336550" lvl="0" marL="914400" rtl="0" algn="l">
              <a:lnSpc>
                <a:spcPct val="150000"/>
              </a:lnSpc>
              <a:spcBef>
                <a:spcPts val="0"/>
              </a:spcBef>
              <a:spcAft>
                <a:spcPts val="0"/>
              </a:spcAft>
              <a:buSzPts val="1700"/>
              <a:buChar char="-"/>
            </a:pPr>
            <a:r>
              <a:rPr lang="en" sz="1700"/>
              <a:t>Difficult due to inherent sequential nature of algorithms</a:t>
            </a:r>
            <a:endParaRPr sz="1700"/>
          </a:p>
        </p:txBody>
      </p:sp>
      <p:sp>
        <p:nvSpPr>
          <p:cNvPr id="601" name="Google Shape;601;p73"/>
          <p:cNvSpPr txBox="1"/>
          <p:nvPr>
            <p:ph type="title"/>
          </p:nvPr>
        </p:nvSpPr>
        <p:spPr>
          <a:xfrm>
            <a:off x="713225" y="470650"/>
            <a:ext cx="7717500" cy="549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Open Issues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38"/>
          <p:cNvSpPr txBox="1"/>
          <p:nvPr>
            <p:ph type="title"/>
          </p:nvPr>
        </p:nvSpPr>
        <p:spPr>
          <a:xfrm>
            <a:off x="736325" y="216975"/>
            <a:ext cx="2799300" cy="54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a:t> </a:t>
            </a:r>
            <a:r>
              <a:rPr b="1" i="1" lang="en"/>
              <a:t>Matt Brunet</a:t>
            </a:r>
            <a:endParaRPr b="1" i="1"/>
          </a:p>
        </p:txBody>
      </p:sp>
      <p:cxnSp>
        <p:nvCxnSpPr>
          <p:cNvPr id="313" name="Google Shape;313;p38"/>
          <p:cNvCxnSpPr/>
          <p:nvPr/>
        </p:nvCxnSpPr>
        <p:spPr>
          <a:xfrm rot="10800000">
            <a:off x="-957750" y="2571750"/>
            <a:ext cx="401700" cy="0"/>
          </a:xfrm>
          <a:prstGeom prst="straightConnector1">
            <a:avLst/>
          </a:prstGeom>
          <a:noFill/>
          <a:ln cap="flat" cmpd="sng" w="9525">
            <a:solidFill>
              <a:schemeClr val="dk2"/>
            </a:solidFill>
            <a:prstDash val="solid"/>
            <a:round/>
            <a:headEnd len="med" w="med" type="none"/>
            <a:tailEnd len="med" w="med" type="none"/>
          </a:ln>
        </p:spPr>
      </p:cxnSp>
      <p:cxnSp>
        <p:nvCxnSpPr>
          <p:cNvPr id="314" name="Google Shape;314;p38"/>
          <p:cNvCxnSpPr/>
          <p:nvPr/>
        </p:nvCxnSpPr>
        <p:spPr>
          <a:xfrm rot="10800000">
            <a:off x="8860200" y="-48"/>
            <a:ext cx="0" cy="2919300"/>
          </a:xfrm>
          <a:prstGeom prst="straightConnector1">
            <a:avLst/>
          </a:prstGeom>
          <a:noFill/>
          <a:ln cap="flat" cmpd="sng" w="9525">
            <a:solidFill>
              <a:schemeClr val="dk1"/>
            </a:solidFill>
            <a:prstDash val="solid"/>
            <a:round/>
            <a:headEnd len="med" w="med" type="none"/>
            <a:tailEnd len="med" w="med" type="none"/>
          </a:ln>
        </p:spPr>
      </p:cxnSp>
      <p:sp>
        <p:nvSpPr>
          <p:cNvPr id="315" name="Google Shape;315;p38"/>
          <p:cNvSpPr txBox="1"/>
          <p:nvPr/>
        </p:nvSpPr>
        <p:spPr>
          <a:xfrm>
            <a:off x="474075" y="712750"/>
            <a:ext cx="4802100" cy="21072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Clr>
                <a:schemeClr val="dk1"/>
              </a:buClr>
              <a:buSzPts val="2100"/>
              <a:buFont typeface="Commissioner"/>
              <a:buChar char="-"/>
            </a:pPr>
            <a:r>
              <a:rPr b="1" lang="en" sz="2100">
                <a:solidFill>
                  <a:schemeClr val="dk1"/>
                </a:solidFill>
                <a:latin typeface="Commissioner"/>
                <a:ea typeface="Commissioner"/>
                <a:cs typeface="Commissioner"/>
                <a:sym typeface="Commissioner"/>
              </a:rPr>
              <a:t>I like listening to good music and making bad music </a:t>
            </a:r>
            <a:endParaRPr b="1" sz="2100">
              <a:solidFill>
                <a:schemeClr val="dk1"/>
              </a:solidFill>
              <a:latin typeface="Commissioner"/>
              <a:ea typeface="Commissioner"/>
              <a:cs typeface="Commissioner"/>
              <a:sym typeface="Commissioner"/>
            </a:endParaRPr>
          </a:p>
          <a:p>
            <a:pPr indent="0" lvl="0" marL="0" rtl="0" algn="l">
              <a:spcBef>
                <a:spcPts val="0"/>
              </a:spcBef>
              <a:spcAft>
                <a:spcPts val="0"/>
              </a:spcAft>
              <a:buNone/>
            </a:pPr>
            <a:r>
              <a:t/>
            </a:r>
            <a:endParaRPr b="1" sz="2100">
              <a:solidFill>
                <a:schemeClr val="dk1"/>
              </a:solidFill>
              <a:latin typeface="Commissioner"/>
              <a:ea typeface="Commissioner"/>
              <a:cs typeface="Commissioner"/>
              <a:sym typeface="Commissioner"/>
            </a:endParaRPr>
          </a:p>
          <a:p>
            <a:pPr indent="-361950" lvl="0" marL="457200" rtl="0" algn="l">
              <a:spcBef>
                <a:spcPts val="0"/>
              </a:spcBef>
              <a:spcAft>
                <a:spcPts val="0"/>
              </a:spcAft>
              <a:buClr>
                <a:schemeClr val="dk1"/>
              </a:buClr>
              <a:buSzPts val="2100"/>
              <a:buFont typeface="Commissioner"/>
              <a:buChar char="-"/>
            </a:pPr>
            <a:r>
              <a:rPr b="1" lang="en" sz="2100">
                <a:solidFill>
                  <a:schemeClr val="dk1"/>
                </a:solidFill>
                <a:latin typeface="Commissioner"/>
                <a:ea typeface="Commissioner"/>
                <a:cs typeface="Commissioner"/>
                <a:sym typeface="Commissioner"/>
              </a:rPr>
              <a:t>i</a:t>
            </a:r>
            <a:r>
              <a:rPr b="1" lang="en" sz="2100">
                <a:solidFill>
                  <a:schemeClr val="dk1"/>
                </a:solidFill>
                <a:latin typeface="Commissioner"/>
                <a:ea typeface="Commissioner"/>
                <a:cs typeface="Commissioner"/>
                <a:sym typeface="Commissioner"/>
              </a:rPr>
              <a:t>s music bad now? </a:t>
            </a:r>
            <a:endParaRPr b="1" sz="2100">
              <a:solidFill>
                <a:schemeClr val="dk1"/>
              </a:solidFill>
              <a:latin typeface="Commissioner"/>
              <a:ea typeface="Commissioner"/>
              <a:cs typeface="Commissioner"/>
              <a:sym typeface="Commissioner"/>
            </a:endParaRPr>
          </a:p>
          <a:p>
            <a:pPr indent="0" lvl="0" marL="457200" rtl="0" algn="l">
              <a:spcBef>
                <a:spcPts val="0"/>
              </a:spcBef>
              <a:spcAft>
                <a:spcPts val="0"/>
              </a:spcAft>
              <a:buNone/>
            </a:pPr>
            <a:r>
              <a:t/>
            </a:r>
            <a:endParaRPr b="1" sz="2100">
              <a:solidFill>
                <a:schemeClr val="dk1"/>
              </a:solidFill>
              <a:latin typeface="Commissioner"/>
              <a:ea typeface="Commissioner"/>
              <a:cs typeface="Commissioner"/>
              <a:sym typeface="Commissioner"/>
            </a:endParaRPr>
          </a:p>
          <a:p>
            <a:pPr indent="-361950" lvl="0" marL="457200" rtl="0" algn="l">
              <a:spcBef>
                <a:spcPts val="0"/>
              </a:spcBef>
              <a:spcAft>
                <a:spcPts val="0"/>
              </a:spcAft>
              <a:buClr>
                <a:schemeClr val="dk1"/>
              </a:buClr>
              <a:buSzPts val="2100"/>
              <a:buFont typeface="Commissioner"/>
              <a:buChar char="-"/>
            </a:pPr>
            <a:r>
              <a:rPr b="1" lang="en" sz="2100">
                <a:solidFill>
                  <a:schemeClr val="dk1"/>
                </a:solidFill>
                <a:latin typeface="Commissioner"/>
                <a:ea typeface="Commissioner"/>
                <a:cs typeface="Commissioner"/>
                <a:sym typeface="Commissioner"/>
              </a:rPr>
              <a:t>Art history, British Lit. </a:t>
            </a:r>
            <a:endParaRPr b="1" sz="2100">
              <a:solidFill>
                <a:schemeClr val="dk1"/>
              </a:solidFill>
              <a:latin typeface="Commissioner"/>
              <a:ea typeface="Commissioner"/>
              <a:cs typeface="Commissioner"/>
              <a:sym typeface="Commissioner"/>
            </a:endParaRPr>
          </a:p>
          <a:p>
            <a:pPr indent="0" lvl="0" marL="0" rtl="0" algn="l">
              <a:spcBef>
                <a:spcPts val="0"/>
              </a:spcBef>
              <a:spcAft>
                <a:spcPts val="0"/>
              </a:spcAft>
              <a:buNone/>
            </a:pPr>
            <a:r>
              <a:t/>
            </a:r>
            <a:endParaRPr b="1" sz="2100">
              <a:solidFill>
                <a:schemeClr val="dk1"/>
              </a:solidFill>
              <a:latin typeface="Commissioner"/>
              <a:ea typeface="Commissioner"/>
              <a:cs typeface="Commissioner"/>
              <a:sym typeface="Commissioner"/>
            </a:endParaRPr>
          </a:p>
        </p:txBody>
      </p:sp>
      <p:sp>
        <p:nvSpPr>
          <p:cNvPr id="316" name="Google Shape;316;p38"/>
          <p:cNvSpPr txBox="1"/>
          <p:nvPr/>
        </p:nvSpPr>
        <p:spPr>
          <a:xfrm>
            <a:off x="4296450" y="4452400"/>
            <a:ext cx="1417200" cy="50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i="1" sz="1600">
              <a:solidFill>
                <a:schemeClr val="dk1"/>
              </a:solidFill>
              <a:latin typeface="Commissioner"/>
              <a:ea typeface="Commissioner"/>
              <a:cs typeface="Commissioner"/>
              <a:sym typeface="Commissioner"/>
            </a:endParaRPr>
          </a:p>
        </p:txBody>
      </p:sp>
      <p:pic>
        <p:nvPicPr>
          <p:cNvPr id="317" name="Google Shape;317;p38"/>
          <p:cNvPicPr preferRelativeResize="0"/>
          <p:nvPr/>
        </p:nvPicPr>
        <p:blipFill>
          <a:blip r:embed="rId3">
            <a:alphaModFix/>
          </a:blip>
          <a:stretch>
            <a:fillRect/>
          </a:stretch>
        </p:blipFill>
        <p:spPr>
          <a:xfrm>
            <a:off x="5931299" y="-49"/>
            <a:ext cx="1577150" cy="1635007"/>
          </a:xfrm>
          <a:prstGeom prst="rect">
            <a:avLst/>
          </a:prstGeom>
          <a:noFill/>
          <a:ln>
            <a:noFill/>
          </a:ln>
        </p:spPr>
      </p:pic>
      <p:pic>
        <p:nvPicPr>
          <p:cNvPr id="318" name="Google Shape;318;p38"/>
          <p:cNvPicPr preferRelativeResize="0"/>
          <p:nvPr/>
        </p:nvPicPr>
        <p:blipFill>
          <a:blip r:embed="rId4">
            <a:alphaModFix/>
          </a:blip>
          <a:stretch>
            <a:fillRect/>
          </a:stretch>
        </p:blipFill>
        <p:spPr>
          <a:xfrm>
            <a:off x="7498749" y="1589601"/>
            <a:ext cx="1596550" cy="1622773"/>
          </a:xfrm>
          <a:prstGeom prst="rect">
            <a:avLst/>
          </a:prstGeom>
          <a:noFill/>
          <a:ln>
            <a:noFill/>
          </a:ln>
        </p:spPr>
      </p:pic>
      <p:pic>
        <p:nvPicPr>
          <p:cNvPr id="319" name="Google Shape;319;p38"/>
          <p:cNvPicPr preferRelativeResize="0"/>
          <p:nvPr/>
        </p:nvPicPr>
        <p:blipFill>
          <a:blip r:embed="rId5">
            <a:alphaModFix/>
          </a:blip>
          <a:stretch>
            <a:fillRect/>
          </a:stretch>
        </p:blipFill>
        <p:spPr>
          <a:xfrm>
            <a:off x="7498749" y="-49"/>
            <a:ext cx="1565325" cy="1589650"/>
          </a:xfrm>
          <a:prstGeom prst="rect">
            <a:avLst/>
          </a:prstGeom>
          <a:noFill/>
          <a:ln>
            <a:noFill/>
          </a:ln>
        </p:spPr>
      </p:pic>
      <p:pic>
        <p:nvPicPr>
          <p:cNvPr id="320" name="Google Shape;320;p38" title="IMG_5370.jpeg"/>
          <p:cNvPicPr preferRelativeResize="0"/>
          <p:nvPr/>
        </p:nvPicPr>
        <p:blipFill>
          <a:blip r:embed="rId6">
            <a:alphaModFix/>
          </a:blip>
          <a:stretch>
            <a:fillRect/>
          </a:stretch>
        </p:blipFill>
        <p:spPr>
          <a:xfrm>
            <a:off x="5931300" y="3212375"/>
            <a:ext cx="3164000" cy="1626325"/>
          </a:xfrm>
          <a:prstGeom prst="rect">
            <a:avLst/>
          </a:prstGeom>
          <a:noFill/>
          <a:ln>
            <a:noFill/>
          </a:ln>
        </p:spPr>
      </p:pic>
      <p:pic>
        <p:nvPicPr>
          <p:cNvPr id="321" name="Google Shape;321;p38" title="IMG_6792.png"/>
          <p:cNvPicPr preferRelativeResize="0"/>
          <p:nvPr/>
        </p:nvPicPr>
        <p:blipFill>
          <a:blip r:embed="rId7">
            <a:alphaModFix/>
          </a:blip>
          <a:stretch>
            <a:fillRect/>
          </a:stretch>
        </p:blipFill>
        <p:spPr>
          <a:xfrm>
            <a:off x="3689696" y="2919250"/>
            <a:ext cx="2241603" cy="1919451"/>
          </a:xfrm>
          <a:prstGeom prst="rect">
            <a:avLst/>
          </a:prstGeom>
          <a:noFill/>
          <a:ln>
            <a:noFill/>
          </a:ln>
        </p:spPr>
      </p:pic>
      <p:sp>
        <p:nvSpPr>
          <p:cNvPr id="322" name="Google Shape;322;p38"/>
          <p:cNvSpPr txBox="1"/>
          <p:nvPr/>
        </p:nvSpPr>
        <p:spPr>
          <a:xfrm>
            <a:off x="237725" y="3038450"/>
            <a:ext cx="3262800" cy="15897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t/>
            </a:r>
            <a:endParaRPr b="1" sz="2100">
              <a:solidFill>
                <a:schemeClr val="dk1"/>
              </a:solidFill>
              <a:latin typeface="Commissioner"/>
              <a:ea typeface="Commissioner"/>
              <a:cs typeface="Commissioner"/>
              <a:sym typeface="Commissioner"/>
            </a:endParaRPr>
          </a:p>
          <a:p>
            <a:pPr indent="-368300" lvl="0" marL="457200" rtl="0" algn="l">
              <a:spcBef>
                <a:spcPts val="0"/>
              </a:spcBef>
              <a:spcAft>
                <a:spcPts val="0"/>
              </a:spcAft>
              <a:buClr>
                <a:schemeClr val="dk1"/>
              </a:buClr>
              <a:buSzPts val="2200"/>
              <a:buFont typeface="Commissioner"/>
              <a:buChar char="-"/>
            </a:pPr>
            <a:r>
              <a:rPr b="1" lang="en" sz="2200">
                <a:solidFill>
                  <a:schemeClr val="dk1"/>
                </a:solidFill>
                <a:latin typeface="Commissioner"/>
                <a:ea typeface="Commissioner"/>
                <a:cs typeface="Commissioner"/>
                <a:sym typeface="Commissioner"/>
              </a:rPr>
              <a:t>But of course, I am a  scientist at heart </a:t>
            </a:r>
            <a:endParaRPr b="1" sz="2200">
              <a:solidFill>
                <a:schemeClr val="dk1"/>
              </a:solidFill>
              <a:latin typeface="Commissioner"/>
              <a:ea typeface="Commissioner"/>
              <a:cs typeface="Commissioner"/>
              <a:sym typeface="Commissioner"/>
            </a:endParaRPr>
          </a:p>
          <a:p>
            <a:pPr indent="0" lvl="0" marL="0" rtl="0" algn="l">
              <a:spcBef>
                <a:spcPts val="0"/>
              </a:spcBef>
              <a:spcAft>
                <a:spcPts val="0"/>
              </a:spcAft>
              <a:buNone/>
            </a:pPr>
            <a:r>
              <a:t/>
            </a:r>
            <a:endParaRPr>
              <a:solidFill>
                <a:schemeClr val="dk1"/>
              </a:solidFill>
              <a:latin typeface="Commissioner"/>
              <a:ea typeface="Commissioner"/>
              <a:cs typeface="Commissioner"/>
              <a:sym typeface="Commissioner"/>
            </a:endParaRPr>
          </a:p>
        </p:txBody>
      </p:sp>
      <p:pic>
        <p:nvPicPr>
          <p:cNvPr id="323" name="Google Shape;323;p38"/>
          <p:cNvPicPr preferRelativeResize="0"/>
          <p:nvPr/>
        </p:nvPicPr>
        <p:blipFill>
          <a:blip r:embed="rId8">
            <a:alphaModFix/>
          </a:blip>
          <a:stretch>
            <a:fillRect/>
          </a:stretch>
        </p:blipFill>
        <p:spPr>
          <a:xfrm>
            <a:off x="5921600" y="1628650"/>
            <a:ext cx="1596549" cy="158969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sp>
        <p:nvSpPr>
          <p:cNvPr id="606" name="Google Shape;606;p74"/>
          <p:cNvSpPr txBox="1"/>
          <p:nvPr>
            <p:ph type="title"/>
          </p:nvPr>
        </p:nvSpPr>
        <p:spPr>
          <a:xfrm>
            <a:off x="713225" y="470650"/>
            <a:ext cx="7717500" cy="549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References</a:t>
            </a:r>
            <a:endParaRPr/>
          </a:p>
        </p:txBody>
      </p:sp>
      <p:sp>
        <p:nvSpPr>
          <p:cNvPr id="607" name="Google Shape;607;p74"/>
          <p:cNvSpPr txBox="1"/>
          <p:nvPr>
            <p:ph idx="3" type="subTitle"/>
          </p:nvPr>
        </p:nvSpPr>
        <p:spPr>
          <a:xfrm>
            <a:off x="713225" y="1182600"/>
            <a:ext cx="7717500" cy="32232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SzPts val="1500"/>
              <a:buAutoNum type="arabicPeriod"/>
            </a:pPr>
            <a:r>
              <a:rPr lang="en" sz="1500"/>
              <a:t>Wu, Chenghao, et al. "Learning to Rasterize Differentiably." </a:t>
            </a:r>
            <a:r>
              <a:rPr i="1" lang="en" sz="1500"/>
              <a:t>Computer Graphics Forum</a:t>
            </a:r>
            <a:r>
              <a:rPr lang="en" sz="1500"/>
              <a:t>. Vol. 43. No. 4. 2024.</a:t>
            </a:r>
            <a:endParaRPr sz="1500"/>
          </a:p>
          <a:p>
            <a:pPr indent="-323850" lvl="0" marL="457200" rtl="0" algn="l">
              <a:spcBef>
                <a:spcPts val="0"/>
              </a:spcBef>
              <a:spcAft>
                <a:spcPts val="0"/>
              </a:spcAft>
              <a:buSzPts val="1500"/>
              <a:buAutoNum type="arabicPeriod"/>
            </a:pPr>
            <a:r>
              <a:rPr lang="en" sz="1500"/>
              <a:t>Wu, Xiaolin. "An efficient antialiasing technique." </a:t>
            </a:r>
            <a:r>
              <a:rPr i="1" lang="en" sz="1500"/>
              <a:t>ACM SIGGRAPH Computer Graphics</a:t>
            </a:r>
            <a:r>
              <a:rPr lang="en" sz="1500"/>
              <a:t> 25.4 (1991): 143-152.</a:t>
            </a:r>
            <a:endParaRPr sz="1500"/>
          </a:p>
          <a:p>
            <a:pPr indent="-323850" lvl="0" marL="457200" rtl="0" algn="l">
              <a:spcBef>
                <a:spcPts val="0"/>
              </a:spcBef>
              <a:spcAft>
                <a:spcPts val="0"/>
              </a:spcAft>
              <a:buSzPts val="1500"/>
              <a:buAutoNum type="arabicPeriod"/>
            </a:pPr>
            <a:r>
              <a:rPr lang="en" sz="1500"/>
              <a:t>Zhou, Chen, et al. "A parallel scheme for large‐scale polygon rasterization on CUDA‐enabled GPUs." </a:t>
            </a:r>
            <a:r>
              <a:rPr i="1" lang="en" sz="1500"/>
              <a:t>Transactions in GIS</a:t>
            </a:r>
            <a:r>
              <a:rPr lang="en" sz="1500"/>
              <a:t> 21.3 (2017): 608-631.</a:t>
            </a:r>
            <a:endParaRPr sz="1500"/>
          </a:p>
          <a:p>
            <a:pPr indent="-323850" lvl="0" marL="457200" rtl="0" algn="l">
              <a:spcBef>
                <a:spcPts val="0"/>
              </a:spcBef>
              <a:spcAft>
                <a:spcPts val="0"/>
              </a:spcAft>
              <a:buSzPts val="1500"/>
              <a:buAutoNum type="arabicPeriod"/>
            </a:pPr>
            <a:r>
              <a:rPr lang="en" sz="1500">
                <a:solidFill>
                  <a:schemeClr val="hlink"/>
                </a:solidFill>
                <a:uFill>
                  <a:noFill/>
                </a:uFill>
                <a:hlinkClick r:id="rId3"/>
              </a:rPr>
              <a:t>The Bresenham Line-Drawing Algorithm https://www.cs.helsinki.fi/group/goa/mallinnus/lines/bresenh.html</a:t>
            </a:r>
            <a:endParaRPr sz="1500"/>
          </a:p>
          <a:p>
            <a:pPr indent="-323850" lvl="0" marL="457200" rtl="0" algn="l">
              <a:spcBef>
                <a:spcPts val="0"/>
              </a:spcBef>
              <a:spcAft>
                <a:spcPts val="0"/>
              </a:spcAft>
              <a:buSzPts val="1500"/>
              <a:buAutoNum type="arabicPeriod"/>
            </a:pPr>
            <a:r>
              <a:rPr lang="en" sz="1500">
                <a:solidFill>
                  <a:srgbClr val="000000"/>
                </a:solidFill>
              </a:rPr>
              <a:t>Foley, J.D., van Dam, A., Feiner, S.K., &amp; Hughes, J.F. (1990). </a:t>
            </a:r>
            <a:r>
              <a:rPr i="1" lang="en" sz="1500">
                <a:solidFill>
                  <a:srgbClr val="000000"/>
                </a:solidFill>
              </a:rPr>
              <a:t>Computer Graphics: Principles and Practice</a:t>
            </a:r>
            <a:r>
              <a:rPr lang="en" sz="1500">
                <a:solidFill>
                  <a:srgbClr val="000000"/>
                </a:solidFill>
              </a:rPr>
              <a:t> (2nd ed.). Addison-Wesley.</a:t>
            </a:r>
            <a:endParaRPr sz="150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sp>
        <p:nvSpPr>
          <p:cNvPr id="612" name="Google Shape;612;p75"/>
          <p:cNvSpPr txBox="1"/>
          <p:nvPr>
            <p:ph type="title"/>
          </p:nvPr>
        </p:nvSpPr>
        <p:spPr>
          <a:xfrm>
            <a:off x="713225" y="470650"/>
            <a:ext cx="7717500" cy="549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Quiz Questions/ Discussion</a:t>
            </a:r>
            <a:endParaRPr/>
          </a:p>
          <a:p>
            <a:pPr indent="0" lvl="0" marL="0" rtl="0" algn="l">
              <a:spcBef>
                <a:spcPts val="0"/>
              </a:spcBef>
              <a:spcAft>
                <a:spcPts val="0"/>
              </a:spcAft>
              <a:buNone/>
            </a:pPr>
            <a:r>
              <a:t/>
            </a:r>
            <a:endParaRPr/>
          </a:p>
        </p:txBody>
      </p:sp>
      <p:sp>
        <p:nvSpPr>
          <p:cNvPr id="613" name="Google Shape;613;p75"/>
          <p:cNvSpPr txBox="1"/>
          <p:nvPr>
            <p:ph idx="4294967295" type="subTitle"/>
          </p:nvPr>
        </p:nvSpPr>
        <p:spPr>
          <a:xfrm>
            <a:off x="1045800" y="1167150"/>
            <a:ext cx="5776500" cy="549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200">
                <a:latin typeface="Golos Text"/>
                <a:ea typeface="Golos Text"/>
                <a:cs typeface="Golos Text"/>
                <a:sym typeface="Golos Text"/>
              </a:rPr>
              <a:t>What does </a:t>
            </a:r>
            <a:r>
              <a:rPr i="1" lang="en" sz="2200">
                <a:latin typeface="Golos Text"/>
                <a:ea typeface="Golos Text"/>
                <a:cs typeface="Golos Text"/>
                <a:sym typeface="Golos Text"/>
              </a:rPr>
              <a:t>rastrum </a:t>
            </a:r>
            <a:r>
              <a:rPr lang="en" sz="2200">
                <a:latin typeface="Golos Text"/>
                <a:ea typeface="Golos Text"/>
                <a:cs typeface="Golos Text"/>
                <a:sym typeface="Golos Text"/>
              </a:rPr>
              <a:t>mean? </a:t>
            </a:r>
            <a:endParaRPr sz="2200">
              <a:latin typeface="Golos Text"/>
              <a:ea typeface="Golos Text"/>
              <a:cs typeface="Golos Text"/>
              <a:sym typeface="Golos Text"/>
            </a:endParaRPr>
          </a:p>
          <a:p>
            <a:pPr indent="0" lvl="0" marL="0" rtl="0" algn="l">
              <a:lnSpc>
                <a:spcPct val="100000"/>
              </a:lnSpc>
              <a:spcBef>
                <a:spcPts val="1600"/>
              </a:spcBef>
              <a:spcAft>
                <a:spcPts val="1600"/>
              </a:spcAft>
              <a:buNone/>
            </a:pPr>
            <a:r>
              <a:t/>
            </a:r>
            <a:endParaRPr sz="2200">
              <a:latin typeface="Golos Text"/>
              <a:ea typeface="Golos Text"/>
              <a:cs typeface="Golos Text"/>
              <a:sym typeface="Golos Text"/>
            </a:endParaRPr>
          </a:p>
        </p:txBody>
      </p:sp>
      <p:sp>
        <p:nvSpPr>
          <p:cNvPr id="614" name="Google Shape;614;p75"/>
          <p:cNvSpPr/>
          <p:nvPr/>
        </p:nvSpPr>
        <p:spPr>
          <a:xfrm>
            <a:off x="713225" y="1331550"/>
            <a:ext cx="328800" cy="1944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75"/>
          <p:cNvSpPr txBox="1"/>
          <p:nvPr>
            <p:ph idx="4294967295" type="subTitle"/>
          </p:nvPr>
        </p:nvSpPr>
        <p:spPr>
          <a:xfrm>
            <a:off x="1045800" y="3530800"/>
            <a:ext cx="5662500" cy="549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600"/>
              </a:spcAft>
              <a:buNone/>
            </a:pPr>
            <a:r>
              <a:rPr lang="en" sz="2200">
                <a:latin typeface="Golos Text"/>
                <a:ea typeface="Golos Text"/>
                <a:cs typeface="Golos Text"/>
                <a:sym typeface="Golos Text"/>
              </a:rPr>
              <a:t>What is anti-aliasing?</a:t>
            </a:r>
            <a:endParaRPr sz="2200">
              <a:latin typeface="Golos Text"/>
              <a:ea typeface="Golos Text"/>
              <a:cs typeface="Golos Text"/>
              <a:sym typeface="Golos Text"/>
            </a:endParaRPr>
          </a:p>
        </p:txBody>
      </p:sp>
      <p:sp>
        <p:nvSpPr>
          <p:cNvPr id="616" name="Google Shape;616;p75"/>
          <p:cNvSpPr/>
          <p:nvPr/>
        </p:nvSpPr>
        <p:spPr>
          <a:xfrm>
            <a:off x="713225" y="3695200"/>
            <a:ext cx="328800" cy="194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75"/>
          <p:cNvSpPr txBox="1"/>
          <p:nvPr>
            <p:ph idx="4294967295" type="subTitle"/>
          </p:nvPr>
        </p:nvSpPr>
        <p:spPr>
          <a:xfrm>
            <a:off x="1045800" y="2348975"/>
            <a:ext cx="6448800" cy="549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200">
                <a:latin typeface="Golos Text"/>
                <a:ea typeface="Golos Text"/>
                <a:cs typeface="Golos Text"/>
                <a:sym typeface="Golos Text"/>
              </a:rPr>
              <a:t>What is the time complexity of DDA?</a:t>
            </a:r>
            <a:endParaRPr sz="2200">
              <a:latin typeface="Golos Text"/>
              <a:ea typeface="Golos Text"/>
              <a:cs typeface="Golos Text"/>
              <a:sym typeface="Golos Text"/>
            </a:endParaRPr>
          </a:p>
          <a:p>
            <a:pPr indent="0" lvl="0" marL="0" rtl="0" algn="l">
              <a:lnSpc>
                <a:spcPct val="100000"/>
              </a:lnSpc>
              <a:spcBef>
                <a:spcPts val="1600"/>
              </a:spcBef>
              <a:spcAft>
                <a:spcPts val="1600"/>
              </a:spcAft>
              <a:buNone/>
            </a:pPr>
            <a:r>
              <a:t/>
            </a:r>
            <a:endParaRPr sz="2200">
              <a:latin typeface="Golos Text"/>
              <a:ea typeface="Golos Text"/>
              <a:cs typeface="Golos Text"/>
              <a:sym typeface="Golos Text"/>
            </a:endParaRPr>
          </a:p>
        </p:txBody>
      </p:sp>
      <p:sp>
        <p:nvSpPr>
          <p:cNvPr id="618" name="Google Shape;618;p75"/>
          <p:cNvSpPr/>
          <p:nvPr/>
        </p:nvSpPr>
        <p:spPr>
          <a:xfrm>
            <a:off x="713225" y="2513375"/>
            <a:ext cx="328800" cy="19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19" name="Google Shape;619;p75"/>
          <p:cNvCxnSpPr/>
          <p:nvPr/>
        </p:nvCxnSpPr>
        <p:spPr>
          <a:xfrm rot="10800000">
            <a:off x="-957750" y="2571750"/>
            <a:ext cx="401700" cy="0"/>
          </a:xfrm>
          <a:prstGeom prst="straightConnector1">
            <a:avLst/>
          </a:prstGeom>
          <a:noFill/>
          <a:ln cap="flat" cmpd="sng" w="9525">
            <a:solidFill>
              <a:schemeClr val="dk2"/>
            </a:solidFill>
            <a:prstDash val="solid"/>
            <a:round/>
            <a:headEnd len="med" w="med" type="none"/>
            <a:tailEnd len="med" w="med" type="none"/>
          </a:ln>
        </p:spPr>
      </p:cxnSp>
      <p:cxnSp>
        <p:nvCxnSpPr>
          <p:cNvPr id="620" name="Google Shape;620;p75"/>
          <p:cNvCxnSpPr/>
          <p:nvPr/>
        </p:nvCxnSpPr>
        <p:spPr>
          <a:xfrm rot="10800000">
            <a:off x="8860200" y="-48"/>
            <a:ext cx="0" cy="2919300"/>
          </a:xfrm>
          <a:prstGeom prst="straightConnector1">
            <a:avLst/>
          </a:prstGeom>
          <a:noFill/>
          <a:ln cap="flat" cmpd="sng" w="9525">
            <a:solidFill>
              <a:schemeClr val="dk1"/>
            </a:solidFill>
            <a:prstDash val="solid"/>
            <a:round/>
            <a:headEnd len="med" w="med" type="none"/>
            <a:tailEnd len="med" w="med" type="none"/>
          </a:ln>
        </p:spPr>
      </p:cxnSp>
      <p:pic>
        <p:nvPicPr>
          <p:cNvPr id="621" name="Google Shape;621;p75"/>
          <p:cNvPicPr preferRelativeResize="0"/>
          <p:nvPr/>
        </p:nvPicPr>
        <p:blipFill>
          <a:blip r:embed="rId3">
            <a:alphaModFix/>
          </a:blip>
          <a:stretch>
            <a:fillRect/>
          </a:stretch>
        </p:blipFill>
        <p:spPr>
          <a:xfrm>
            <a:off x="6606050" y="2140875"/>
            <a:ext cx="1939825" cy="19398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39"/>
          <p:cNvSpPr txBox="1"/>
          <p:nvPr>
            <p:ph type="title"/>
          </p:nvPr>
        </p:nvSpPr>
        <p:spPr>
          <a:xfrm>
            <a:off x="1262175" y="524226"/>
            <a:ext cx="2890500" cy="770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Alli Brophy</a:t>
            </a:r>
            <a:endParaRPr/>
          </a:p>
        </p:txBody>
      </p:sp>
      <p:sp>
        <p:nvSpPr>
          <p:cNvPr id="329" name="Google Shape;329;p39"/>
          <p:cNvSpPr txBox="1"/>
          <p:nvPr>
            <p:ph idx="1" type="subTitle"/>
          </p:nvPr>
        </p:nvSpPr>
        <p:spPr>
          <a:xfrm>
            <a:off x="1262175" y="1353975"/>
            <a:ext cx="4335000" cy="3385800"/>
          </a:xfrm>
          <a:prstGeom prst="rect">
            <a:avLst/>
          </a:prstGeom>
        </p:spPr>
        <p:txBody>
          <a:bodyPr anchorCtr="0" anchor="t" bIns="91425" lIns="91425" spcFirstLastPara="1" rIns="91425" wrap="square" tIns="91425">
            <a:noAutofit/>
          </a:bodyPr>
          <a:lstStyle/>
          <a:p>
            <a:pPr indent="-349250" lvl="0" marL="457200" rtl="0" algn="l">
              <a:lnSpc>
                <a:spcPct val="115000"/>
              </a:lnSpc>
              <a:spcBef>
                <a:spcPts val="0"/>
              </a:spcBef>
              <a:spcAft>
                <a:spcPts val="0"/>
              </a:spcAft>
              <a:buSzPts val="1900"/>
              <a:buChar char="-"/>
            </a:pPr>
            <a:r>
              <a:rPr lang="en" sz="1900"/>
              <a:t>First year PhD student in the Mathematics Department</a:t>
            </a:r>
            <a:endParaRPr sz="1900"/>
          </a:p>
          <a:p>
            <a:pPr indent="-349250" lvl="0" marL="1028700" rtl="0" algn="l">
              <a:lnSpc>
                <a:spcPct val="115000"/>
              </a:lnSpc>
              <a:spcBef>
                <a:spcPts val="0"/>
              </a:spcBef>
              <a:spcAft>
                <a:spcPts val="0"/>
              </a:spcAft>
              <a:buSzPts val="1900"/>
              <a:buChar char="-"/>
            </a:pPr>
            <a:r>
              <a:rPr lang="en" sz="1900"/>
              <a:t>Applied and Computational Mathematics</a:t>
            </a:r>
            <a:endParaRPr sz="1900"/>
          </a:p>
          <a:p>
            <a:pPr indent="0" lvl="0" marL="457200" rtl="0" algn="l">
              <a:lnSpc>
                <a:spcPct val="115000"/>
              </a:lnSpc>
              <a:spcBef>
                <a:spcPts val="0"/>
              </a:spcBef>
              <a:spcAft>
                <a:spcPts val="0"/>
              </a:spcAft>
              <a:buNone/>
            </a:pPr>
            <a:r>
              <a:t/>
            </a:r>
            <a:endParaRPr sz="1900"/>
          </a:p>
          <a:p>
            <a:pPr indent="-349250" lvl="0" marL="457200" rtl="0" algn="l">
              <a:lnSpc>
                <a:spcPct val="115000"/>
              </a:lnSpc>
              <a:spcBef>
                <a:spcPts val="0"/>
              </a:spcBef>
              <a:spcAft>
                <a:spcPts val="0"/>
              </a:spcAft>
              <a:buSzPts val="1900"/>
              <a:buChar char="-"/>
            </a:pPr>
            <a:r>
              <a:rPr lang="en" sz="1900"/>
              <a:t>Interested in numerical PDEs and scientific computing</a:t>
            </a:r>
            <a:endParaRPr sz="1900"/>
          </a:p>
          <a:p>
            <a:pPr indent="0" lvl="0" marL="457200" rtl="0" algn="l">
              <a:lnSpc>
                <a:spcPct val="115000"/>
              </a:lnSpc>
              <a:spcBef>
                <a:spcPts val="0"/>
              </a:spcBef>
              <a:spcAft>
                <a:spcPts val="0"/>
              </a:spcAft>
              <a:buNone/>
            </a:pPr>
            <a:r>
              <a:t/>
            </a:r>
            <a:endParaRPr sz="1900"/>
          </a:p>
          <a:p>
            <a:pPr indent="-355600" lvl="0" marL="457200" rtl="0" algn="l">
              <a:spcBef>
                <a:spcPts val="0"/>
              </a:spcBef>
              <a:spcAft>
                <a:spcPts val="0"/>
              </a:spcAft>
              <a:buSzPts val="2000"/>
              <a:buChar char="-"/>
            </a:pPr>
            <a:r>
              <a:rPr lang="en" sz="2000"/>
              <a:t>From Gilbert, SC</a:t>
            </a:r>
            <a:endParaRPr sz="2000"/>
          </a:p>
        </p:txBody>
      </p:sp>
      <p:pic>
        <p:nvPicPr>
          <p:cNvPr id="330" name="Google Shape;330;p39"/>
          <p:cNvPicPr preferRelativeResize="0"/>
          <p:nvPr/>
        </p:nvPicPr>
        <p:blipFill rotWithShape="1">
          <a:blip r:embed="rId3">
            <a:alphaModFix/>
          </a:blip>
          <a:srcRect b="9416" l="15171" r="12964" t="18099"/>
          <a:stretch/>
        </p:blipFill>
        <p:spPr>
          <a:xfrm>
            <a:off x="6096850" y="2542925"/>
            <a:ext cx="2315625" cy="2335708"/>
          </a:xfrm>
          <a:prstGeom prst="rect">
            <a:avLst/>
          </a:prstGeom>
          <a:noFill/>
          <a:ln>
            <a:noFill/>
          </a:ln>
        </p:spPr>
      </p:pic>
      <p:pic>
        <p:nvPicPr>
          <p:cNvPr id="331" name="Google Shape;331;p39"/>
          <p:cNvPicPr preferRelativeResize="0"/>
          <p:nvPr/>
        </p:nvPicPr>
        <p:blipFill>
          <a:blip r:embed="rId4">
            <a:alphaModFix/>
          </a:blip>
          <a:stretch>
            <a:fillRect/>
          </a:stretch>
        </p:blipFill>
        <p:spPr>
          <a:xfrm>
            <a:off x="6096837" y="227300"/>
            <a:ext cx="2315625" cy="23156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40"/>
          <p:cNvSpPr txBox="1"/>
          <p:nvPr>
            <p:ph type="title"/>
          </p:nvPr>
        </p:nvSpPr>
        <p:spPr>
          <a:xfrm>
            <a:off x="1262175" y="524226"/>
            <a:ext cx="2890500" cy="770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Alli Brophy</a:t>
            </a:r>
            <a:endParaRPr/>
          </a:p>
        </p:txBody>
      </p:sp>
      <p:sp>
        <p:nvSpPr>
          <p:cNvPr id="337" name="Google Shape;337;p40"/>
          <p:cNvSpPr txBox="1"/>
          <p:nvPr>
            <p:ph idx="1" type="subTitle"/>
          </p:nvPr>
        </p:nvSpPr>
        <p:spPr>
          <a:xfrm>
            <a:off x="1262175" y="1353975"/>
            <a:ext cx="4335000" cy="33858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sz="1900"/>
              <a:t>I spent 8 weeks at a university in in Mexico one summer</a:t>
            </a:r>
            <a:endParaRPr sz="1900"/>
          </a:p>
          <a:p>
            <a:pPr indent="0" lvl="0" marL="0" rtl="0" algn="l">
              <a:spcBef>
                <a:spcPts val="0"/>
              </a:spcBef>
              <a:spcAft>
                <a:spcPts val="0"/>
              </a:spcAft>
              <a:buNone/>
            </a:pPr>
            <a:r>
              <a:t/>
            </a:r>
            <a:endParaRPr sz="1900"/>
          </a:p>
          <a:p>
            <a:pPr indent="-355600" lvl="0" marL="457200" rtl="0" algn="l">
              <a:spcBef>
                <a:spcPts val="0"/>
              </a:spcBef>
              <a:spcAft>
                <a:spcPts val="0"/>
              </a:spcAft>
              <a:buSzPts val="2000"/>
              <a:buChar char="-"/>
            </a:pPr>
            <a:r>
              <a:rPr lang="en" sz="1900"/>
              <a:t>I love horseback riding</a:t>
            </a:r>
            <a:endParaRPr sz="1900"/>
          </a:p>
          <a:p>
            <a:pPr indent="0" lvl="0" marL="0" rtl="0" algn="l">
              <a:spcBef>
                <a:spcPts val="0"/>
              </a:spcBef>
              <a:spcAft>
                <a:spcPts val="0"/>
              </a:spcAft>
              <a:buNone/>
            </a:pPr>
            <a:r>
              <a:t/>
            </a:r>
            <a:endParaRPr sz="1900"/>
          </a:p>
          <a:p>
            <a:pPr indent="-349250" lvl="0" marL="457200" rtl="0" algn="l">
              <a:spcBef>
                <a:spcPts val="0"/>
              </a:spcBef>
              <a:spcAft>
                <a:spcPts val="0"/>
              </a:spcAft>
              <a:buSzPts val="1900"/>
              <a:buChar char="-"/>
            </a:pPr>
            <a:r>
              <a:rPr lang="en" sz="1900"/>
              <a:t>I hate cheese</a:t>
            </a:r>
            <a:endParaRPr sz="1900"/>
          </a:p>
        </p:txBody>
      </p:sp>
      <p:pic>
        <p:nvPicPr>
          <p:cNvPr id="338" name="Google Shape;338;p40" title="20231223_130857.jpg"/>
          <p:cNvPicPr preferRelativeResize="0"/>
          <p:nvPr/>
        </p:nvPicPr>
        <p:blipFill rotWithShape="1">
          <a:blip r:embed="rId3">
            <a:alphaModFix/>
          </a:blip>
          <a:srcRect b="22655" l="15956" r="11779" t="22976"/>
          <a:stretch/>
        </p:blipFill>
        <p:spPr>
          <a:xfrm>
            <a:off x="3786875" y="2811600"/>
            <a:ext cx="2324652" cy="2331899"/>
          </a:xfrm>
          <a:prstGeom prst="rect">
            <a:avLst/>
          </a:prstGeom>
          <a:noFill/>
          <a:ln>
            <a:noFill/>
          </a:ln>
        </p:spPr>
      </p:pic>
      <p:pic>
        <p:nvPicPr>
          <p:cNvPr id="339" name="Google Shape;339;p40" title="20230614_104018.jpg"/>
          <p:cNvPicPr preferRelativeResize="0"/>
          <p:nvPr/>
        </p:nvPicPr>
        <p:blipFill rotWithShape="1">
          <a:blip r:embed="rId4">
            <a:alphaModFix/>
          </a:blip>
          <a:srcRect b="20207" l="4717" r="0" t="8765"/>
          <a:stretch/>
        </p:blipFill>
        <p:spPr>
          <a:xfrm>
            <a:off x="6111525" y="2129525"/>
            <a:ext cx="3032475" cy="3013975"/>
          </a:xfrm>
          <a:prstGeom prst="rect">
            <a:avLst/>
          </a:prstGeom>
          <a:noFill/>
          <a:ln>
            <a:noFill/>
          </a:ln>
        </p:spPr>
      </p:pic>
      <p:pic>
        <p:nvPicPr>
          <p:cNvPr id="340" name="Google Shape;340;p40" title="20230612_114028.jpg"/>
          <p:cNvPicPr preferRelativeResize="0"/>
          <p:nvPr/>
        </p:nvPicPr>
        <p:blipFill>
          <a:blip r:embed="rId5">
            <a:alphaModFix/>
          </a:blip>
          <a:stretch>
            <a:fillRect/>
          </a:stretch>
        </p:blipFill>
        <p:spPr>
          <a:xfrm>
            <a:off x="6111527" y="-144824"/>
            <a:ext cx="3032474" cy="2274348"/>
          </a:xfrm>
          <a:prstGeom prst="rect">
            <a:avLst/>
          </a:prstGeom>
          <a:noFill/>
          <a:ln>
            <a:noFill/>
          </a:ln>
        </p:spPr>
      </p:pic>
      <p:pic>
        <p:nvPicPr>
          <p:cNvPr descr="a slice of yellow cheese with holes in it on a white background (Provided by Tenor)" id="341" name="Google Shape;341;p40"/>
          <p:cNvPicPr preferRelativeResize="0"/>
          <p:nvPr/>
        </p:nvPicPr>
        <p:blipFill>
          <a:blip r:embed="rId6">
            <a:alphaModFix/>
          </a:blip>
          <a:stretch>
            <a:fillRect/>
          </a:stretch>
        </p:blipFill>
        <p:spPr>
          <a:xfrm>
            <a:off x="1708550" y="3766675"/>
            <a:ext cx="1121725" cy="1121725"/>
          </a:xfrm>
          <a:prstGeom prst="rect">
            <a:avLst/>
          </a:prstGeom>
          <a:noFill/>
          <a:ln>
            <a:noFill/>
          </a:ln>
        </p:spPr>
      </p:pic>
      <p:sp>
        <p:nvSpPr>
          <p:cNvPr id="342" name="Google Shape;342;p40"/>
          <p:cNvSpPr/>
          <p:nvPr/>
        </p:nvSpPr>
        <p:spPr>
          <a:xfrm>
            <a:off x="1457913" y="3682800"/>
            <a:ext cx="1623000" cy="1460700"/>
          </a:xfrm>
          <a:prstGeom prst="flowChartSummingJunction">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ommissioner"/>
              <a:ea typeface="Commissioner"/>
              <a:cs typeface="Commissioner"/>
              <a:sym typeface="Commissione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41"/>
          <p:cNvSpPr txBox="1"/>
          <p:nvPr>
            <p:ph type="title"/>
          </p:nvPr>
        </p:nvSpPr>
        <p:spPr>
          <a:xfrm>
            <a:off x="1262175" y="524225"/>
            <a:ext cx="3840300" cy="770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Tanishq Somani</a:t>
            </a:r>
            <a:endParaRPr/>
          </a:p>
        </p:txBody>
      </p:sp>
      <p:sp>
        <p:nvSpPr>
          <p:cNvPr id="348" name="Google Shape;348;p41"/>
          <p:cNvSpPr txBox="1"/>
          <p:nvPr>
            <p:ph idx="1" type="subTitle"/>
          </p:nvPr>
        </p:nvSpPr>
        <p:spPr>
          <a:xfrm>
            <a:off x="1262175" y="1353975"/>
            <a:ext cx="4335000" cy="33858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sz="1900"/>
              <a:t>M.S in Computer Science </a:t>
            </a:r>
            <a:endParaRPr sz="1900"/>
          </a:p>
          <a:p>
            <a:pPr indent="-349250" lvl="1" marL="914400" rtl="0" algn="ctr">
              <a:spcBef>
                <a:spcPts val="0"/>
              </a:spcBef>
              <a:spcAft>
                <a:spcPts val="0"/>
              </a:spcAft>
              <a:buSzPts val="1900"/>
              <a:buChar char="-"/>
            </a:pPr>
            <a:r>
              <a:rPr lang="en" sz="1900"/>
              <a:t>GA for OIT </a:t>
            </a:r>
            <a:endParaRPr sz="1900"/>
          </a:p>
          <a:p>
            <a:pPr indent="0" lvl="0" marL="457200" rtl="0" algn="l">
              <a:spcBef>
                <a:spcPts val="0"/>
              </a:spcBef>
              <a:spcAft>
                <a:spcPts val="0"/>
              </a:spcAft>
              <a:buNone/>
            </a:pPr>
            <a:r>
              <a:t/>
            </a:r>
            <a:endParaRPr sz="1900"/>
          </a:p>
          <a:p>
            <a:pPr indent="-349250" lvl="0" marL="457200" rtl="0" algn="l">
              <a:spcBef>
                <a:spcPts val="0"/>
              </a:spcBef>
              <a:spcAft>
                <a:spcPts val="0"/>
              </a:spcAft>
              <a:buSzPts val="1900"/>
              <a:buChar char="-"/>
            </a:pPr>
            <a:r>
              <a:rPr lang="en" sz="1900"/>
              <a:t>Undergraduate in Microbiology</a:t>
            </a:r>
            <a:endParaRPr sz="1900"/>
          </a:p>
          <a:p>
            <a:pPr indent="0" lvl="0" marL="457200" rtl="0" algn="l">
              <a:spcBef>
                <a:spcPts val="0"/>
              </a:spcBef>
              <a:spcAft>
                <a:spcPts val="0"/>
              </a:spcAft>
              <a:buNone/>
            </a:pPr>
            <a:r>
              <a:t/>
            </a:r>
            <a:endParaRPr sz="1900"/>
          </a:p>
          <a:p>
            <a:pPr indent="-349250" lvl="0" marL="457200" rtl="0" algn="l">
              <a:spcBef>
                <a:spcPts val="0"/>
              </a:spcBef>
              <a:spcAft>
                <a:spcPts val="0"/>
              </a:spcAft>
              <a:buSzPts val="1900"/>
              <a:buChar char="-"/>
            </a:pPr>
            <a:r>
              <a:rPr lang="en" sz="1900"/>
              <a:t>Interested in combining life sciences with software</a:t>
            </a:r>
            <a:endParaRPr sz="1900"/>
          </a:p>
          <a:p>
            <a:pPr indent="0" lvl="0" marL="457200" rtl="0" algn="l">
              <a:spcBef>
                <a:spcPts val="0"/>
              </a:spcBef>
              <a:spcAft>
                <a:spcPts val="0"/>
              </a:spcAft>
              <a:buNone/>
            </a:pPr>
            <a:r>
              <a:t/>
            </a:r>
            <a:endParaRPr sz="1900"/>
          </a:p>
          <a:p>
            <a:pPr indent="-349250" lvl="0" marL="457200" rtl="0" algn="l">
              <a:spcBef>
                <a:spcPts val="0"/>
              </a:spcBef>
              <a:spcAft>
                <a:spcPts val="0"/>
              </a:spcAft>
              <a:buSzPts val="1900"/>
              <a:buChar char="-"/>
            </a:pPr>
            <a:r>
              <a:rPr lang="en" sz="1900"/>
              <a:t>From Knoxville</a:t>
            </a:r>
            <a:endParaRPr sz="1900"/>
          </a:p>
          <a:p>
            <a:pPr indent="0" lvl="0" marL="0" rtl="0" algn="l">
              <a:spcBef>
                <a:spcPts val="0"/>
              </a:spcBef>
              <a:spcAft>
                <a:spcPts val="0"/>
              </a:spcAft>
              <a:buNone/>
            </a:pPr>
            <a:r>
              <a:t/>
            </a:r>
            <a:endParaRPr sz="1900"/>
          </a:p>
          <a:p>
            <a:pPr indent="0" lvl="0" marL="0" rtl="0" algn="l">
              <a:spcBef>
                <a:spcPts val="0"/>
              </a:spcBef>
              <a:spcAft>
                <a:spcPts val="0"/>
              </a:spcAft>
              <a:buNone/>
            </a:pPr>
            <a:r>
              <a:t/>
            </a:r>
            <a:endParaRPr sz="1900"/>
          </a:p>
          <a:p>
            <a:pPr indent="0" lvl="0" marL="0" rtl="0" algn="l">
              <a:spcBef>
                <a:spcPts val="0"/>
              </a:spcBef>
              <a:spcAft>
                <a:spcPts val="0"/>
              </a:spcAft>
              <a:buNone/>
            </a:pPr>
            <a:r>
              <a:t/>
            </a:r>
            <a:endParaRPr sz="1900"/>
          </a:p>
          <a:p>
            <a:pPr indent="0" lvl="0" marL="0" rtl="0" algn="l">
              <a:spcBef>
                <a:spcPts val="0"/>
              </a:spcBef>
              <a:spcAft>
                <a:spcPts val="0"/>
              </a:spcAft>
              <a:buNone/>
            </a:pPr>
            <a:r>
              <a:t/>
            </a:r>
            <a:endParaRPr sz="1900"/>
          </a:p>
        </p:txBody>
      </p:sp>
      <p:pic>
        <p:nvPicPr>
          <p:cNvPr id="349" name="Google Shape;349;p41"/>
          <p:cNvPicPr preferRelativeResize="0"/>
          <p:nvPr/>
        </p:nvPicPr>
        <p:blipFill>
          <a:blip r:embed="rId3">
            <a:alphaModFix/>
          </a:blip>
          <a:stretch>
            <a:fillRect/>
          </a:stretch>
        </p:blipFill>
        <p:spPr>
          <a:xfrm>
            <a:off x="5768400" y="783875"/>
            <a:ext cx="2835800" cy="37954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42"/>
          <p:cNvSpPr txBox="1"/>
          <p:nvPr>
            <p:ph type="title"/>
          </p:nvPr>
        </p:nvSpPr>
        <p:spPr>
          <a:xfrm>
            <a:off x="1262175" y="524225"/>
            <a:ext cx="3840300" cy="770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Tanishq Somani</a:t>
            </a:r>
            <a:endParaRPr/>
          </a:p>
        </p:txBody>
      </p:sp>
      <p:sp>
        <p:nvSpPr>
          <p:cNvPr id="355" name="Google Shape;355;p42"/>
          <p:cNvSpPr txBox="1"/>
          <p:nvPr>
            <p:ph idx="1" type="subTitle"/>
          </p:nvPr>
        </p:nvSpPr>
        <p:spPr>
          <a:xfrm>
            <a:off x="796675" y="1294325"/>
            <a:ext cx="4650300" cy="3385800"/>
          </a:xfrm>
          <a:prstGeom prst="rect">
            <a:avLst/>
          </a:prstGeom>
        </p:spPr>
        <p:txBody>
          <a:bodyPr anchorCtr="0" anchor="t" bIns="91425" lIns="91425" spcFirstLastPara="1" rIns="91425" wrap="square" tIns="91425">
            <a:noAutofit/>
          </a:bodyPr>
          <a:lstStyle/>
          <a:p>
            <a:pPr indent="-349250" lvl="0" marL="457200" rtl="0" algn="l">
              <a:spcBef>
                <a:spcPts val="0"/>
              </a:spcBef>
              <a:spcAft>
                <a:spcPts val="0"/>
              </a:spcAft>
              <a:buSzPts val="1900"/>
              <a:buChar char="-"/>
            </a:pPr>
            <a:r>
              <a:rPr lang="en" sz="1900"/>
              <a:t>I love to read</a:t>
            </a:r>
            <a:endParaRPr sz="1900"/>
          </a:p>
          <a:p>
            <a:pPr indent="0" lvl="0" marL="457200" rtl="0" algn="l">
              <a:spcBef>
                <a:spcPts val="0"/>
              </a:spcBef>
              <a:spcAft>
                <a:spcPts val="0"/>
              </a:spcAft>
              <a:buNone/>
            </a:pPr>
            <a:r>
              <a:t/>
            </a:r>
            <a:endParaRPr sz="1900"/>
          </a:p>
          <a:p>
            <a:pPr indent="-349250" lvl="0" marL="457200" rtl="0" algn="l">
              <a:spcBef>
                <a:spcPts val="0"/>
              </a:spcBef>
              <a:spcAft>
                <a:spcPts val="0"/>
              </a:spcAft>
              <a:buSzPts val="1900"/>
              <a:buChar char="-"/>
            </a:pPr>
            <a:r>
              <a:rPr lang="en" sz="1900"/>
              <a:t>I like running</a:t>
            </a:r>
            <a:endParaRPr sz="1900"/>
          </a:p>
          <a:p>
            <a:pPr indent="0" lvl="0" marL="457200" rtl="0" algn="l">
              <a:spcBef>
                <a:spcPts val="0"/>
              </a:spcBef>
              <a:spcAft>
                <a:spcPts val="0"/>
              </a:spcAft>
              <a:buNone/>
            </a:pPr>
            <a:r>
              <a:t/>
            </a:r>
            <a:endParaRPr sz="1900"/>
          </a:p>
          <a:p>
            <a:pPr indent="-349250" lvl="0" marL="457200" rtl="0" algn="l">
              <a:spcBef>
                <a:spcPts val="0"/>
              </a:spcBef>
              <a:spcAft>
                <a:spcPts val="0"/>
              </a:spcAft>
              <a:buSzPts val="1900"/>
              <a:buChar char="-"/>
            </a:pPr>
            <a:r>
              <a:rPr lang="en" sz="1900"/>
              <a:t>I have a dog</a:t>
            </a:r>
            <a:endParaRPr sz="1900"/>
          </a:p>
          <a:p>
            <a:pPr indent="0" lvl="0" marL="457200" rtl="0" algn="l">
              <a:spcBef>
                <a:spcPts val="0"/>
              </a:spcBef>
              <a:spcAft>
                <a:spcPts val="0"/>
              </a:spcAft>
              <a:buNone/>
            </a:pPr>
            <a:r>
              <a:t/>
            </a:r>
            <a:endParaRPr sz="1900"/>
          </a:p>
          <a:p>
            <a:pPr indent="-349250" lvl="0" marL="457200" rtl="0" algn="l">
              <a:spcBef>
                <a:spcPts val="0"/>
              </a:spcBef>
              <a:spcAft>
                <a:spcPts val="0"/>
              </a:spcAft>
              <a:buSzPts val="1900"/>
              <a:buChar char="-"/>
            </a:pPr>
            <a:r>
              <a:rPr lang="en" sz="1900"/>
              <a:t>I love Coke Zero</a:t>
            </a:r>
            <a:endParaRPr sz="1900"/>
          </a:p>
          <a:p>
            <a:pPr indent="0" lvl="0" marL="457200" rtl="0" algn="l">
              <a:spcBef>
                <a:spcPts val="0"/>
              </a:spcBef>
              <a:spcAft>
                <a:spcPts val="0"/>
              </a:spcAft>
              <a:buNone/>
            </a:pPr>
            <a:r>
              <a:t/>
            </a:r>
            <a:endParaRPr sz="1900"/>
          </a:p>
          <a:p>
            <a:pPr indent="0" lvl="0" marL="0" rtl="0" algn="l">
              <a:spcBef>
                <a:spcPts val="0"/>
              </a:spcBef>
              <a:spcAft>
                <a:spcPts val="0"/>
              </a:spcAft>
              <a:buNone/>
            </a:pPr>
            <a:r>
              <a:t/>
            </a:r>
            <a:endParaRPr sz="1900"/>
          </a:p>
          <a:p>
            <a:pPr indent="0" lvl="0" marL="0" rtl="0" algn="l">
              <a:spcBef>
                <a:spcPts val="0"/>
              </a:spcBef>
              <a:spcAft>
                <a:spcPts val="0"/>
              </a:spcAft>
              <a:buNone/>
            </a:pPr>
            <a:r>
              <a:t/>
            </a:r>
            <a:endParaRPr sz="1900"/>
          </a:p>
        </p:txBody>
      </p:sp>
      <p:pic>
        <p:nvPicPr>
          <p:cNvPr id="356" name="Google Shape;356;p42"/>
          <p:cNvPicPr preferRelativeResize="0"/>
          <p:nvPr/>
        </p:nvPicPr>
        <p:blipFill>
          <a:blip r:embed="rId3">
            <a:alphaModFix/>
          </a:blip>
          <a:stretch>
            <a:fillRect/>
          </a:stretch>
        </p:blipFill>
        <p:spPr>
          <a:xfrm>
            <a:off x="5345000" y="347575"/>
            <a:ext cx="1824075" cy="1634825"/>
          </a:xfrm>
          <a:prstGeom prst="rect">
            <a:avLst/>
          </a:prstGeom>
          <a:noFill/>
          <a:ln>
            <a:noFill/>
          </a:ln>
        </p:spPr>
      </p:pic>
      <p:pic>
        <p:nvPicPr>
          <p:cNvPr id="357" name="Google Shape;357;p42"/>
          <p:cNvPicPr preferRelativeResize="0"/>
          <p:nvPr/>
        </p:nvPicPr>
        <p:blipFill>
          <a:blip r:embed="rId4">
            <a:alphaModFix/>
          </a:blip>
          <a:stretch>
            <a:fillRect/>
          </a:stretch>
        </p:blipFill>
        <p:spPr>
          <a:xfrm>
            <a:off x="5345000" y="1982400"/>
            <a:ext cx="3520573" cy="1634824"/>
          </a:xfrm>
          <a:prstGeom prst="rect">
            <a:avLst/>
          </a:prstGeom>
          <a:noFill/>
          <a:ln>
            <a:noFill/>
          </a:ln>
        </p:spPr>
      </p:pic>
      <p:pic>
        <p:nvPicPr>
          <p:cNvPr id="358" name="Google Shape;358;p42"/>
          <p:cNvPicPr preferRelativeResize="0"/>
          <p:nvPr/>
        </p:nvPicPr>
        <p:blipFill>
          <a:blip r:embed="rId5">
            <a:alphaModFix/>
          </a:blip>
          <a:stretch>
            <a:fillRect/>
          </a:stretch>
        </p:blipFill>
        <p:spPr>
          <a:xfrm>
            <a:off x="5345000" y="3617225"/>
            <a:ext cx="3520575" cy="1526275"/>
          </a:xfrm>
          <a:prstGeom prst="rect">
            <a:avLst/>
          </a:prstGeom>
          <a:noFill/>
          <a:ln>
            <a:noFill/>
          </a:ln>
        </p:spPr>
      </p:pic>
      <p:pic>
        <p:nvPicPr>
          <p:cNvPr id="359" name="Google Shape;359;p42"/>
          <p:cNvPicPr preferRelativeResize="0"/>
          <p:nvPr/>
        </p:nvPicPr>
        <p:blipFill>
          <a:blip r:embed="rId6">
            <a:alphaModFix/>
          </a:blip>
          <a:stretch>
            <a:fillRect/>
          </a:stretch>
        </p:blipFill>
        <p:spPr>
          <a:xfrm>
            <a:off x="7169075" y="347575"/>
            <a:ext cx="1652051" cy="1634825"/>
          </a:xfrm>
          <a:prstGeom prst="rect">
            <a:avLst/>
          </a:prstGeom>
          <a:noFill/>
          <a:ln>
            <a:noFill/>
          </a:ln>
        </p:spPr>
      </p:pic>
      <p:pic>
        <p:nvPicPr>
          <p:cNvPr id="360" name="Google Shape;360;p42"/>
          <p:cNvPicPr preferRelativeResize="0"/>
          <p:nvPr/>
        </p:nvPicPr>
        <p:blipFill>
          <a:blip r:embed="rId7">
            <a:alphaModFix/>
          </a:blip>
          <a:stretch>
            <a:fillRect/>
          </a:stretch>
        </p:blipFill>
        <p:spPr>
          <a:xfrm>
            <a:off x="3834338" y="3617225"/>
            <a:ext cx="1475325" cy="1526275"/>
          </a:xfrm>
          <a:prstGeom prst="rect">
            <a:avLst/>
          </a:prstGeom>
          <a:noFill/>
          <a:ln>
            <a:noFill/>
          </a:ln>
        </p:spPr>
      </p:pic>
      <p:pic>
        <p:nvPicPr>
          <p:cNvPr id="361" name="Google Shape;361;p42"/>
          <p:cNvPicPr preferRelativeResize="0"/>
          <p:nvPr/>
        </p:nvPicPr>
        <p:blipFill>
          <a:blip r:embed="rId8">
            <a:alphaModFix/>
          </a:blip>
          <a:stretch>
            <a:fillRect/>
          </a:stretch>
        </p:blipFill>
        <p:spPr>
          <a:xfrm>
            <a:off x="3796962" y="1192625"/>
            <a:ext cx="1550075" cy="2424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grpSp>
        <p:nvGrpSpPr>
          <p:cNvPr id="366" name="Google Shape;366;p43"/>
          <p:cNvGrpSpPr/>
          <p:nvPr/>
        </p:nvGrpSpPr>
        <p:grpSpPr>
          <a:xfrm>
            <a:off x="0" y="0"/>
            <a:ext cx="2473800" cy="4131000"/>
            <a:chOff x="0" y="0"/>
            <a:chExt cx="2473800" cy="4131000"/>
          </a:xfrm>
        </p:grpSpPr>
        <p:sp>
          <p:nvSpPr>
            <p:cNvPr id="367" name="Google Shape;367;p43"/>
            <p:cNvSpPr/>
            <p:nvPr/>
          </p:nvSpPr>
          <p:spPr>
            <a:xfrm>
              <a:off x="0" y="1012500"/>
              <a:ext cx="2473800" cy="870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68" name="Google Shape;368;p43"/>
            <p:cNvCxnSpPr/>
            <p:nvPr/>
          </p:nvCxnSpPr>
          <p:spPr>
            <a:xfrm rot="10800000">
              <a:off x="711250" y="0"/>
              <a:ext cx="0" cy="4131000"/>
            </a:xfrm>
            <a:prstGeom prst="straightConnector1">
              <a:avLst/>
            </a:prstGeom>
            <a:noFill/>
            <a:ln cap="flat" cmpd="sng" w="9525">
              <a:solidFill>
                <a:schemeClr val="dk1"/>
              </a:solidFill>
              <a:prstDash val="solid"/>
              <a:round/>
              <a:headEnd len="med" w="med" type="none"/>
              <a:tailEnd len="med" w="med" type="none"/>
            </a:ln>
          </p:spPr>
        </p:cxnSp>
      </p:grpSp>
      <p:sp>
        <p:nvSpPr>
          <p:cNvPr id="369" name="Google Shape;369;p43"/>
          <p:cNvSpPr txBox="1"/>
          <p:nvPr>
            <p:ph type="title"/>
          </p:nvPr>
        </p:nvSpPr>
        <p:spPr>
          <a:xfrm>
            <a:off x="1512075" y="2036300"/>
            <a:ext cx="4944900" cy="147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Definitions</a:t>
            </a:r>
            <a:endParaRPr/>
          </a:p>
        </p:txBody>
      </p:sp>
      <p:sp>
        <p:nvSpPr>
          <p:cNvPr id="370" name="Google Shape;370;p43"/>
          <p:cNvSpPr txBox="1"/>
          <p:nvPr>
            <p:ph idx="2" type="title"/>
          </p:nvPr>
        </p:nvSpPr>
        <p:spPr>
          <a:xfrm>
            <a:off x="1512075" y="1012500"/>
            <a:ext cx="1076100" cy="870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0</a:t>
            </a:r>
            <a:r>
              <a:rPr lang="en"/>
              <a:t>1</a:t>
            </a:r>
            <a:endParaRPr/>
          </a:p>
        </p:txBody>
      </p:sp>
    </p:spTree>
  </p:cSld>
  <p:clrMapOvr>
    <a:masterClrMapping/>
  </p:clrMapOvr>
</p:sld>
</file>

<file path=ppt/theme/theme1.xml><?xml version="1.0" encoding="utf-8"?>
<a:theme xmlns:a="http://schemas.openxmlformats.org/drawingml/2006/main" xmlns:r="http://schemas.openxmlformats.org/officeDocument/2006/relationships" name="Formulating a Research Problem for University Students by Slidesgo">
  <a:themeElements>
    <a:clrScheme name="Simple Light">
      <a:dk1>
        <a:srgbClr val="0A0A0A"/>
      </a:dk1>
      <a:lt1>
        <a:srgbClr val="F9F9F9"/>
      </a:lt1>
      <a:dk2>
        <a:srgbClr val="DDDDDD"/>
      </a:dk2>
      <a:lt2>
        <a:srgbClr val="B3B4B3"/>
      </a:lt2>
      <a:accent1>
        <a:srgbClr val="878887"/>
      </a:accent1>
      <a:accent2>
        <a:srgbClr val="5F6160"/>
      </a:accent2>
      <a:accent3>
        <a:srgbClr val="FFFFFF"/>
      </a:accent3>
      <a:accent4>
        <a:srgbClr val="FFFFFF"/>
      </a:accent4>
      <a:accent5>
        <a:srgbClr val="FFFFFF"/>
      </a:accent5>
      <a:accent6>
        <a:srgbClr val="FFFFFF"/>
      </a:accent6>
      <a:hlink>
        <a:srgbClr val="0A0A0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