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2"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Lst>
  <p:sldSz cy="5143500" cx="9144000"/>
  <p:notesSz cx="6858000" cy="9144000"/>
  <p:embeddedFontLst>
    <p:embeddedFont>
      <p:font typeface="Bebas Neue"/>
      <p:regular r:id="rId46"/>
    </p:embeddedFont>
    <p:embeddedFont>
      <p:font typeface="Work Sans"/>
      <p:regular r:id="rId47"/>
      <p:bold r:id="rId48"/>
      <p:italic r:id="rId49"/>
      <p:boldItalic r:id="rId50"/>
    </p:embeddedFont>
    <p:embeddedFont>
      <p:font typeface="DM Sans"/>
      <p:regular r:id="rId51"/>
      <p:bold r:id="rId52"/>
      <p:italic r:id="rId53"/>
      <p:boldItalic r:id="rId54"/>
    </p:embeddedFont>
    <p:embeddedFont>
      <p:font typeface="Space Grotesk"/>
      <p:regular r:id="rId55"/>
      <p:bold r:id="rId5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5EA4B0F5-B1FC-4A86-B862-DA2FF598A9B6}">
  <a:tblStyle styleId="{5EA4B0F5-B1FC-4A86-B862-DA2FF598A9B6}"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font" Target="fonts/BebasNeue-regular.fntdata"/><Relationship Id="rId45" Type="http://schemas.openxmlformats.org/officeDocument/2006/relationships/slide" Target="slides/slide40.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font" Target="fonts/WorkSans-bold.fntdata"/><Relationship Id="rId47" Type="http://schemas.openxmlformats.org/officeDocument/2006/relationships/font" Target="fonts/WorkSans-regular.fntdata"/><Relationship Id="rId49" Type="http://schemas.openxmlformats.org/officeDocument/2006/relationships/font" Target="fonts/WorkSans-italic.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font" Target="fonts/DMSans-regular.fntdata"/><Relationship Id="rId50" Type="http://schemas.openxmlformats.org/officeDocument/2006/relationships/font" Target="fonts/WorkSans-boldItalic.fntdata"/><Relationship Id="rId53" Type="http://schemas.openxmlformats.org/officeDocument/2006/relationships/font" Target="fonts/DMSans-italic.fntdata"/><Relationship Id="rId52" Type="http://schemas.openxmlformats.org/officeDocument/2006/relationships/font" Target="fonts/DMSans-bold.fntdata"/><Relationship Id="rId11" Type="http://schemas.openxmlformats.org/officeDocument/2006/relationships/slide" Target="slides/slide6.xml"/><Relationship Id="rId55" Type="http://schemas.openxmlformats.org/officeDocument/2006/relationships/font" Target="fonts/SpaceGrotesk-regular.fntdata"/><Relationship Id="rId10" Type="http://schemas.openxmlformats.org/officeDocument/2006/relationships/slide" Target="slides/slide5.xml"/><Relationship Id="rId54" Type="http://schemas.openxmlformats.org/officeDocument/2006/relationships/font" Target="fonts/DMSans-boldItalic.fntdata"/><Relationship Id="rId13" Type="http://schemas.openxmlformats.org/officeDocument/2006/relationships/slide" Target="slides/slide8.xml"/><Relationship Id="rId12" Type="http://schemas.openxmlformats.org/officeDocument/2006/relationships/slide" Target="slides/slide7.xml"/><Relationship Id="rId56" Type="http://schemas.openxmlformats.org/officeDocument/2006/relationships/font" Target="fonts/SpaceGrotesk-bold.fntdata"/><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g4dfce81f19_0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2" name="Google Shape;152;g4dfce81f19_0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g25615c8c099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2" name="Google Shape;282;g25615c8c099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Ethan</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g3d855515d0a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9" name="Google Shape;289;g3d855515d0a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Ethan</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g3d85ef856d2_0_1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7" name="Google Shape;297;g3d85ef856d2_0_1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Ethan</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 name="Shape 303"/>
        <p:cNvGrpSpPr/>
        <p:nvPr/>
      </p:nvGrpSpPr>
      <p:grpSpPr>
        <a:xfrm>
          <a:off x="0" y="0"/>
          <a:ext cx="0" cy="0"/>
          <a:chOff x="0" y="0"/>
          <a:chExt cx="0" cy="0"/>
        </a:xfrm>
      </p:grpSpPr>
      <p:sp>
        <p:nvSpPr>
          <p:cNvPr id="304" name="Google Shape;304;g3d855515d0a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5" name="Google Shape;305;g3d855515d0a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Connor</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 name="Shape 310"/>
        <p:cNvGrpSpPr/>
        <p:nvPr/>
      </p:nvGrpSpPr>
      <p:grpSpPr>
        <a:xfrm>
          <a:off x="0" y="0"/>
          <a:ext cx="0" cy="0"/>
          <a:chOff x="0" y="0"/>
          <a:chExt cx="0" cy="0"/>
        </a:xfrm>
      </p:grpSpPr>
      <p:sp>
        <p:nvSpPr>
          <p:cNvPr id="311" name="Google Shape;311;g3d85ef856d2_0_1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2" name="Google Shape;312;g3d85ef856d2_0_1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Connor</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g3d85ef856d2_0_1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5" name="Google Shape;325;g3d85ef856d2_0_1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Breanna</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L</a:t>
            </a:r>
            <a:r>
              <a:rPr lang="en"/>
              <a:t>inear pulse code is the number representing each of those bars</a:t>
            </a:r>
            <a:endParaRPr/>
          </a:p>
          <a:p>
            <a:pPr indent="0" lvl="0" marL="0" rtl="0" algn="l">
              <a:spcBef>
                <a:spcPts val="0"/>
              </a:spcBef>
              <a:spcAft>
                <a:spcPts val="0"/>
              </a:spcAft>
              <a:buNone/>
            </a:pPr>
            <a:r>
              <a:rPr lang="en"/>
              <a:t>Sample rate is how many bars</a:t>
            </a:r>
            <a:endParaRPr/>
          </a:p>
          <a:p>
            <a:pPr indent="0" lvl="0" marL="0" rtl="0" algn="l">
              <a:spcBef>
                <a:spcPts val="0"/>
              </a:spcBef>
              <a:spcAft>
                <a:spcPts val="0"/>
              </a:spcAft>
              <a:buNone/>
            </a:pPr>
            <a:r>
              <a:rPr lang="en"/>
              <a:t>Bit depth is the amount of bits used to make the pcm numbers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Example: in film, there is no </a:t>
            </a:r>
            <a:r>
              <a:rPr lang="en"/>
              <a:t>pixel and in ANALOG audio there is no sample. Digital images have pixels, digital audio has samples</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1" name="Shape 331"/>
        <p:cNvGrpSpPr/>
        <p:nvPr/>
      </p:nvGrpSpPr>
      <p:grpSpPr>
        <a:xfrm>
          <a:off x="0" y="0"/>
          <a:ext cx="0" cy="0"/>
          <a:chOff x="0" y="0"/>
          <a:chExt cx="0" cy="0"/>
        </a:xfrm>
      </p:grpSpPr>
      <p:sp>
        <p:nvSpPr>
          <p:cNvPr id="332" name="Google Shape;332;g3da926b9a8e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3" name="Google Shape;333;g3da926b9a8e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Connor</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1" name="Shape 341"/>
        <p:cNvGrpSpPr/>
        <p:nvPr/>
      </p:nvGrpSpPr>
      <p:grpSpPr>
        <a:xfrm>
          <a:off x="0" y="0"/>
          <a:ext cx="0" cy="0"/>
          <a:chOff x="0" y="0"/>
          <a:chExt cx="0" cy="0"/>
        </a:xfrm>
      </p:grpSpPr>
      <p:sp>
        <p:nvSpPr>
          <p:cNvPr id="342" name="Google Shape;342;g3d855515d0a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3" name="Google Shape;343;g3d855515d0a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Ethan</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8" name="Shape 348"/>
        <p:cNvGrpSpPr/>
        <p:nvPr/>
      </p:nvGrpSpPr>
      <p:grpSpPr>
        <a:xfrm>
          <a:off x="0" y="0"/>
          <a:ext cx="0" cy="0"/>
          <a:chOff x="0" y="0"/>
          <a:chExt cx="0" cy="0"/>
        </a:xfrm>
      </p:grpSpPr>
      <p:sp>
        <p:nvSpPr>
          <p:cNvPr id="349" name="Google Shape;349;g3d85ef856d2_0_1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0" name="Google Shape;350;g3d85ef856d2_0_1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Ethan</a:t>
            </a:r>
            <a:endParaRPr/>
          </a:p>
          <a:p>
            <a:pPr indent="-298450" lvl="0" marL="457200" rtl="0" algn="l">
              <a:spcBef>
                <a:spcPts val="0"/>
              </a:spcBef>
              <a:spcAft>
                <a:spcPts val="0"/>
              </a:spcAft>
              <a:buSzPts val="1100"/>
              <a:buChar char="-"/>
            </a:pPr>
            <a:r>
              <a:rPr lang="en"/>
              <a:t>Harry Nyquist develops the basis of the theorem we just covered.</a:t>
            </a:r>
            <a:endParaRPr/>
          </a:p>
          <a:p>
            <a:pPr indent="-298450" lvl="0" marL="457200" rtl="0" algn="l">
              <a:spcBef>
                <a:spcPts val="0"/>
              </a:spcBef>
              <a:spcAft>
                <a:spcPts val="0"/>
              </a:spcAft>
              <a:buSzPts val="1100"/>
              <a:buChar char="-"/>
            </a:pPr>
            <a:r>
              <a:rPr lang="en"/>
              <a:t>Claude Shannon publishes the sampling theorem with his introduction of information theory, adding onto Nyquist’s findings.</a:t>
            </a:r>
            <a:endParaRPr/>
          </a:p>
          <a:p>
            <a:pPr indent="-298450" lvl="0" marL="457200" rtl="0" algn="l">
              <a:spcBef>
                <a:spcPts val="0"/>
              </a:spcBef>
              <a:spcAft>
                <a:spcPts val="0"/>
              </a:spcAft>
              <a:buSzPts val="1100"/>
              <a:buChar char="-"/>
            </a:pPr>
            <a:r>
              <a:rPr lang="en"/>
              <a:t>Norman Levinson proposes a solution to solving an equation involving a Toeplitz matrix</a:t>
            </a:r>
            <a:endParaRPr/>
          </a:p>
          <a:p>
            <a:pPr indent="-298450" lvl="0" marL="457200" rtl="0" algn="l">
              <a:spcBef>
                <a:spcPts val="0"/>
              </a:spcBef>
              <a:spcAft>
                <a:spcPts val="0"/>
              </a:spcAft>
              <a:buSzPts val="1100"/>
              <a:buChar char="-"/>
            </a:pPr>
            <a:r>
              <a:rPr lang="en"/>
              <a:t>Norbert Wiener published theory for calculating best filters and predictors for detecting signals in sound (Wiener Filter)</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6" name="Shape 376"/>
        <p:cNvGrpSpPr/>
        <p:nvPr/>
      </p:nvGrpSpPr>
      <p:grpSpPr>
        <a:xfrm>
          <a:off x="0" y="0"/>
          <a:ext cx="0" cy="0"/>
          <a:chOff x="0" y="0"/>
          <a:chExt cx="0" cy="0"/>
        </a:xfrm>
      </p:grpSpPr>
      <p:sp>
        <p:nvSpPr>
          <p:cNvPr id="377" name="Google Shape;377;g3d85ef856d2_0_2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8" name="Google Shape;378;g3d85ef856d2_0_2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Ethan</a:t>
            </a:r>
            <a:endParaRPr/>
          </a:p>
          <a:p>
            <a:pPr indent="-298450" lvl="0" marL="457200" rtl="0" algn="l">
              <a:spcBef>
                <a:spcPts val="0"/>
              </a:spcBef>
              <a:spcAft>
                <a:spcPts val="0"/>
              </a:spcAft>
              <a:buSzPts val="1100"/>
              <a:buChar char="-"/>
            </a:pPr>
            <a:r>
              <a:rPr lang="en"/>
              <a:t>James Durbin improves on Levinson’s solution - Durbin-Levinson algorithm is born. We’ll cover it in more detail later.</a:t>
            </a:r>
            <a:endParaRPr/>
          </a:p>
          <a:p>
            <a:pPr indent="-298450" lvl="0" marL="457200" rtl="0" algn="l">
              <a:spcBef>
                <a:spcPts val="0"/>
              </a:spcBef>
              <a:spcAft>
                <a:spcPts val="0"/>
              </a:spcAft>
              <a:buSzPts val="1100"/>
              <a:buChar char="-"/>
            </a:pPr>
            <a:r>
              <a:rPr lang="en"/>
              <a:t>Solomon Golomb created Golomb coding, a compression algorithm for geometric distributed alphabets</a:t>
            </a:r>
            <a:endParaRPr/>
          </a:p>
          <a:p>
            <a:pPr indent="-298450" lvl="0" marL="457200" rtl="0" algn="l">
              <a:spcBef>
                <a:spcPts val="0"/>
              </a:spcBef>
              <a:spcAft>
                <a:spcPts val="0"/>
              </a:spcAft>
              <a:buSzPts val="1100"/>
              <a:buChar char="-"/>
            </a:pPr>
            <a:r>
              <a:rPr lang="en"/>
              <a:t>Robert Rice introduced rice encoding as an application of Golomb coding for compressing image data from spacecrafts (couldn’t find a picture of him)</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g13c8230601d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9" name="Google Shape;159;g13c8230601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8" name="Shape 398"/>
        <p:cNvGrpSpPr/>
        <p:nvPr/>
      </p:nvGrpSpPr>
      <p:grpSpPr>
        <a:xfrm>
          <a:off x="0" y="0"/>
          <a:ext cx="0" cy="0"/>
          <a:chOff x="0" y="0"/>
          <a:chExt cx="0" cy="0"/>
        </a:xfrm>
      </p:grpSpPr>
      <p:sp>
        <p:nvSpPr>
          <p:cNvPr id="399" name="Google Shape;399;g3d85ef856d2_0_2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0" name="Google Shape;400;g3d85ef856d2_0_2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Ethan</a:t>
            </a:r>
            <a:endParaRPr/>
          </a:p>
          <a:p>
            <a:pPr indent="0" lvl="0" marL="0" rtl="0" algn="l">
              <a:spcBef>
                <a:spcPts val="0"/>
              </a:spcBef>
              <a:spcAft>
                <a:spcPts val="0"/>
              </a:spcAft>
              <a:buNone/>
            </a:pPr>
            <a:r>
              <a:rPr lang="en"/>
              <a:t>WAV is the same thing as AIFF (Microsoft &amp; IBM’s answer)</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7" name="Shape 417"/>
        <p:cNvGrpSpPr/>
        <p:nvPr/>
      </p:nvGrpSpPr>
      <p:grpSpPr>
        <a:xfrm>
          <a:off x="0" y="0"/>
          <a:ext cx="0" cy="0"/>
          <a:chOff x="0" y="0"/>
          <a:chExt cx="0" cy="0"/>
        </a:xfrm>
      </p:grpSpPr>
      <p:sp>
        <p:nvSpPr>
          <p:cNvPr id="418" name="Google Shape;418;g3d85ef856d2_0_2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9" name="Google Shape;419;g3d85ef856d2_0_2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Connor</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4" name="Shape 434"/>
        <p:cNvGrpSpPr/>
        <p:nvPr/>
      </p:nvGrpSpPr>
      <p:grpSpPr>
        <a:xfrm>
          <a:off x="0" y="0"/>
          <a:ext cx="0" cy="0"/>
          <a:chOff x="0" y="0"/>
          <a:chExt cx="0" cy="0"/>
        </a:xfrm>
      </p:grpSpPr>
      <p:sp>
        <p:nvSpPr>
          <p:cNvPr id="435" name="Google Shape;435;g3d85ef856d2_0_4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6" name="Google Shape;436;g3d85ef856d2_0_4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Breanna</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t>
            </a:r>
            <a:r>
              <a:rPr lang="en"/>
              <a:t>Josh Coalson debuts FLAC on sourceforge</a:t>
            </a:r>
            <a:endParaRPr/>
          </a:p>
          <a:p>
            <a:pPr indent="0" lvl="0" marL="0" rtl="0" algn="l">
              <a:spcBef>
                <a:spcPts val="0"/>
              </a:spcBef>
              <a:spcAft>
                <a:spcPts val="0"/>
              </a:spcAft>
              <a:buNone/>
            </a:pPr>
            <a:r>
              <a:rPr lang="en"/>
              <a:t>-FLAC joins xiph, a free codec compilation, which allowed for greater integration</a:t>
            </a:r>
            <a:endParaRPr/>
          </a:p>
          <a:p>
            <a:pPr indent="0" lvl="0" marL="0" rtl="0" algn="l">
              <a:spcBef>
                <a:spcPts val="0"/>
              </a:spcBef>
              <a:spcAft>
                <a:spcPts val="0"/>
              </a:spcAft>
              <a:buNone/>
            </a:pPr>
            <a:r>
              <a:rPr lang="en"/>
              <a:t>-FLAC is supported by Yahoo music, a major step in its use for ripping/encoding</a:t>
            </a:r>
            <a:endParaRPr/>
          </a:p>
          <a:p>
            <a:pPr indent="0" lvl="0" marL="0" rtl="0" algn="l">
              <a:spcBef>
                <a:spcPts val="0"/>
              </a:spcBef>
              <a:spcAft>
                <a:spcPts val="0"/>
              </a:spcAft>
              <a:buNone/>
            </a:pPr>
            <a:r>
              <a:rPr lang="en"/>
              <a:t>-Javascript FLAC decoder made available, google play releases FLAC support update</a:t>
            </a:r>
            <a:endParaRPr/>
          </a:p>
          <a:p>
            <a:pPr indent="0" lvl="0" marL="0" rtl="0" algn="l">
              <a:spcBef>
                <a:spcPts val="0"/>
              </a:spcBef>
              <a:spcAft>
                <a:spcPts val="0"/>
              </a:spcAft>
              <a:buNone/>
            </a:pPr>
            <a:r>
              <a:rPr lang="en"/>
              <a:t>-The encoder has been made multithreaded! Still being updated for efficiency</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 The encoder has received continuous support with its most recent update being an efficiency boost in the form of multithreading in its latest update in 2025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6" name="Shape 456"/>
        <p:cNvGrpSpPr/>
        <p:nvPr/>
      </p:nvGrpSpPr>
      <p:grpSpPr>
        <a:xfrm>
          <a:off x="0" y="0"/>
          <a:ext cx="0" cy="0"/>
          <a:chOff x="0" y="0"/>
          <a:chExt cx="0" cy="0"/>
        </a:xfrm>
      </p:grpSpPr>
      <p:sp>
        <p:nvSpPr>
          <p:cNvPr id="457" name="Google Shape;457;g3d855515d0a_0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8" name="Google Shape;458;g3d855515d0a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4" name="Shape 464"/>
        <p:cNvGrpSpPr/>
        <p:nvPr/>
      </p:nvGrpSpPr>
      <p:grpSpPr>
        <a:xfrm>
          <a:off x="0" y="0"/>
          <a:ext cx="0" cy="0"/>
          <a:chOff x="0" y="0"/>
          <a:chExt cx="0" cy="0"/>
        </a:xfrm>
      </p:grpSpPr>
      <p:sp>
        <p:nvSpPr>
          <p:cNvPr id="465" name="Google Shape;465;g13c8230601d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6" name="Google Shape;466;g13c8230601d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Breanna</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N = number of audio samples</a:t>
            </a:r>
            <a:endParaRPr/>
          </a:p>
          <a:p>
            <a:pPr indent="0" lvl="0" marL="0" rtl="0" algn="l">
              <a:spcBef>
                <a:spcPts val="0"/>
              </a:spcBef>
              <a:spcAft>
                <a:spcPts val="0"/>
              </a:spcAft>
              <a:buNone/>
            </a:pPr>
            <a:r>
              <a:rPr lang="en"/>
              <a:t>P = prediction order</a:t>
            </a:r>
            <a:endParaRPr/>
          </a:p>
          <a:p>
            <a:pPr indent="0" lvl="0" marL="0" rtl="0" algn="l">
              <a:spcBef>
                <a:spcPts val="0"/>
              </a:spcBef>
              <a:spcAft>
                <a:spcPts val="0"/>
              </a:spcAft>
              <a:buNone/>
            </a:pPr>
            <a:r>
              <a:rPr lang="en"/>
              <a:t>P is less than 32 so its practically linear, resulting in final time O(N*P)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1" name="Shape 471"/>
        <p:cNvGrpSpPr/>
        <p:nvPr/>
      </p:nvGrpSpPr>
      <p:grpSpPr>
        <a:xfrm>
          <a:off x="0" y="0"/>
          <a:ext cx="0" cy="0"/>
          <a:chOff x="0" y="0"/>
          <a:chExt cx="0" cy="0"/>
        </a:xfrm>
      </p:grpSpPr>
      <p:sp>
        <p:nvSpPr>
          <p:cNvPr id="472" name="Google Shape;472;g3d85ef856d2_0_3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3" name="Google Shape;473;g3d85ef856d2_0_3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Breanna</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one block is typically 4096 - for some it’s 2048 we’ll get into that later</a:t>
            </a:r>
            <a:endParaRPr/>
          </a:p>
          <a:p>
            <a:pPr indent="0" lvl="0" marL="0" rtl="0" algn="l">
              <a:spcBef>
                <a:spcPts val="0"/>
              </a:spcBef>
              <a:spcAft>
                <a:spcPts val="0"/>
              </a:spcAft>
              <a:buNone/>
            </a:pPr>
            <a:r>
              <a:rPr lang="en"/>
              <a:t>This graph is 1 block with 4096 samples</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9" name="Shape 479"/>
        <p:cNvGrpSpPr/>
        <p:nvPr/>
      </p:nvGrpSpPr>
      <p:grpSpPr>
        <a:xfrm>
          <a:off x="0" y="0"/>
          <a:ext cx="0" cy="0"/>
          <a:chOff x="0" y="0"/>
          <a:chExt cx="0" cy="0"/>
        </a:xfrm>
      </p:grpSpPr>
      <p:sp>
        <p:nvSpPr>
          <p:cNvPr id="480" name="Google Shape;480;g3d85ef856d2_0_3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1" name="Google Shape;481;g3d85ef856d2_0_3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Connor</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6" name="Shape 486"/>
        <p:cNvGrpSpPr/>
        <p:nvPr/>
      </p:nvGrpSpPr>
      <p:grpSpPr>
        <a:xfrm>
          <a:off x="0" y="0"/>
          <a:ext cx="0" cy="0"/>
          <a:chOff x="0" y="0"/>
          <a:chExt cx="0" cy="0"/>
        </a:xfrm>
      </p:grpSpPr>
      <p:sp>
        <p:nvSpPr>
          <p:cNvPr id="487" name="Google Shape;487;g3da926b9a8e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8" name="Google Shape;488;g3da926b9a8e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Connor</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3" name="Shape 493"/>
        <p:cNvGrpSpPr/>
        <p:nvPr/>
      </p:nvGrpSpPr>
      <p:grpSpPr>
        <a:xfrm>
          <a:off x="0" y="0"/>
          <a:ext cx="0" cy="0"/>
          <a:chOff x="0" y="0"/>
          <a:chExt cx="0" cy="0"/>
        </a:xfrm>
      </p:grpSpPr>
      <p:sp>
        <p:nvSpPr>
          <p:cNvPr id="494" name="Google Shape;494;g3d85ef856d2_0_3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5" name="Google Shape;495;g3d85ef856d2_0_3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Connor</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1" name="Shape 501"/>
        <p:cNvGrpSpPr/>
        <p:nvPr/>
      </p:nvGrpSpPr>
      <p:grpSpPr>
        <a:xfrm>
          <a:off x="0" y="0"/>
          <a:ext cx="0" cy="0"/>
          <a:chOff x="0" y="0"/>
          <a:chExt cx="0" cy="0"/>
        </a:xfrm>
      </p:grpSpPr>
      <p:sp>
        <p:nvSpPr>
          <p:cNvPr id="502" name="Google Shape;502;g3d85ef856d2_0_3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3" name="Google Shape;503;g3d85ef856d2_0_3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Connor</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Rice coding</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g54dda1946d_6_3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3" name="Google Shape;173;g54dda1946d_6_3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0" name="Shape 510"/>
        <p:cNvGrpSpPr/>
        <p:nvPr/>
      </p:nvGrpSpPr>
      <p:grpSpPr>
        <a:xfrm>
          <a:off x="0" y="0"/>
          <a:ext cx="0" cy="0"/>
          <a:chOff x="0" y="0"/>
          <a:chExt cx="0" cy="0"/>
        </a:xfrm>
      </p:grpSpPr>
      <p:sp>
        <p:nvSpPr>
          <p:cNvPr id="511" name="Google Shape;511;g3d855515d0a_0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2" name="Google Shape;512;g3d855515d0a_0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8" name="Shape 518"/>
        <p:cNvGrpSpPr/>
        <p:nvPr/>
      </p:nvGrpSpPr>
      <p:grpSpPr>
        <a:xfrm>
          <a:off x="0" y="0"/>
          <a:ext cx="0" cy="0"/>
          <a:chOff x="0" y="0"/>
          <a:chExt cx="0" cy="0"/>
        </a:xfrm>
      </p:grpSpPr>
      <p:sp>
        <p:nvSpPr>
          <p:cNvPr id="519" name="Google Shape;519;g1958e4b1c69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0" name="Google Shape;520;g1958e4b1c69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300">
                <a:solidFill>
                  <a:srgbClr val="333333"/>
                </a:solidFill>
                <a:latin typeface="Work Sans"/>
                <a:ea typeface="Work Sans"/>
                <a:cs typeface="Work Sans"/>
                <a:sym typeface="Work Sans"/>
              </a:rPr>
              <a:t>Breanna</a:t>
            </a:r>
            <a:endParaRPr sz="1300">
              <a:solidFill>
                <a:srgbClr val="333333"/>
              </a:solidFill>
              <a:latin typeface="Work Sans"/>
              <a:ea typeface="Work Sans"/>
              <a:cs typeface="Work Sans"/>
              <a:sym typeface="Work Sans"/>
            </a:endParaRPr>
          </a:p>
          <a:p>
            <a:pPr indent="0" lvl="0" marL="0" rtl="0" algn="l">
              <a:lnSpc>
                <a:spcPct val="115000"/>
              </a:lnSpc>
              <a:spcBef>
                <a:spcPts val="0"/>
              </a:spcBef>
              <a:spcAft>
                <a:spcPts val="0"/>
              </a:spcAft>
              <a:buNone/>
            </a:pPr>
            <a:r>
              <a:rPr lang="en" sz="1300">
                <a:solidFill>
                  <a:srgbClr val="333333"/>
                </a:solidFill>
                <a:latin typeface="Work Sans"/>
                <a:ea typeface="Work Sans"/>
                <a:cs typeface="Work Sans"/>
                <a:sym typeface="Work Sans"/>
              </a:rPr>
              <a:t>Applied to Connor’s music library ~2000 songs</a:t>
            </a:r>
            <a:endParaRPr sz="1300">
              <a:solidFill>
                <a:srgbClr val="333333"/>
              </a:solidFill>
              <a:latin typeface="Work Sans"/>
              <a:ea typeface="Work Sans"/>
              <a:cs typeface="Work Sans"/>
              <a:sym typeface="Work Sans"/>
            </a:endParaRPr>
          </a:p>
          <a:p>
            <a:pPr indent="0" lvl="0" marL="0" rtl="0" algn="l">
              <a:lnSpc>
                <a:spcPct val="115000"/>
              </a:lnSpc>
              <a:spcBef>
                <a:spcPts val="0"/>
              </a:spcBef>
              <a:spcAft>
                <a:spcPts val="0"/>
              </a:spcAft>
              <a:buNone/>
            </a:pPr>
            <a:r>
              <a:rPr lang="en" sz="1300">
                <a:solidFill>
                  <a:srgbClr val="333333"/>
                </a:solidFill>
                <a:latin typeface="Work Sans"/>
                <a:ea typeface="Work Sans"/>
                <a:cs typeface="Work Sans"/>
                <a:sym typeface="Work Sans"/>
              </a:rPr>
              <a:t>Measured average encoding speed and average compression ratio</a:t>
            </a:r>
            <a:endParaRPr sz="1300">
              <a:solidFill>
                <a:srgbClr val="333333"/>
              </a:solidFill>
              <a:latin typeface="Work Sans"/>
              <a:ea typeface="Work Sans"/>
              <a:cs typeface="Work Sans"/>
              <a:sym typeface="Work Sans"/>
            </a:endParaRPr>
          </a:p>
          <a:p>
            <a:pPr indent="0" lvl="0" marL="0" rtl="0" algn="l">
              <a:lnSpc>
                <a:spcPct val="115000"/>
              </a:lnSpc>
              <a:spcBef>
                <a:spcPts val="0"/>
              </a:spcBef>
              <a:spcAft>
                <a:spcPts val="0"/>
              </a:spcAft>
              <a:buNone/>
            </a:pPr>
            <a:r>
              <a:rPr lang="en" sz="1300">
                <a:solidFill>
                  <a:srgbClr val="333333"/>
                </a:solidFill>
                <a:latin typeface="Work Sans"/>
                <a:ea typeface="Work Sans"/>
                <a:cs typeface="Work Sans"/>
                <a:sym typeface="Work Sans"/>
              </a:rPr>
              <a:t>2 uses 2048 block sizes, but has to compress more than one. Inefficient</a:t>
            </a:r>
            <a:endParaRPr sz="1300">
              <a:solidFill>
                <a:srgbClr val="333333"/>
              </a:solidFill>
              <a:latin typeface="Work Sans"/>
              <a:ea typeface="Work Sans"/>
              <a:cs typeface="Work Sans"/>
              <a:sym typeface="Work Sans"/>
            </a:endParaRPr>
          </a:p>
          <a:p>
            <a:pPr indent="0" lvl="0" marL="0" rtl="0" algn="l">
              <a:lnSpc>
                <a:spcPct val="115000"/>
              </a:lnSpc>
              <a:spcBef>
                <a:spcPts val="0"/>
              </a:spcBef>
              <a:spcAft>
                <a:spcPts val="0"/>
              </a:spcAft>
              <a:buNone/>
            </a:pPr>
            <a:r>
              <a:rPr lang="en" sz="1300">
                <a:solidFill>
                  <a:srgbClr val="333333"/>
                </a:solidFill>
                <a:latin typeface="Work Sans"/>
                <a:ea typeface="Work Sans"/>
                <a:cs typeface="Work Sans"/>
                <a:sym typeface="Work Sans"/>
              </a:rPr>
              <a:t>5 is the default</a:t>
            </a:r>
            <a:endParaRPr sz="1300">
              <a:solidFill>
                <a:srgbClr val="333333"/>
              </a:solidFill>
              <a:latin typeface="Work Sans"/>
              <a:ea typeface="Work Sans"/>
              <a:cs typeface="Work Sans"/>
              <a:sym typeface="Work Sans"/>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6" name="Shape 526"/>
        <p:cNvGrpSpPr/>
        <p:nvPr/>
      </p:nvGrpSpPr>
      <p:grpSpPr>
        <a:xfrm>
          <a:off x="0" y="0"/>
          <a:ext cx="0" cy="0"/>
          <a:chOff x="0" y="0"/>
          <a:chExt cx="0" cy="0"/>
        </a:xfrm>
      </p:grpSpPr>
      <p:sp>
        <p:nvSpPr>
          <p:cNvPr id="527" name="Google Shape;527;g3d85ef856d2_3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8" name="Google Shape;528;g3d85ef856d2_3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Breanna</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High dotted line = bad (less compression)</a:t>
            </a:r>
            <a:endParaRPr/>
          </a:p>
          <a:p>
            <a:pPr indent="0" lvl="0" marL="0" rtl="0" algn="l">
              <a:spcBef>
                <a:spcPts val="0"/>
              </a:spcBef>
              <a:spcAft>
                <a:spcPts val="0"/>
              </a:spcAft>
              <a:buNone/>
            </a:pPr>
            <a:r>
              <a:rPr lang="en"/>
              <a:t>High solid line = good (faster)</a:t>
            </a:r>
            <a:endParaRPr/>
          </a:p>
          <a:p>
            <a:pPr indent="0" lvl="0" marL="0" rtl="0" algn="l">
              <a:spcBef>
                <a:spcPts val="0"/>
              </a:spcBef>
              <a:spcAft>
                <a:spcPts val="0"/>
              </a:spcAft>
              <a:buNone/>
            </a:pPr>
            <a:r>
              <a:rPr lang="en"/>
              <a:t>Metal performed the best -&gt; hypothesis: repeated sounds are encoded more efficiently</a:t>
            </a:r>
            <a:endParaRPr/>
          </a:p>
          <a:p>
            <a:pPr indent="0" lvl="0" marL="0" rtl="0" algn="l">
              <a:spcBef>
                <a:spcPts val="0"/>
              </a:spcBef>
              <a:spcAft>
                <a:spcPts val="0"/>
              </a:spcAft>
              <a:buNone/>
            </a:pPr>
            <a:r>
              <a:rPr lang="en"/>
              <a:t>Worst compression pop -&gt; hypothesis: lots of vocals and space, human performance varies?</a:t>
            </a:r>
            <a:endParaRPr/>
          </a:p>
          <a:p>
            <a:pPr indent="0" lvl="0" marL="0" rtl="0" algn="l">
              <a:spcBef>
                <a:spcPts val="0"/>
              </a:spcBef>
              <a:spcAft>
                <a:spcPts val="0"/>
              </a:spcAft>
              <a:buNone/>
            </a:pPr>
            <a:r>
              <a:rPr lang="en"/>
              <a:t>Possibly our dataset</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3" name="Shape 533"/>
        <p:cNvGrpSpPr/>
        <p:nvPr/>
      </p:nvGrpSpPr>
      <p:grpSpPr>
        <a:xfrm>
          <a:off x="0" y="0"/>
          <a:ext cx="0" cy="0"/>
          <a:chOff x="0" y="0"/>
          <a:chExt cx="0" cy="0"/>
        </a:xfrm>
      </p:grpSpPr>
      <p:sp>
        <p:nvSpPr>
          <p:cNvPr id="534" name="Google Shape;534;g3d855515d0a_0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5" name="Google Shape;535;g3d855515d0a_0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Ethan</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1" name="Shape 541"/>
        <p:cNvGrpSpPr/>
        <p:nvPr/>
      </p:nvGrpSpPr>
      <p:grpSpPr>
        <a:xfrm>
          <a:off x="0" y="0"/>
          <a:ext cx="0" cy="0"/>
          <a:chOff x="0" y="0"/>
          <a:chExt cx="0" cy="0"/>
        </a:xfrm>
      </p:grpSpPr>
      <p:sp>
        <p:nvSpPr>
          <p:cNvPr id="542" name="Google Shape;542;g3d85ef856d2_0_3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3" name="Google Shape;543;g3d85ef856d2_0_3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Ethan</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DRM: </a:t>
            </a:r>
            <a:r>
              <a:rPr lang="en"/>
              <a:t>set of technologies, policies, and encryption methods used by hardware manufacturers, publishers, and copyright holders to control the use, modification, and distribution of copyrighted works (restricts access to digital content). This means producers own the flac file outright.</a:t>
            </a:r>
            <a:endParaRPr/>
          </a:p>
          <a:p>
            <a:pPr indent="0" lvl="0" marL="0" rtl="0" algn="l">
              <a:spcBef>
                <a:spcPts val="0"/>
              </a:spcBef>
              <a:spcAft>
                <a:spcPts val="0"/>
              </a:spcAft>
              <a:buNone/>
            </a:pPr>
            <a:r>
              <a:rPr lang="en"/>
              <a:t>Streaming: Next slide…</a:t>
            </a:r>
            <a:endParaRPr/>
          </a:p>
          <a:p>
            <a:pPr indent="0" lvl="0" marL="0" rtl="0" algn="l">
              <a:spcBef>
                <a:spcPts val="0"/>
              </a:spcBef>
              <a:spcAft>
                <a:spcPts val="0"/>
              </a:spcAft>
              <a:buNone/>
            </a:pPr>
            <a:r>
              <a:rPr lang="en"/>
              <a:t>Audiophile: someone who is very passionate about high-fidelity (hi-fi) sound…I make low-fidelity (lo-fi) music but I still care about lossless quality!</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8" name="Shape 548"/>
        <p:cNvGrpSpPr/>
        <p:nvPr/>
      </p:nvGrpSpPr>
      <p:grpSpPr>
        <a:xfrm>
          <a:off x="0" y="0"/>
          <a:ext cx="0" cy="0"/>
          <a:chOff x="0" y="0"/>
          <a:chExt cx="0" cy="0"/>
        </a:xfrm>
      </p:grpSpPr>
      <p:sp>
        <p:nvSpPr>
          <p:cNvPr id="549" name="Google Shape;549;g3d9c8346956_2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0" name="Google Shape;550;g3d9c8346956_2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Ethan</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Apple Music does offer Hi-res lossless streaming up to 24-bit/192kHz</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7" name="Shape 557"/>
        <p:cNvGrpSpPr/>
        <p:nvPr/>
      </p:nvGrpSpPr>
      <p:grpSpPr>
        <a:xfrm>
          <a:off x="0" y="0"/>
          <a:ext cx="0" cy="0"/>
          <a:chOff x="0" y="0"/>
          <a:chExt cx="0" cy="0"/>
        </a:xfrm>
      </p:grpSpPr>
      <p:sp>
        <p:nvSpPr>
          <p:cNvPr id="558" name="Google Shape;558;g3d855515d0a_0_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9" name="Google Shape;559;g3d855515d0a_0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Ethan</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5" name="Shape 565"/>
        <p:cNvGrpSpPr/>
        <p:nvPr/>
      </p:nvGrpSpPr>
      <p:grpSpPr>
        <a:xfrm>
          <a:off x="0" y="0"/>
          <a:ext cx="0" cy="0"/>
          <a:chOff x="0" y="0"/>
          <a:chExt cx="0" cy="0"/>
        </a:xfrm>
      </p:grpSpPr>
      <p:sp>
        <p:nvSpPr>
          <p:cNvPr id="566" name="Google Shape;566;g51b1a71d38_3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7" name="Google Shape;567;g51b1a71d38_3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Ethan</a:t>
            </a:r>
            <a:endParaRPr/>
          </a:p>
          <a:p>
            <a:pPr indent="0" lvl="0" marL="0" rtl="0" algn="l">
              <a:spcBef>
                <a:spcPts val="0"/>
              </a:spcBef>
              <a:spcAft>
                <a:spcPts val="0"/>
              </a:spcAft>
              <a:buNone/>
            </a:pPr>
            <a:r>
              <a:rPr lang="en"/>
              <a:t>ALAC: Apple Lossless Audio Codec</a:t>
            </a:r>
            <a:endParaRPr/>
          </a:p>
          <a:p>
            <a:pPr indent="0" lvl="0" marL="0" rtl="0" algn="l">
              <a:spcBef>
                <a:spcPts val="0"/>
              </a:spcBef>
              <a:spcAft>
                <a:spcPts val="0"/>
              </a:spcAft>
              <a:buNone/>
            </a:pPr>
            <a:r>
              <a:rPr lang="en"/>
              <a:t>XLD: X Lossless Decoder</a:t>
            </a:r>
            <a:endParaRPr/>
          </a:p>
          <a:p>
            <a:pPr indent="0" lvl="0" marL="0" rtl="0" algn="l">
              <a:spcBef>
                <a:spcPts val="0"/>
              </a:spcBef>
              <a:spcAft>
                <a:spcPts val="0"/>
              </a:spcAft>
              <a:buNone/>
            </a:pPr>
            <a:r>
              <a:rPr lang="en"/>
              <a:t>VLC: VideoLAN Client</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2" name="Shape 572"/>
        <p:cNvGrpSpPr/>
        <p:nvPr/>
      </p:nvGrpSpPr>
      <p:grpSpPr>
        <a:xfrm>
          <a:off x="0" y="0"/>
          <a:ext cx="0" cy="0"/>
          <a:chOff x="0" y="0"/>
          <a:chExt cx="0" cy="0"/>
        </a:xfrm>
      </p:grpSpPr>
      <p:sp>
        <p:nvSpPr>
          <p:cNvPr id="573" name="Google Shape;573;g3d85ef856d2_0_4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4" name="Google Shape;574;g3d85ef856d2_0_4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Ethan</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9" name="Shape 579"/>
        <p:cNvGrpSpPr/>
        <p:nvPr/>
      </p:nvGrpSpPr>
      <p:grpSpPr>
        <a:xfrm>
          <a:off x="0" y="0"/>
          <a:ext cx="0" cy="0"/>
          <a:chOff x="0" y="0"/>
          <a:chExt cx="0" cy="0"/>
        </a:xfrm>
      </p:grpSpPr>
      <p:sp>
        <p:nvSpPr>
          <p:cNvPr id="580" name="Google Shape;580;g3dbbea220bf_1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1" name="Google Shape;581;g3dbbea220bf_1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g3d855515d0a_0_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0" name="Google Shape;180;g3d855515d0a_0_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3" name="Shape 593"/>
        <p:cNvGrpSpPr/>
        <p:nvPr/>
      </p:nvGrpSpPr>
      <p:grpSpPr>
        <a:xfrm>
          <a:off x="0" y="0"/>
          <a:ext cx="0" cy="0"/>
          <a:chOff x="0" y="0"/>
          <a:chExt cx="0" cy="0"/>
        </a:xfrm>
      </p:grpSpPr>
      <p:sp>
        <p:nvSpPr>
          <p:cNvPr id="594" name="Google Shape;594;g54ff9c4cb4_3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5" name="Google Shape;595;g54ff9c4cb4_3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g3d85ef856d2_3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2" name="Google Shape;192;g3d85ef856d2_3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g3d855515d0a_0_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5" name="Google Shape;205;g3d855515d0a_0_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g3d855515d0a_0_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0" name="Google Shape;220;g3d855515d0a_0_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g3d855515d0a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9" name="Google Shape;259;g3d855515d0a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Add a </a:t>
            </a:r>
            <a:r>
              <a:rPr lang="en"/>
              <a:t>picture</a:t>
            </a:r>
            <a:r>
              <a:rPr lang="en"/>
              <a:t> of Bwood</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 name="Shape 269"/>
        <p:cNvGrpSpPr/>
        <p:nvPr/>
      </p:nvGrpSpPr>
      <p:grpSpPr>
        <a:xfrm>
          <a:off x="0" y="0"/>
          <a:ext cx="0" cy="0"/>
          <a:chOff x="0" y="0"/>
          <a:chExt cx="0" cy="0"/>
        </a:xfrm>
      </p:grpSpPr>
      <p:sp>
        <p:nvSpPr>
          <p:cNvPr id="270" name="Google Shape;270;g3d85ef856d2_2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1" name="Google Shape;271;g3d85ef856d2_2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0.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0.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8.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0.png"/><Relationship Id="rId3" Type="http://schemas.openxmlformats.org/officeDocument/2006/relationships/image" Target="../media/image4.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0.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s://bit.ly/3A1uf1Q" TargetMode="External"/><Relationship Id="rId3" Type="http://schemas.openxmlformats.org/officeDocument/2006/relationships/hyperlink" Target="http://bit.ly/2TyoMsr" TargetMode="External"/><Relationship Id="rId4" Type="http://schemas.openxmlformats.org/officeDocument/2006/relationships/hyperlink" Target="http://bit.ly/2TtBDfr" TargetMode="External"/><Relationship Id="rId5" Type="http://schemas.openxmlformats.org/officeDocument/2006/relationships/image" Target="../media/image2.png"/><Relationship Id="rId6" Type="http://schemas.openxmlformats.org/officeDocument/2006/relationships/image" Target="../media/image16.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0.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0.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6.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0.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0.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713225" y="1007275"/>
            <a:ext cx="6011100" cy="1979400"/>
          </a:xfrm>
          <a:prstGeom prst="rect">
            <a:avLst/>
          </a:prstGeom>
        </p:spPr>
        <p:txBody>
          <a:bodyPr anchorCtr="0" anchor="t" bIns="91425" lIns="91425" spcFirstLastPara="1" rIns="91425" wrap="square" tIns="91425">
            <a:noAutofit/>
          </a:bodyPr>
          <a:lstStyle>
            <a:lvl1pPr lvl="0">
              <a:lnSpc>
                <a:spcPct val="90000"/>
              </a:lnSpc>
              <a:spcBef>
                <a:spcPts val="0"/>
              </a:spcBef>
              <a:spcAft>
                <a:spcPts val="0"/>
              </a:spcAft>
              <a:buClr>
                <a:srgbClr val="191919"/>
              </a:buClr>
              <a:buSzPts val="5200"/>
              <a:buNone/>
              <a:defRPr sz="45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p:txBody>
      </p:sp>
      <p:sp>
        <p:nvSpPr>
          <p:cNvPr id="11" name="Google Shape;11;p2"/>
          <p:cNvSpPr txBox="1"/>
          <p:nvPr>
            <p:ph idx="1" type="subTitle"/>
          </p:nvPr>
        </p:nvSpPr>
        <p:spPr>
          <a:xfrm>
            <a:off x="713225" y="3222025"/>
            <a:ext cx="2630100" cy="7629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1400"/>
              <a:buNone/>
              <a:defRPr sz="1600">
                <a:solidFill>
                  <a:schemeClr val="dk1"/>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p:txBody>
      </p:sp>
      <p:grpSp>
        <p:nvGrpSpPr>
          <p:cNvPr id="12" name="Google Shape;12;p2"/>
          <p:cNvGrpSpPr/>
          <p:nvPr/>
        </p:nvGrpSpPr>
        <p:grpSpPr>
          <a:xfrm>
            <a:off x="-3902825" y="3636448"/>
            <a:ext cx="16739275" cy="1688603"/>
            <a:chOff x="-3902825" y="3636448"/>
            <a:chExt cx="16739275" cy="1688603"/>
          </a:xfrm>
        </p:grpSpPr>
        <p:pic>
          <p:nvPicPr>
            <p:cNvPr id="13" name="Google Shape;13;p2"/>
            <p:cNvPicPr preferRelativeResize="0"/>
            <p:nvPr/>
          </p:nvPicPr>
          <p:blipFill>
            <a:blip r:embed="rId2">
              <a:alphaModFix/>
            </a:blip>
            <a:stretch>
              <a:fillRect/>
            </a:stretch>
          </p:blipFill>
          <p:spPr>
            <a:xfrm>
              <a:off x="2057400" y="3636448"/>
              <a:ext cx="5242025" cy="1688603"/>
            </a:xfrm>
            <a:prstGeom prst="rect">
              <a:avLst/>
            </a:prstGeom>
            <a:noFill/>
            <a:ln>
              <a:noFill/>
            </a:ln>
          </p:spPr>
        </p:pic>
        <p:pic>
          <p:nvPicPr>
            <p:cNvPr id="14" name="Google Shape;14;p2"/>
            <p:cNvPicPr preferRelativeResize="0"/>
            <p:nvPr/>
          </p:nvPicPr>
          <p:blipFill>
            <a:blip r:embed="rId2">
              <a:alphaModFix/>
            </a:blip>
            <a:stretch>
              <a:fillRect/>
            </a:stretch>
          </p:blipFill>
          <p:spPr>
            <a:xfrm>
              <a:off x="7594425" y="3636448"/>
              <a:ext cx="5242025" cy="1688603"/>
            </a:xfrm>
            <a:prstGeom prst="rect">
              <a:avLst/>
            </a:prstGeom>
            <a:noFill/>
            <a:ln>
              <a:noFill/>
            </a:ln>
          </p:spPr>
        </p:pic>
        <p:pic>
          <p:nvPicPr>
            <p:cNvPr id="15" name="Google Shape;15;p2"/>
            <p:cNvPicPr preferRelativeResize="0"/>
            <p:nvPr/>
          </p:nvPicPr>
          <p:blipFill>
            <a:blip r:embed="rId2">
              <a:alphaModFix/>
            </a:blip>
            <a:stretch>
              <a:fillRect/>
            </a:stretch>
          </p:blipFill>
          <p:spPr>
            <a:xfrm flipH="1">
              <a:off x="-3902825" y="3636448"/>
              <a:ext cx="5242025" cy="1688603"/>
            </a:xfrm>
            <a:prstGeom prst="rect">
              <a:avLst/>
            </a:prstGeom>
            <a:noFill/>
            <a:ln>
              <a:noFill/>
            </a:ln>
          </p:spPr>
        </p:pic>
      </p:grpSp>
      <p:pic>
        <p:nvPicPr>
          <p:cNvPr id="16" name="Google Shape;16;p2"/>
          <p:cNvPicPr preferRelativeResize="0"/>
          <p:nvPr/>
        </p:nvPicPr>
        <p:blipFill rotWithShape="1">
          <a:blip r:embed="rId3">
            <a:alphaModFix/>
          </a:blip>
          <a:srcRect b="0" l="120" r="130" t="0"/>
          <a:stretch/>
        </p:blipFill>
        <p:spPr>
          <a:xfrm rot="600026">
            <a:off x="2805550" y="-946970"/>
            <a:ext cx="8839195" cy="2210906"/>
          </a:xfrm>
          <a:prstGeom prst="rect">
            <a:avLst/>
          </a:prstGeom>
          <a:noFill/>
          <a:ln>
            <a:noFill/>
          </a:ln>
        </p:spPr>
      </p:pic>
      <p:sp>
        <p:nvSpPr>
          <p:cNvPr id="17" name="Google Shape;17;p2"/>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64" name="Shape 64"/>
        <p:cNvGrpSpPr/>
        <p:nvPr/>
      </p:nvGrpSpPr>
      <p:grpSpPr>
        <a:xfrm>
          <a:off x="0" y="0"/>
          <a:ext cx="0" cy="0"/>
          <a:chOff x="0" y="0"/>
          <a:chExt cx="0" cy="0"/>
        </a:xfrm>
      </p:grpSpPr>
      <p:sp>
        <p:nvSpPr>
          <p:cNvPr id="65" name="Google Shape;65;p11"/>
          <p:cNvSpPr txBox="1"/>
          <p:nvPr>
            <p:ph hasCustomPrompt="1" type="title"/>
          </p:nvPr>
        </p:nvSpPr>
        <p:spPr>
          <a:xfrm>
            <a:off x="1284000" y="1288250"/>
            <a:ext cx="6576000" cy="1970700"/>
          </a:xfrm>
          <a:prstGeom prst="rect">
            <a:avLst/>
          </a:prstGeom>
        </p:spPr>
        <p:txBody>
          <a:bodyPr anchorCtr="0" anchor="ctr" bIns="91425" lIns="91425" spcFirstLastPara="1" rIns="91425" wrap="square" tIns="91425">
            <a:noAutofit/>
          </a:bodyPr>
          <a:lstStyle>
            <a:lvl1pPr lvl="0" algn="ctr">
              <a:spcBef>
                <a:spcPts val="0"/>
              </a:spcBef>
              <a:spcAft>
                <a:spcPts val="0"/>
              </a:spcAft>
              <a:buSzPts val="9600"/>
              <a:buNone/>
              <a:defRPr sz="96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66" name="Google Shape;66;p11"/>
          <p:cNvSpPr txBox="1"/>
          <p:nvPr>
            <p:ph idx="1" type="subTitle"/>
          </p:nvPr>
        </p:nvSpPr>
        <p:spPr>
          <a:xfrm>
            <a:off x="1284000" y="3259075"/>
            <a:ext cx="6576000" cy="497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grpSp>
        <p:nvGrpSpPr>
          <p:cNvPr id="67" name="Google Shape;67;p11"/>
          <p:cNvGrpSpPr/>
          <p:nvPr/>
        </p:nvGrpSpPr>
        <p:grpSpPr>
          <a:xfrm flipH="1">
            <a:off x="-3236750" y="-393352"/>
            <a:ext cx="15830325" cy="1688603"/>
            <a:chOff x="-3236750" y="-393352"/>
            <a:chExt cx="15830325" cy="1688603"/>
          </a:xfrm>
        </p:grpSpPr>
        <p:pic>
          <p:nvPicPr>
            <p:cNvPr id="68" name="Google Shape;68;p11"/>
            <p:cNvPicPr preferRelativeResize="0"/>
            <p:nvPr/>
          </p:nvPicPr>
          <p:blipFill>
            <a:blip r:embed="rId2">
              <a:alphaModFix/>
            </a:blip>
            <a:stretch>
              <a:fillRect/>
            </a:stretch>
          </p:blipFill>
          <p:spPr>
            <a:xfrm flipH="1" rot="10800000">
              <a:off x="2057400" y="-393352"/>
              <a:ext cx="5242025" cy="1688603"/>
            </a:xfrm>
            <a:prstGeom prst="rect">
              <a:avLst/>
            </a:prstGeom>
            <a:noFill/>
            <a:ln>
              <a:noFill/>
            </a:ln>
          </p:spPr>
        </p:pic>
        <p:pic>
          <p:nvPicPr>
            <p:cNvPr id="69" name="Google Shape;69;p11"/>
            <p:cNvPicPr preferRelativeResize="0"/>
            <p:nvPr/>
          </p:nvPicPr>
          <p:blipFill>
            <a:blip r:embed="rId2">
              <a:alphaModFix/>
            </a:blip>
            <a:stretch>
              <a:fillRect/>
            </a:stretch>
          </p:blipFill>
          <p:spPr>
            <a:xfrm flipH="1" rot="10800000">
              <a:off x="7351550" y="-393352"/>
              <a:ext cx="5242025" cy="1688603"/>
            </a:xfrm>
            <a:prstGeom prst="rect">
              <a:avLst/>
            </a:prstGeom>
            <a:noFill/>
            <a:ln>
              <a:noFill/>
            </a:ln>
          </p:spPr>
        </p:pic>
        <p:pic>
          <p:nvPicPr>
            <p:cNvPr id="70" name="Google Shape;70;p11"/>
            <p:cNvPicPr preferRelativeResize="0"/>
            <p:nvPr/>
          </p:nvPicPr>
          <p:blipFill>
            <a:blip r:embed="rId2">
              <a:alphaModFix/>
            </a:blip>
            <a:stretch>
              <a:fillRect/>
            </a:stretch>
          </p:blipFill>
          <p:spPr>
            <a:xfrm flipH="1" rot="10800000">
              <a:off x="-3236750" y="-393352"/>
              <a:ext cx="5242025" cy="1688603"/>
            </a:xfrm>
            <a:prstGeom prst="rect">
              <a:avLst/>
            </a:prstGeom>
            <a:noFill/>
            <a:ln>
              <a:noFill/>
            </a:ln>
          </p:spPr>
        </p:pic>
      </p:grpSp>
      <p:sp>
        <p:nvSpPr>
          <p:cNvPr id="71" name="Google Shape;71;p11"/>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noFill/>
      </p:bgPr>
    </p:bg>
    <p:spTree>
      <p:nvGrpSpPr>
        <p:cNvPr id="72" name="Shape 72"/>
        <p:cNvGrpSpPr/>
        <p:nvPr/>
      </p:nvGrpSpPr>
      <p:grpSpPr>
        <a:xfrm>
          <a:off x="0" y="0"/>
          <a:ext cx="0" cy="0"/>
          <a:chOff x="0" y="0"/>
          <a:chExt cx="0" cy="0"/>
        </a:xfrm>
      </p:grpSpPr>
      <p:sp>
        <p:nvSpPr>
          <p:cNvPr id="73" name="Google Shape;73;p12"/>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CUSTOM_6_1">
    <p:spTree>
      <p:nvGrpSpPr>
        <p:cNvPr id="74" name="Shape 74"/>
        <p:cNvGrpSpPr/>
        <p:nvPr/>
      </p:nvGrpSpPr>
      <p:grpSpPr>
        <a:xfrm>
          <a:off x="0" y="0"/>
          <a:ext cx="0" cy="0"/>
          <a:chOff x="0" y="0"/>
          <a:chExt cx="0" cy="0"/>
        </a:xfrm>
      </p:grpSpPr>
      <p:sp>
        <p:nvSpPr>
          <p:cNvPr id="75" name="Google Shape;75;p13"/>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500"/>
              <a:buNone/>
              <a:defRPr sz="3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76" name="Google Shape;76;p13"/>
          <p:cNvSpPr txBox="1"/>
          <p:nvPr>
            <p:ph idx="2" type="title"/>
          </p:nvPr>
        </p:nvSpPr>
        <p:spPr>
          <a:xfrm>
            <a:off x="719975" y="2449950"/>
            <a:ext cx="2519400" cy="527700"/>
          </a:xfrm>
          <a:prstGeom prst="rect">
            <a:avLst/>
          </a:prstGeom>
        </p:spPr>
        <p:txBody>
          <a:bodyPr anchorCtr="0" anchor="b" bIns="91425" lIns="91425" spcFirstLastPara="1" rIns="91425" wrap="square" tIns="91425">
            <a:noAutofit/>
          </a:bodyPr>
          <a:lstStyle>
            <a:lvl1pPr lvl="0" rtl="0" algn="ctr">
              <a:lnSpc>
                <a:spcPct val="115000"/>
              </a:lnSpc>
              <a:spcBef>
                <a:spcPts val="0"/>
              </a:spcBef>
              <a:spcAft>
                <a:spcPts val="0"/>
              </a:spcAft>
              <a:buSzPts val="2400"/>
              <a:buNone/>
              <a:defRPr sz="2000"/>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
        <p:nvSpPr>
          <p:cNvPr id="77" name="Google Shape;77;p13"/>
          <p:cNvSpPr txBox="1"/>
          <p:nvPr>
            <p:ph idx="1" type="subTitle"/>
          </p:nvPr>
        </p:nvSpPr>
        <p:spPr>
          <a:xfrm>
            <a:off x="719975" y="2977644"/>
            <a:ext cx="2519400" cy="14250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100"/>
              <a:buNone/>
              <a:defRPr/>
            </a:lvl1pPr>
            <a:lvl2pPr lvl="1" rtl="0" algn="ctr">
              <a:lnSpc>
                <a:spcPct val="100000"/>
              </a:lnSpc>
              <a:spcBef>
                <a:spcPts val="0"/>
              </a:spcBef>
              <a:spcAft>
                <a:spcPts val="0"/>
              </a:spcAft>
              <a:buSzPts val="1100"/>
              <a:buNone/>
              <a:defRPr sz="1100"/>
            </a:lvl2pPr>
            <a:lvl3pPr lvl="2" rtl="0" algn="ctr">
              <a:lnSpc>
                <a:spcPct val="100000"/>
              </a:lnSpc>
              <a:spcBef>
                <a:spcPts val="0"/>
              </a:spcBef>
              <a:spcAft>
                <a:spcPts val="0"/>
              </a:spcAft>
              <a:buSzPts val="1100"/>
              <a:buNone/>
              <a:defRPr sz="1100"/>
            </a:lvl3pPr>
            <a:lvl4pPr lvl="3" rtl="0" algn="ctr">
              <a:lnSpc>
                <a:spcPct val="100000"/>
              </a:lnSpc>
              <a:spcBef>
                <a:spcPts val="0"/>
              </a:spcBef>
              <a:spcAft>
                <a:spcPts val="0"/>
              </a:spcAft>
              <a:buSzPts val="1100"/>
              <a:buNone/>
              <a:defRPr sz="1100"/>
            </a:lvl4pPr>
            <a:lvl5pPr lvl="4" rtl="0" algn="ctr">
              <a:lnSpc>
                <a:spcPct val="100000"/>
              </a:lnSpc>
              <a:spcBef>
                <a:spcPts val="0"/>
              </a:spcBef>
              <a:spcAft>
                <a:spcPts val="0"/>
              </a:spcAft>
              <a:buSzPts val="1100"/>
              <a:buNone/>
              <a:defRPr sz="1100"/>
            </a:lvl5pPr>
            <a:lvl6pPr lvl="5" rtl="0" algn="ctr">
              <a:lnSpc>
                <a:spcPct val="100000"/>
              </a:lnSpc>
              <a:spcBef>
                <a:spcPts val="0"/>
              </a:spcBef>
              <a:spcAft>
                <a:spcPts val="0"/>
              </a:spcAft>
              <a:buSzPts val="1100"/>
              <a:buNone/>
              <a:defRPr sz="1100"/>
            </a:lvl6pPr>
            <a:lvl7pPr lvl="6" rtl="0" algn="ctr">
              <a:lnSpc>
                <a:spcPct val="100000"/>
              </a:lnSpc>
              <a:spcBef>
                <a:spcPts val="0"/>
              </a:spcBef>
              <a:spcAft>
                <a:spcPts val="0"/>
              </a:spcAft>
              <a:buSzPts val="1100"/>
              <a:buNone/>
              <a:defRPr sz="1100"/>
            </a:lvl7pPr>
            <a:lvl8pPr lvl="7" rtl="0" algn="ctr">
              <a:lnSpc>
                <a:spcPct val="100000"/>
              </a:lnSpc>
              <a:spcBef>
                <a:spcPts val="0"/>
              </a:spcBef>
              <a:spcAft>
                <a:spcPts val="0"/>
              </a:spcAft>
              <a:buSzPts val="1100"/>
              <a:buNone/>
              <a:defRPr sz="1100"/>
            </a:lvl8pPr>
            <a:lvl9pPr lvl="8" rtl="0" algn="ctr">
              <a:lnSpc>
                <a:spcPct val="100000"/>
              </a:lnSpc>
              <a:spcBef>
                <a:spcPts val="0"/>
              </a:spcBef>
              <a:spcAft>
                <a:spcPts val="0"/>
              </a:spcAft>
              <a:buSzPts val="1100"/>
              <a:buNone/>
              <a:defRPr sz="1100"/>
            </a:lvl9pPr>
          </a:lstStyle>
          <a:p/>
        </p:txBody>
      </p:sp>
      <p:sp>
        <p:nvSpPr>
          <p:cNvPr id="78" name="Google Shape;78;p13"/>
          <p:cNvSpPr txBox="1"/>
          <p:nvPr>
            <p:ph idx="3" type="title"/>
          </p:nvPr>
        </p:nvSpPr>
        <p:spPr>
          <a:xfrm>
            <a:off x="3315672" y="2449950"/>
            <a:ext cx="2519400" cy="527700"/>
          </a:xfrm>
          <a:prstGeom prst="rect">
            <a:avLst/>
          </a:prstGeom>
        </p:spPr>
        <p:txBody>
          <a:bodyPr anchorCtr="0" anchor="b" bIns="91425" lIns="91425" spcFirstLastPara="1" rIns="91425" wrap="square" tIns="91425">
            <a:noAutofit/>
          </a:bodyPr>
          <a:lstStyle>
            <a:lvl1pPr lvl="0" rtl="0" algn="ctr">
              <a:lnSpc>
                <a:spcPct val="115000"/>
              </a:lnSpc>
              <a:spcBef>
                <a:spcPts val="0"/>
              </a:spcBef>
              <a:spcAft>
                <a:spcPts val="0"/>
              </a:spcAft>
              <a:buSzPts val="2400"/>
              <a:buNone/>
              <a:defRPr sz="2000"/>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
        <p:nvSpPr>
          <p:cNvPr id="79" name="Google Shape;79;p13"/>
          <p:cNvSpPr txBox="1"/>
          <p:nvPr>
            <p:ph idx="4" type="subTitle"/>
          </p:nvPr>
        </p:nvSpPr>
        <p:spPr>
          <a:xfrm>
            <a:off x="3315672" y="2977644"/>
            <a:ext cx="2519400" cy="14250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100"/>
              <a:buNone/>
              <a:defRPr/>
            </a:lvl1pPr>
            <a:lvl2pPr lvl="1" rtl="0" algn="ctr">
              <a:lnSpc>
                <a:spcPct val="100000"/>
              </a:lnSpc>
              <a:spcBef>
                <a:spcPts val="0"/>
              </a:spcBef>
              <a:spcAft>
                <a:spcPts val="0"/>
              </a:spcAft>
              <a:buSzPts val="1100"/>
              <a:buNone/>
              <a:defRPr sz="1100"/>
            </a:lvl2pPr>
            <a:lvl3pPr lvl="2" rtl="0" algn="ctr">
              <a:lnSpc>
                <a:spcPct val="100000"/>
              </a:lnSpc>
              <a:spcBef>
                <a:spcPts val="0"/>
              </a:spcBef>
              <a:spcAft>
                <a:spcPts val="0"/>
              </a:spcAft>
              <a:buSzPts val="1100"/>
              <a:buNone/>
              <a:defRPr sz="1100"/>
            </a:lvl3pPr>
            <a:lvl4pPr lvl="3" rtl="0" algn="ctr">
              <a:lnSpc>
                <a:spcPct val="100000"/>
              </a:lnSpc>
              <a:spcBef>
                <a:spcPts val="0"/>
              </a:spcBef>
              <a:spcAft>
                <a:spcPts val="0"/>
              </a:spcAft>
              <a:buSzPts val="1100"/>
              <a:buNone/>
              <a:defRPr sz="1100"/>
            </a:lvl4pPr>
            <a:lvl5pPr lvl="4" rtl="0" algn="ctr">
              <a:lnSpc>
                <a:spcPct val="100000"/>
              </a:lnSpc>
              <a:spcBef>
                <a:spcPts val="0"/>
              </a:spcBef>
              <a:spcAft>
                <a:spcPts val="0"/>
              </a:spcAft>
              <a:buSzPts val="1100"/>
              <a:buNone/>
              <a:defRPr sz="1100"/>
            </a:lvl5pPr>
            <a:lvl6pPr lvl="5" rtl="0" algn="ctr">
              <a:lnSpc>
                <a:spcPct val="100000"/>
              </a:lnSpc>
              <a:spcBef>
                <a:spcPts val="0"/>
              </a:spcBef>
              <a:spcAft>
                <a:spcPts val="0"/>
              </a:spcAft>
              <a:buSzPts val="1100"/>
              <a:buNone/>
              <a:defRPr sz="1100"/>
            </a:lvl6pPr>
            <a:lvl7pPr lvl="6" rtl="0" algn="ctr">
              <a:lnSpc>
                <a:spcPct val="100000"/>
              </a:lnSpc>
              <a:spcBef>
                <a:spcPts val="0"/>
              </a:spcBef>
              <a:spcAft>
                <a:spcPts val="0"/>
              </a:spcAft>
              <a:buSzPts val="1100"/>
              <a:buNone/>
              <a:defRPr sz="1100"/>
            </a:lvl7pPr>
            <a:lvl8pPr lvl="7" rtl="0" algn="ctr">
              <a:lnSpc>
                <a:spcPct val="100000"/>
              </a:lnSpc>
              <a:spcBef>
                <a:spcPts val="0"/>
              </a:spcBef>
              <a:spcAft>
                <a:spcPts val="0"/>
              </a:spcAft>
              <a:buSzPts val="1100"/>
              <a:buNone/>
              <a:defRPr sz="1100"/>
            </a:lvl8pPr>
            <a:lvl9pPr lvl="8" rtl="0" algn="ctr">
              <a:lnSpc>
                <a:spcPct val="100000"/>
              </a:lnSpc>
              <a:spcBef>
                <a:spcPts val="0"/>
              </a:spcBef>
              <a:spcAft>
                <a:spcPts val="0"/>
              </a:spcAft>
              <a:buSzPts val="1100"/>
              <a:buNone/>
              <a:defRPr sz="1100"/>
            </a:lvl9pPr>
          </a:lstStyle>
          <a:p/>
        </p:txBody>
      </p:sp>
      <p:sp>
        <p:nvSpPr>
          <p:cNvPr id="80" name="Google Shape;80;p13"/>
          <p:cNvSpPr txBox="1"/>
          <p:nvPr>
            <p:ph idx="5" type="title"/>
          </p:nvPr>
        </p:nvSpPr>
        <p:spPr>
          <a:xfrm>
            <a:off x="5911375" y="2449950"/>
            <a:ext cx="2519400" cy="527700"/>
          </a:xfrm>
          <a:prstGeom prst="rect">
            <a:avLst/>
          </a:prstGeom>
        </p:spPr>
        <p:txBody>
          <a:bodyPr anchorCtr="0" anchor="b" bIns="91425" lIns="91425" spcFirstLastPara="1" rIns="91425" wrap="square" tIns="91425">
            <a:noAutofit/>
          </a:bodyPr>
          <a:lstStyle>
            <a:lvl1pPr lvl="0" rtl="0" algn="ctr">
              <a:lnSpc>
                <a:spcPct val="115000"/>
              </a:lnSpc>
              <a:spcBef>
                <a:spcPts val="0"/>
              </a:spcBef>
              <a:spcAft>
                <a:spcPts val="0"/>
              </a:spcAft>
              <a:buSzPts val="2400"/>
              <a:buNone/>
              <a:defRPr sz="2000"/>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
        <p:nvSpPr>
          <p:cNvPr id="81" name="Google Shape;81;p13"/>
          <p:cNvSpPr txBox="1"/>
          <p:nvPr>
            <p:ph idx="6" type="subTitle"/>
          </p:nvPr>
        </p:nvSpPr>
        <p:spPr>
          <a:xfrm>
            <a:off x="5911375" y="2977644"/>
            <a:ext cx="2519400" cy="14250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100"/>
              <a:buNone/>
              <a:defRPr/>
            </a:lvl1pPr>
            <a:lvl2pPr lvl="1" rtl="0" algn="ctr">
              <a:lnSpc>
                <a:spcPct val="100000"/>
              </a:lnSpc>
              <a:spcBef>
                <a:spcPts val="0"/>
              </a:spcBef>
              <a:spcAft>
                <a:spcPts val="0"/>
              </a:spcAft>
              <a:buSzPts val="1100"/>
              <a:buNone/>
              <a:defRPr sz="1100"/>
            </a:lvl2pPr>
            <a:lvl3pPr lvl="2" rtl="0" algn="ctr">
              <a:lnSpc>
                <a:spcPct val="100000"/>
              </a:lnSpc>
              <a:spcBef>
                <a:spcPts val="0"/>
              </a:spcBef>
              <a:spcAft>
                <a:spcPts val="0"/>
              </a:spcAft>
              <a:buSzPts val="1100"/>
              <a:buNone/>
              <a:defRPr sz="1100"/>
            </a:lvl3pPr>
            <a:lvl4pPr lvl="3" rtl="0" algn="ctr">
              <a:lnSpc>
                <a:spcPct val="100000"/>
              </a:lnSpc>
              <a:spcBef>
                <a:spcPts val="0"/>
              </a:spcBef>
              <a:spcAft>
                <a:spcPts val="0"/>
              </a:spcAft>
              <a:buSzPts val="1100"/>
              <a:buNone/>
              <a:defRPr sz="1100"/>
            </a:lvl4pPr>
            <a:lvl5pPr lvl="4" rtl="0" algn="ctr">
              <a:lnSpc>
                <a:spcPct val="100000"/>
              </a:lnSpc>
              <a:spcBef>
                <a:spcPts val="0"/>
              </a:spcBef>
              <a:spcAft>
                <a:spcPts val="0"/>
              </a:spcAft>
              <a:buSzPts val="1100"/>
              <a:buNone/>
              <a:defRPr sz="1100"/>
            </a:lvl5pPr>
            <a:lvl6pPr lvl="5" rtl="0" algn="ctr">
              <a:lnSpc>
                <a:spcPct val="100000"/>
              </a:lnSpc>
              <a:spcBef>
                <a:spcPts val="0"/>
              </a:spcBef>
              <a:spcAft>
                <a:spcPts val="0"/>
              </a:spcAft>
              <a:buSzPts val="1100"/>
              <a:buNone/>
              <a:defRPr sz="1100"/>
            </a:lvl6pPr>
            <a:lvl7pPr lvl="6" rtl="0" algn="ctr">
              <a:lnSpc>
                <a:spcPct val="100000"/>
              </a:lnSpc>
              <a:spcBef>
                <a:spcPts val="0"/>
              </a:spcBef>
              <a:spcAft>
                <a:spcPts val="0"/>
              </a:spcAft>
              <a:buSzPts val="1100"/>
              <a:buNone/>
              <a:defRPr sz="1100"/>
            </a:lvl7pPr>
            <a:lvl8pPr lvl="7" rtl="0" algn="ctr">
              <a:lnSpc>
                <a:spcPct val="100000"/>
              </a:lnSpc>
              <a:spcBef>
                <a:spcPts val="0"/>
              </a:spcBef>
              <a:spcAft>
                <a:spcPts val="0"/>
              </a:spcAft>
              <a:buSzPts val="1100"/>
              <a:buNone/>
              <a:defRPr sz="1100"/>
            </a:lvl8pPr>
            <a:lvl9pPr lvl="8" rtl="0" algn="ctr">
              <a:lnSpc>
                <a:spcPct val="100000"/>
              </a:lnSpc>
              <a:spcBef>
                <a:spcPts val="0"/>
              </a:spcBef>
              <a:spcAft>
                <a:spcPts val="0"/>
              </a:spcAft>
              <a:buSzPts val="1100"/>
              <a:buNone/>
              <a:defRPr sz="1100"/>
            </a:lvl9pPr>
          </a:lstStyle>
          <a:p/>
        </p:txBody>
      </p:sp>
      <p:sp>
        <p:nvSpPr>
          <p:cNvPr id="82" name="Google Shape;82;p13"/>
          <p:cNvSpPr txBox="1"/>
          <p:nvPr>
            <p:ph hasCustomPrompt="1" idx="7" type="title"/>
          </p:nvPr>
        </p:nvSpPr>
        <p:spPr>
          <a:xfrm>
            <a:off x="1612325" y="1663872"/>
            <a:ext cx="734700" cy="548700"/>
          </a:xfrm>
          <a:prstGeom prst="rect">
            <a:avLst/>
          </a:prstGeom>
          <a:solidFill>
            <a:schemeClr val="accent5"/>
          </a:solidFill>
        </p:spPr>
        <p:txBody>
          <a:bodyPr anchorCtr="0" anchor="ctr" bIns="91425" lIns="91425" spcFirstLastPara="1" rIns="91425" wrap="square" tIns="91425">
            <a:noAutofit/>
          </a:bodyPr>
          <a:lstStyle>
            <a:lvl1pPr lvl="0" rtl="0" algn="ctr">
              <a:spcBef>
                <a:spcPts val="0"/>
              </a:spcBef>
              <a:spcAft>
                <a:spcPts val="0"/>
              </a:spcAft>
              <a:buSzPts val="3000"/>
              <a:buNone/>
              <a:defRPr sz="3000">
                <a:solidFill>
                  <a:schemeClr val="l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3" name="Google Shape;83;p13"/>
          <p:cNvSpPr txBox="1"/>
          <p:nvPr>
            <p:ph hasCustomPrompt="1" idx="8" type="title"/>
          </p:nvPr>
        </p:nvSpPr>
        <p:spPr>
          <a:xfrm>
            <a:off x="4208022" y="1663872"/>
            <a:ext cx="734700" cy="548700"/>
          </a:xfrm>
          <a:prstGeom prst="rect">
            <a:avLst/>
          </a:prstGeom>
          <a:solidFill>
            <a:schemeClr val="accent5"/>
          </a:solidFill>
        </p:spPr>
        <p:txBody>
          <a:bodyPr anchorCtr="0" anchor="ctr" bIns="91425" lIns="91425" spcFirstLastPara="1" rIns="91425" wrap="square" tIns="91425">
            <a:noAutofit/>
          </a:bodyPr>
          <a:lstStyle>
            <a:lvl1pPr lvl="0" rtl="0" algn="ctr">
              <a:spcBef>
                <a:spcPts val="0"/>
              </a:spcBef>
              <a:spcAft>
                <a:spcPts val="0"/>
              </a:spcAft>
              <a:buSzPts val="3000"/>
              <a:buNone/>
              <a:defRPr sz="3000">
                <a:solidFill>
                  <a:schemeClr val="l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4" name="Google Shape;84;p13"/>
          <p:cNvSpPr txBox="1"/>
          <p:nvPr>
            <p:ph hasCustomPrompt="1" idx="9" type="title"/>
          </p:nvPr>
        </p:nvSpPr>
        <p:spPr>
          <a:xfrm>
            <a:off x="6803725" y="1663872"/>
            <a:ext cx="734700" cy="548700"/>
          </a:xfrm>
          <a:prstGeom prst="rect">
            <a:avLst/>
          </a:prstGeom>
          <a:solidFill>
            <a:schemeClr val="accent5"/>
          </a:solidFill>
        </p:spPr>
        <p:txBody>
          <a:bodyPr anchorCtr="0" anchor="ctr" bIns="91425" lIns="91425" spcFirstLastPara="1" rIns="91425" wrap="square" tIns="91425">
            <a:noAutofit/>
          </a:bodyPr>
          <a:lstStyle>
            <a:lvl1pPr lvl="0" rtl="0" algn="ctr">
              <a:spcBef>
                <a:spcPts val="0"/>
              </a:spcBef>
              <a:spcAft>
                <a:spcPts val="0"/>
              </a:spcAft>
              <a:buSzPts val="3000"/>
              <a:buNone/>
              <a:defRPr sz="3000">
                <a:solidFill>
                  <a:schemeClr val="l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grpSp>
        <p:nvGrpSpPr>
          <p:cNvPr id="85" name="Google Shape;85;p13"/>
          <p:cNvGrpSpPr/>
          <p:nvPr/>
        </p:nvGrpSpPr>
        <p:grpSpPr>
          <a:xfrm>
            <a:off x="-5533089" y="-2261270"/>
            <a:ext cx="17106312" cy="8894897"/>
            <a:chOff x="-5533089" y="-2261270"/>
            <a:chExt cx="17106312" cy="8894897"/>
          </a:xfrm>
        </p:grpSpPr>
        <p:pic>
          <p:nvPicPr>
            <p:cNvPr id="86" name="Google Shape;86;p13"/>
            <p:cNvPicPr preferRelativeResize="0"/>
            <p:nvPr/>
          </p:nvPicPr>
          <p:blipFill rotWithShape="1">
            <a:blip r:embed="rId2">
              <a:alphaModFix/>
            </a:blip>
            <a:srcRect b="0" l="120" r="130" t="0"/>
            <a:stretch/>
          </p:blipFill>
          <p:spPr>
            <a:xfrm rot="813286">
              <a:off x="2598037" y="-1256218"/>
              <a:ext cx="8839198" cy="2210907"/>
            </a:xfrm>
            <a:prstGeom prst="rect">
              <a:avLst/>
            </a:prstGeom>
            <a:noFill/>
            <a:ln>
              <a:noFill/>
            </a:ln>
          </p:spPr>
        </p:pic>
        <p:pic>
          <p:nvPicPr>
            <p:cNvPr id="87" name="Google Shape;87;p13"/>
            <p:cNvPicPr preferRelativeResize="0"/>
            <p:nvPr/>
          </p:nvPicPr>
          <p:blipFill rotWithShape="1">
            <a:blip r:embed="rId2">
              <a:alphaModFix/>
            </a:blip>
            <a:srcRect b="0" l="120" r="130" t="0"/>
            <a:stretch/>
          </p:blipFill>
          <p:spPr>
            <a:xfrm rot="813286">
              <a:off x="-5397101" y="3417670"/>
              <a:ext cx="8839198" cy="2210907"/>
            </a:xfrm>
            <a:prstGeom prst="rect">
              <a:avLst/>
            </a:prstGeom>
            <a:noFill/>
            <a:ln>
              <a:noFill/>
            </a:ln>
          </p:spPr>
        </p:pic>
      </p:grpSp>
      <p:sp>
        <p:nvSpPr>
          <p:cNvPr id="88" name="Google Shape;88;p13"/>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p:cSld name="ONE_COLUMN_TEXT_1">
    <p:spTree>
      <p:nvGrpSpPr>
        <p:cNvPr id="89" name="Shape 89"/>
        <p:cNvGrpSpPr/>
        <p:nvPr/>
      </p:nvGrpSpPr>
      <p:grpSpPr>
        <a:xfrm>
          <a:off x="0" y="0"/>
          <a:ext cx="0" cy="0"/>
          <a:chOff x="0" y="0"/>
          <a:chExt cx="0" cy="0"/>
        </a:xfrm>
      </p:grpSpPr>
      <p:sp>
        <p:nvSpPr>
          <p:cNvPr id="90" name="Google Shape;90;p14"/>
          <p:cNvSpPr txBox="1"/>
          <p:nvPr>
            <p:ph type="title"/>
          </p:nvPr>
        </p:nvSpPr>
        <p:spPr>
          <a:xfrm>
            <a:off x="3767583" y="445025"/>
            <a:ext cx="46632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500"/>
              <a:buNone/>
              <a:defRPr sz="3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91" name="Google Shape;91;p14"/>
          <p:cNvSpPr txBox="1"/>
          <p:nvPr>
            <p:ph idx="1" type="subTitle"/>
          </p:nvPr>
        </p:nvSpPr>
        <p:spPr>
          <a:xfrm>
            <a:off x="3767400" y="1047800"/>
            <a:ext cx="4663200" cy="3556200"/>
          </a:xfrm>
          <a:prstGeom prst="rect">
            <a:avLst/>
          </a:prstGeom>
        </p:spPr>
        <p:txBody>
          <a:bodyPr anchorCtr="0" anchor="t" bIns="91425" lIns="91425" spcFirstLastPara="1" rIns="91425" wrap="square" tIns="91425">
            <a:noAutofit/>
          </a:bodyPr>
          <a:lstStyle>
            <a:lvl1pPr lvl="0" rtl="0">
              <a:spcBef>
                <a:spcPts val="0"/>
              </a:spcBef>
              <a:spcAft>
                <a:spcPts val="0"/>
              </a:spcAft>
              <a:buSzPts val="1100"/>
              <a:buFont typeface="Nunito Light"/>
              <a:buChar char="●"/>
              <a:defRPr/>
            </a:lvl1pPr>
            <a:lvl2pPr lvl="1" rtl="0" algn="ctr">
              <a:lnSpc>
                <a:spcPct val="100000"/>
              </a:lnSpc>
              <a:spcBef>
                <a:spcPts val="1000"/>
              </a:spcBef>
              <a:spcAft>
                <a:spcPts val="0"/>
              </a:spcAft>
              <a:buClr>
                <a:srgbClr val="E76A28"/>
              </a:buClr>
              <a:buSzPts val="1600"/>
              <a:buFont typeface="Nunito Light"/>
              <a:buChar char="○"/>
              <a:defRPr/>
            </a:lvl2pPr>
            <a:lvl3pPr lvl="2" rtl="0" algn="ctr">
              <a:lnSpc>
                <a:spcPct val="100000"/>
              </a:lnSpc>
              <a:spcBef>
                <a:spcPts val="0"/>
              </a:spcBef>
              <a:spcAft>
                <a:spcPts val="0"/>
              </a:spcAft>
              <a:buClr>
                <a:srgbClr val="E76A28"/>
              </a:buClr>
              <a:buSzPts val="1500"/>
              <a:buFont typeface="Nunito Light"/>
              <a:buChar char="■"/>
              <a:defRPr/>
            </a:lvl3pPr>
            <a:lvl4pPr lvl="3" rtl="0" algn="ctr">
              <a:lnSpc>
                <a:spcPct val="100000"/>
              </a:lnSpc>
              <a:spcBef>
                <a:spcPts val="0"/>
              </a:spcBef>
              <a:spcAft>
                <a:spcPts val="0"/>
              </a:spcAft>
              <a:buClr>
                <a:srgbClr val="E76A28"/>
              </a:buClr>
              <a:buSzPts val="1500"/>
              <a:buFont typeface="Nunito Light"/>
              <a:buChar char="●"/>
              <a:defRPr/>
            </a:lvl4pPr>
            <a:lvl5pPr lvl="4" rtl="0" algn="ctr">
              <a:lnSpc>
                <a:spcPct val="100000"/>
              </a:lnSpc>
              <a:spcBef>
                <a:spcPts val="0"/>
              </a:spcBef>
              <a:spcAft>
                <a:spcPts val="0"/>
              </a:spcAft>
              <a:buClr>
                <a:srgbClr val="E76A28"/>
              </a:buClr>
              <a:buSzPts val="1400"/>
              <a:buFont typeface="Nunito Light"/>
              <a:buChar char="○"/>
              <a:defRPr/>
            </a:lvl5pPr>
            <a:lvl6pPr lvl="5" rtl="0" algn="ctr">
              <a:lnSpc>
                <a:spcPct val="100000"/>
              </a:lnSpc>
              <a:spcBef>
                <a:spcPts val="0"/>
              </a:spcBef>
              <a:spcAft>
                <a:spcPts val="0"/>
              </a:spcAft>
              <a:buClr>
                <a:srgbClr val="999999"/>
              </a:buClr>
              <a:buSzPts val="1400"/>
              <a:buFont typeface="Nunito Light"/>
              <a:buChar char="■"/>
              <a:defRPr/>
            </a:lvl6pPr>
            <a:lvl7pPr lvl="6" rtl="0" algn="ctr">
              <a:lnSpc>
                <a:spcPct val="100000"/>
              </a:lnSpc>
              <a:spcBef>
                <a:spcPts val="0"/>
              </a:spcBef>
              <a:spcAft>
                <a:spcPts val="0"/>
              </a:spcAft>
              <a:buClr>
                <a:srgbClr val="999999"/>
              </a:buClr>
              <a:buSzPts val="1300"/>
              <a:buFont typeface="Nunito Light"/>
              <a:buChar char="●"/>
              <a:defRPr/>
            </a:lvl7pPr>
            <a:lvl8pPr lvl="7" rtl="0" algn="ctr">
              <a:lnSpc>
                <a:spcPct val="100000"/>
              </a:lnSpc>
              <a:spcBef>
                <a:spcPts val="0"/>
              </a:spcBef>
              <a:spcAft>
                <a:spcPts val="0"/>
              </a:spcAft>
              <a:buClr>
                <a:srgbClr val="999999"/>
              </a:buClr>
              <a:buSzPts val="1300"/>
              <a:buFont typeface="Nunito Light"/>
              <a:buChar char="○"/>
              <a:defRPr/>
            </a:lvl8pPr>
            <a:lvl9pPr lvl="8" rtl="0" algn="ctr">
              <a:lnSpc>
                <a:spcPct val="100000"/>
              </a:lnSpc>
              <a:spcBef>
                <a:spcPts val="0"/>
              </a:spcBef>
              <a:spcAft>
                <a:spcPts val="0"/>
              </a:spcAft>
              <a:buClr>
                <a:srgbClr val="999999"/>
              </a:buClr>
              <a:buSzPts val="1400"/>
              <a:buFont typeface="Nunito Light"/>
              <a:buChar char="■"/>
              <a:defRPr/>
            </a:lvl9pPr>
          </a:lstStyle>
          <a:p/>
        </p:txBody>
      </p:sp>
      <p:pic>
        <p:nvPicPr>
          <p:cNvPr id="92" name="Google Shape;92;p14"/>
          <p:cNvPicPr preferRelativeResize="0"/>
          <p:nvPr/>
        </p:nvPicPr>
        <p:blipFill>
          <a:blip r:embed="rId2">
            <a:alphaModFix/>
          </a:blip>
          <a:stretch>
            <a:fillRect/>
          </a:stretch>
        </p:blipFill>
        <p:spPr>
          <a:xfrm rot="-5400000">
            <a:off x="5891075" y="2336143"/>
            <a:ext cx="6034658" cy="471212"/>
          </a:xfrm>
          <a:prstGeom prst="rect">
            <a:avLst/>
          </a:prstGeom>
          <a:noFill/>
          <a:ln>
            <a:noFill/>
          </a:ln>
        </p:spPr>
      </p:pic>
      <p:sp>
        <p:nvSpPr>
          <p:cNvPr id="93" name="Google Shape;93;p14"/>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1">
  <p:cSld name="TITLE_AND_BODY_1">
    <p:spTree>
      <p:nvGrpSpPr>
        <p:cNvPr id="94" name="Shape 94"/>
        <p:cNvGrpSpPr/>
        <p:nvPr/>
      </p:nvGrpSpPr>
      <p:grpSpPr>
        <a:xfrm>
          <a:off x="0" y="0"/>
          <a:ext cx="0" cy="0"/>
          <a:chOff x="0" y="0"/>
          <a:chExt cx="0" cy="0"/>
        </a:xfrm>
      </p:grpSpPr>
      <p:sp>
        <p:nvSpPr>
          <p:cNvPr id="95" name="Google Shape;95;p15"/>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500"/>
              <a:buNone/>
              <a:defRPr sz="3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96" name="Google Shape;96;p15"/>
          <p:cNvSpPr txBox="1"/>
          <p:nvPr>
            <p:ph idx="1" type="body"/>
          </p:nvPr>
        </p:nvSpPr>
        <p:spPr>
          <a:xfrm>
            <a:off x="720000" y="1143000"/>
            <a:ext cx="4317900" cy="34611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Clr>
                <a:schemeClr val="accent3"/>
              </a:buClr>
              <a:buSzPts val="1400"/>
              <a:buFont typeface="Work Sans Light"/>
              <a:buChar char="●"/>
              <a:defRPr>
                <a:solidFill>
                  <a:srgbClr val="434343"/>
                </a:solidFill>
              </a:defRPr>
            </a:lvl1pPr>
            <a:lvl2pPr indent="-317500" lvl="1" marL="914400" rtl="0">
              <a:lnSpc>
                <a:spcPct val="115000"/>
              </a:lnSpc>
              <a:spcBef>
                <a:spcPts val="0"/>
              </a:spcBef>
              <a:spcAft>
                <a:spcPts val="0"/>
              </a:spcAft>
              <a:buClr>
                <a:schemeClr val="accent3"/>
              </a:buClr>
              <a:buSzPts val="1400"/>
              <a:buFont typeface="Nunito Light"/>
              <a:buChar char="○"/>
              <a:defRPr>
                <a:solidFill>
                  <a:srgbClr val="434343"/>
                </a:solidFill>
              </a:defRPr>
            </a:lvl2pPr>
            <a:lvl3pPr indent="-317500" lvl="2" marL="1371600" rtl="0">
              <a:lnSpc>
                <a:spcPct val="115000"/>
              </a:lnSpc>
              <a:spcBef>
                <a:spcPts val="1600"/>
              </a:spcBef>
              <a:spcAft>
                <a:spcPts val="0"/>
              </a:spcAft>
              <a:buClr>
                <a:schemeClr val="accent3"/>
              </a:buClr>
              <a:buSzPts val="1400"/>
              <a:buFont typeface="Nunito Light"/>
              <a:buChar char="■"/>
              <a:defRPr>
                <a:solidFill>
                  <a:srgbClr val="434343"/>
                </a:solidFill>
              </a:defRPr>
            </a:lvl3pPr>
            <a:lvl4pPr indent="-317500" lvl="3" marL="1828800" rtl="0">
              <a:lnSpc>
                <a:spcPct val="115000"/>
              </a:lnSpc>
              <a:spcBef>
                <a:spcPts val="1600"/>
              </a:spcBef>
              <a:spcAft>
                <a:spcPts val="0"/>
              </a:spcAft>
              <a:buClr>
                <a:schemeClr val="accent3"/>
              </a:buClr>
              <a:buSzPts val="1400"/>
              <a:buFont typeface="Nunito Light"/>
              <a:buChar char="●"/>
              <a:defRPr>
                <a:solidFill>
                  <a:srgbClr val="434343"/>
                </a:solidFill>
              </a:defRPr>
            </a:lvl4pPr>
            <a:lvl5pPr indent="-317500" lvl="4" marL="2286000" rtl="0">
              <a:lnSpc>
                <a:spcPct val="115000"/>
              </a:lnSpc>
              <a:spcBef>
                <a:spcPts val="1600"/>
              </a:spcBef>
              <a:spcAft>
                <a:spcPts val="0"/>
              </a:spcAft>
              <a:buClr>
                <a:schemeClr val="accent3"/>
              </a:buClr>
              <a:buSzPts val="1400"/>
              <a:buFont typeface="Nunito Light"/>
              <a:buChar char="○"/>
              <a:defRPr>
                <a:solidFill>
                  <a:srgbClr val="434343"/>
                </a:solidFill>
              </a:defRPr>
            </a:lvl5pPr>
            <a:lvl6pPr indent="-317500" lvl="5" marL="2743200" rtl="0">
              <a:lnSpc>
                <a:spcPct val="115000"/>
              </a:lnSpc>
              <a:spcBef>
                <a:spcPts val="1600"/>
              </a:spcBef>
              <a:spcAft>
                <a:spcPts val="0"/>
              </a:spcAft>
              <a:buClr>
                <a:schemeClr val="accent3"/>
              </a:buClr>
              <a:buSzPts val="1400"/>
              <a:buFont typeface="Nunito Light"/>
              <a:buChar char="■"/>
              <a:defRPr>
                <a:solidFill>
                  <a:srgbClr val="434343"/>
                </a:solidFill>
              </a:defRPr>
            </a:lvl6pPr>
            <a:lvl7pPr indent="-317500" lvl="6" marL="3200400" rtl="0">
              <a:lnSpc>
                <a:spcPct val="115000"/>
              </a:lnSpc>
              <a:spcBef>
                <a:spcPts val="1600"/>
              </a:spcBef>
              <a:spcAft>
                <a:spcPts val="0"/>
              </a:spcAft>
              <a:buClr>
                <a:schemeClr val="accent3"/>
              </a:buClr>
              <a:buSzPts val="1400"/>
              <a:buFont typeface="Nunito Light"/>
              <a:buChar char="●"/>
              <a:defRPr>
                <a:solidFill>
                  <a:srgbClr val="434343"/>
                </a:solidFill>
              </a:defRPr>
            </a:lvl7pPr>
            <a:lvl8pPr indent="-317500" lvl="7" marL="3657600" rtl="0">
              <a:lnSpc>
                <a:spcPct val="115000"/>
              </a:lnSpc>
              <a:spcBef>
                <a:spcPts val="1600"/>
              </a:spcBef>
              <a:spcAft>
                <a:spcPts val="0"/>
              </a:spcAft>
              <a:buClr>
                <a:schemeClr val="accent3"/>
              </a:buClr>
              <a:buSzPts val="1400"/>
              <a:buFont typeface="Nunito Light"/>
              <a:buChar char="○"/>
              <a:defRPr>
                <a:solidFill>
                  <a:srgbClr val="434343"/>
                </a:solidFill>
              </a:defRPr>
            </a:lvl8pPr>
            <a:lvl9pPr indent="-317500" lvl="8" marL="4114800" rtl="0">
              <a:lnSpc>
                <a:spcPct val="115000"/>
              </a:lnSpc>
              <a:spcBef>
                <a:spcPts val="1600"/>
              </a:spcBef>
              <a:spcAft>
                <a:spcPts val="1600"/>
              </a:spcAft>
              <a:buClr>
                <a:schemeClr val="accent3"/>
              </a:buClr>
              <a:buSzPts val="1400"/>
              <a:buFont typeface="Nunito Light"/>
              <a:buChar char="■"/>
              <a:defRPr>
                <a:solidFill>
                  <a:srgbClr val="434343"/>
                </a:solidFill>
              </a:defRPr>
            </a:lvl9pPr>
          </a:lstStyle>
          <a:p/>
        </p:txBody>
      </p:sp>
      <p:pic>
        <p:nvPicPr>
          <p:cNvPr id="97" name="Google Shape;97;p15"/>
          <p:cNvPicPr preferRelativeResize="0"/>
          <p:nvPr/>
        </p:nvPicPr>
        <p:blipFill>
          <a:blip r:embed="rId2">
            <a:alphaModFix/>
          </a:blip>
          <a:stretch>
            <a:fillRect/>
          </a:stretch>
        </p:blipFill>
        <p:spPr>
          <a:xfrm rot="5400000">
            <a:off x="4548150" y="2177400"/>
            <a:ext cx="7765228" cy="1175401"/>
          </a:xfrm>
          <a:prstGeom prst="rect">
            <a:avLst/>
          </a:prstGeom>
          <a:noFill/>
          <a:ln>
            <a:noFill/>
          </a:ln>
        </p:spPr>
      </p:pic>
      <p:sp>
        <p:nvSpPr>
          <p:cNvPr id="98" name="Google Shape;98;p15"/>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solidFill>
                  <a:srgbClr val="434343"/>
                </a:solidFill>
              </a:defRPr>
            </a:lvl1pPr>
            <a:lvl2pPr lvl="1">
              <a:buNone/>
              <a:defRPr>
                <a:solidFill>
                  <a:srgbClr val="434343"/>
                </a:solidFill>
              </a:defRPr>
            </a:lvl2pPr>
            <a:lvl3pPr lvl="2">
              <a:buNone/>
              <a:defRPr>
                <a:solidFill>
                  <a:srgbClr val="434343"/>
                </a:solidFill>
              </a:defRPr>
            </a:lvl3pPr>
            <a:lvl4pPr lvl="3">
              <a:buNone/>
              <a:defRPr>
                <a:solidFill>
                  <a:srgbClr val="434343"/>
                </a:solidFill>
              </a:defRPr>
            </a:lvl4pPr>
            <a:lvl5pPr lvl="4">
              <a:buNone/>
              <a:defRPr>
                <a:solidFill>
                  <a:srgbClr val="434343"/>
                </a:solidFill>
              </a:defRPr>
            </a:lvl5pPr>
            <a:lvl6pPr lvl="5">
              <a:buNone/>
              <a:defRPr>
                <a:solidFill>
                  <a:srgbClr val="434343"/>
                </a:solidFill>
              </a:defRPr>
            </a:lvl6pPr>
            <a:lvl7pPr lvl="6">
              <a:buNone/>
              <a:defRPr>
                <a:solidFill>
                  <a:srgbClr val="434343"/>
                </a:solidFill>
              </a:defRPr>
            </a:lvl7pPr>
            <a:lvl8pPr lvl="7">
              <a:buNone/>
              <a:defRPr>
                <a:solidFill>
                  <a:srgbClr val="434343"/>
                </a:solidFill>
              </a:defRPr>
            </a:lvl8pPr>
            <a:lvl9pPr lvl="8">
              <a:buNone/>
              <a:defRPr>
                <a:solidFill>
                  <a:srgbClr val="434343"/>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BLANK_1_1">
    <p:spTree>
      <p:nvGrpSpPr>
        <p:cNvPr id="99" name="Shape 99"/>
        <p:cNvGrpSpPr/>
        <p:nvPr/>
      </p:nvGrpSpPr>
      <p:grpSpPr>
        <a:xfrm>
          <a:off x="0" y="0"/>
          <a:ext cx="0" cy="0"/>
          <a:chOff x="0" y="0"/>
          <a:chExt cx="0" cy="0"/>
        </a:xfrm>
      </p:grpSpPr>
      <p:sp>
        <p:nvSpPr>
          <p:cNvPr id="100" name="Google Shape;100;p16"/>
          <p:cNvSpPr txBox="1"/>
          <p:nvPr>
            <p:ph type="title"/>
          </p:nvPr>
        </p:nvSpPr>
        <p:spPr>
          <a:xfrm>
            <a:off x="895763" y="3935750"/>
            <a:ext cx="7352400" cy="531900"/>
          </a:xfrm>
          <a:prstGeom prst="rect">
            <a:avLst/>
          </a:prstGeom>
        </p:spPr>
        <p:txBody>
          <a:bodyPr anchorCtr="0" anchor="t" bIns="91425" lIns="91425" spcFirstLastPara="1" rIns="91425" wrap="square" tIns="91425">
            <a:noAutofit/>
          </a:bodyPr>
          <a:lstStyle>
            <a:lvl1pPr lvl="0" rtl="0" algn="r">
              <a:spcBef>
                <a:spcPts val="0"/>
              </a:spcBef>
              <a:spcAft>
                <a:spcPts val="0"/>
              </a:spcAft>
              <a:buSzPts val="3000"/>
              <a:buNone/>
              <a:defRPr sz="3000"/>
            </a:lvl1pPr>
            <a:lvl2pPr lvl="1" rtl="0" algn="ctr">
              <a:spcBef>
                <a:spcPts val="0"/>
              </a:spcBef>
              <a:spcAft>
                <a:spcPts val="0"/>
              </a:spcAft>
              <a:buSzPts val="3000"/>
              <a:buNone/>
              <a:defRPr sz="3000"/>
            </a:lvl2pPr>
            <a:lvl3pPr lvl="2" rtl="0" algn="ctr">
              <a:spcBef>
                <a:spcPts val="0"/>
              </a:spcBef>
              <a:spcAft>
                <a:spcPts val="0"/>
              </a:spcAft>
              <a:buSzPts val="3000"/>
              <a:buNone/>
              <a:defRPr sz="3000"/>
            </a:lvl3pPr>
            <a:lvl4pPr lvl="3" rtl="0" algn="ctr">
              <a:spcBef>
                <a:spcPts val="0"/>
              </a:spcBef>
              <a:spcAft>
                <a:spcPts val="0"/>
              </a:spcAft>
              <a:buSzPts val="3000"/>
              <a:buNone/>
              <a:defRPr sz="3000"/>
            </a:lvl4pPr>
            <a:lvl5pPr lvl="4" rtl="0" algn="ctr">
              <a:spcBef>
                <a:spcPts val="0"/>
              </a:spcBef>
              <a:spcAft>
                <a:spcPts val="0"/>
              </a:spcAft>
              <a:buSzPts val="3000"/>
              <a:buNone/>
              <a:defRPr sz="3000"/>
            </a:lvl5pPr>
            <a:lvl6pPr lvl="5" rtl="0" algn="ctr">
              <a:spcBef>
                <a:spcPts val="0"/>
              </a:spcBef>
              <a:spcAft>
                <a:spcPts val="0"/>
              </a:spcAft>
              <a:buSzPts val="3000"/>
              <a:buNone/>
              <a:defRPr sz="3000"/>
            </a:lvl6pPr>
            <a:lvl7pPr lvl="6" rtl="0" algn="ctr">
              <a:spcBef>
                <a:spcPts val="0"/>
              </a:spcBef>
              <a:spcAft>
                <a:spcPts val="0"/>
              </a:spcAft>
              <a:buSzPts val="3000"/>
              <a:buNone/>
              <a:defRPr sz="3000"/>
            </a:lvl7pPr>
            <a:lvl8pPr lvl="7" rtl="0" algn="ctr">
              <a:spcBef>
                <a:spcPts val="0"/>
              </a:spcBef>
              <a:spcAft>
                <a:spcPts val="0"/>
              </a:spcAft>
              <a:buSzPts val="3000"/>
              <a:buNone/>
              <a:defRPr sz="3000"/>
            </a:lvl8pPr>
            <a:lvl9pPr lvl="8" rtl="0" algn="ctr">
              <a:spcBef>
                <a:spcPts val="0"/>
              </a:spcBef>
              <a:spcAft>
                <a:spcPts val="0"/>
              </a:spcAft>
              <a:buSzPts val="3000"/>
              <a:buNone/>
              <a:defRPr sz="3000"/>
            </a:lvl9pPr>
          </a:lstStyle>
          <a:p/>
        </p:txBody>
      </p:sp>
      <p:sp>
        <p:nvSpPr>
          <p:cNvPr id="101" name="Google Shape;101;p16"/>
          <p:cNvSpPr txBox="1"/>
          <p:nvPr>
            <p:ph idx="1" type="subTitle"/>
          </p:nvPr>
        </p:nvSpPr>
        <p:spPr>
          <a:xfrm>
            <a:off x="895838" y="2346775"/>
            <a:ext cx="7352400" cy="1478400"/>
          </a:xfrm>
          <a:prstGeom prst="rect">
            <a:avLst/>
          </a:prstGeom>
        </p:spPr>
        <p:txBody>
          <a:bodyPr anchorCtr="0" anchor="b" bIns="91425" lIns="91425" spcFirstLastPara="1" rIns="91425" wrap="square" tIns="91425">
            <a:noAutofit/>
          </a:bodyPr>
          <a:lstStyle>
            <a:lvl1pPr lvl="0" rtl="0" algn="r">
              <a:lnSpc>
                <a:spcPct val="100000"/>
              </a:lnSpc>
              <a:spcBef>
                <a:spcPts val="0"/>
              </a:spcBef>
              <a:spcAft>
                <a:spcPts val="0"/>
              </a:spcAft>
              <a:buSzPts val="3000"/>
              <a:buNone/>
              <a:defRPr sz="3000"/>
            </a:lvl1pPr>
            <a:lvl2pPr lvl="1" rtl="0" algn="ctr">
              <a:lnSpc>
                <a:spcPct val="100000"/>
              </a:lnSpc>
              <a:spcBef>
                <a:spcPts val="0"/>
              </a:spcBef>
              <a:spcAft>
                <a:spcPts val="0"/>
              </a:spcAft>
              <a:buSzPts val="3000"/>
              <a:buNone/>
              <a:defRPr sz="3000"/>
            </a:lvl2pPr>
            <a:lvl3pPr lvl="2" rtl="0" algn="ctr">
              <a:lnSpc>
                <a:spcPct val="100000"/>
              </a:lnSpc>
              <a:spcBef>
                <a:spcPts val="0"/>
              </a:spcBef>
              <a:spcAft>
                <a:spcPts val="0"/>
              </a:spcAft>
              <a:buSzPts val="3000"/>
              <a:buNone/>
              <a:defRPr sz="3000"/>
            </a:lvl3pPr>
            <a:lvl4pPr lvl="3" rtl="0" algn="ctr">
              <a:lnSpc>
                <a:spcPct val="100000"/>
              </a:lnSpc>
              <a:spcBef>
                <a:spcPts val="0"/>
              </a:spcBef>
              <a:spcAft>
                <a:spcPts val="0"/>
              </a:spcAft>
              <a:buSzPts val="3000"/>
              <a:buNone/>
              <a:defRPr sz="3000"/>
            </a:lvl4pPr>
            <a:lvl5pPr lvl="4" rtl="0" algn="ctr">
              <a:lnSpc>
                <a:spcPct val="100000"/>
              </a:lnSpc>
              <a:spcBef>
                <a:spcPts val="0"/>
              </a:spcBef>
              <a:spcAft>
                <a:spcPts val="0"/>
              </a:spcAft>
              <a:buSzPts val="3000"/>
              <a:buNone/>
              <a:defRPr sz="3000"/>
            </a:lvl5pPr>
            <a:lvl6pPr lvl="5" rtl="0" algn="ctr">
              <a:lnSpc>
                <a:spcPct val="100000"/>
              </a:lnSpc>
              <a:spcBef>
                <a:spcPts val="0"/>
              </a:spcBef>
              <a:spcAft>
                <a:spcPts val="0"/>
              </a:spcAft>
              <a:buSzPts val="3000"/>
              <a:buNone/>
              <a:defRPr sz="3000"/>
            </a:lvl6pPr>
            <a:lvl7pPr lvl="6" rtl="0" algn="ctr">
              <a:lnSpc>
                <a:spcPct val="100000"/>
              </a:lnSpc>
              <a:spcBef>
                <a:spcPts val="0"/>
              </a:spcBef>
              <a:spcAft>
                <a:spcPts val="0"/>
              </a:spcAft>
              <a:buSzPts val="3000"/>
              <a:buNone/>
              <a:defRPr sz="3000"/>
            </a:lvl7pPr>
            <a:lvl8pPr lvl="7" rtl="0" algn="ctr">
              <a:lnSpc>
                <a:spcPct val="100000"/>
              </a:lnSpc>
              <a:spcBef>
                <a:spcPts val="0"/>
              </a:spcBef>
              <a:spcAft>
                <a:spcPts val="0"/>
              </a:spcAft>
              <a:buSzPts val="3000"/>
              <a:buNone/>
              <a:defRPr sz="3000"/>
            </a:lvl8pPr>
            <a:lvl9pPr lvl="8" rtl="0" algn="ctr">
              <a:lnSpc>
                <a:spcPct val="100000"/>
              </a:lnSpc>
              <a:spcBef>
                <a:spcPts val="0"/>
              </a:spcBef>
              <a:spcAft>
                <a:spcPts val="0"/>
              </a:spcAft>
              <a:buSzPts val="3000"/>
              <a:buNone/>
              <a:defRPr sz="3000"/>
            </a:lvl9pPr>
          </a:lstStyle>
          <a:p/>
        </p:txBody>
      </p:sp>
      <p:grpSp>
        <p:nvGrpSpPr>
          <p:cNvPr id="102" name="Google Shape;102;p16"/>
          <p:cNvGrpSpPr/>
          <p:nvPr/>
        </p:nvGrpSpPr>
        <p:grpSpPr>
          <a:xfrm>
            <a:off x="-1116000" y="-1367388"/>
            <a:ext cx="11297351" cy="3813789"/>
            <a:chOff x="-1497000" y="-1367388"/>
            <a:chExt cx="11297351" cy="3813789"/>
          </a:xfrm>
        </p:grpSpPr>
        <p:pic>
          <p:nvPicPr>
            <p:cNvPr id="103" name="Google Shape;103;p16"/>
            <p:cNvPicPr preferRelativeResize="0"/>
            <p:nvPr/>
          </p:nvPicPr>
          <p:blipFill rotWithShape="1">
            <a:blip r:embed="rId2">
              <a:alphaModFix/>
            </a:blip>
            <a:srcRect b="0" l="12593" r="12585" t="0"/>
            <a:stretch/>
          </p:blipFill>
          <p:spPr>
            <a:xfrm flipH="1" rot="5400000">
              <a:off x="2195637" y="-4722187"/>
              <a:ext cx="3475950" cy="10861225"/>
            </a:xfrm>
            <a:prstGeom prst="rect">
              <a:avLst/>
            </a:prstGeom>
            <a:noFill/>
            <a:ln>
              <a:noFill/>
            </a:ln>
          </p:spPr>
        </p:pic>
        <p:pic>
          <p:nvPicPr>
            <p:cNvPr id="104" name="Google Shape;104;p16"/>
            <p:cNvPicPr preferRelativeResize="0"/>
            <p:nvPr/>
          </p:nvPicPr>
          <p:blipFill rotWithShape="1">
            <a:blip r:embed="rId3">
              <a:alphaModFix/>
            </a:blip>
            <a:srcRect b="110" l="0" r="0" t="110"/>
            <a:stretch/>
          </p:blipFill>
          <p:spPr>
            <a:xfrm flipH="1" rot="5400000">
              <a:off x="2898816" y="-4922456"/>
              <a:ext cx="3346467" cy="10456602"/>
            </a:xfrm>
            <a:prstGeom prst="rect">
              <a:avLst/>
            </a:prstGeom>
            <a:noFill/>
            <a:ln>
              <a:noFill/>
            </a:ln>
          </p:spPr>
        </p:pic>
      </p:grpSp>
      <p:sp>
        <p:nvSpPr>
          <p:cNvPr id="105" name="Google Shape;105;p16"/>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1">
  <p:cSld name="TITLE_AND_TWO_COLUMNS_1">
    <p:spTree>
      <p:nvGrpSpPr>
        <p:cNvPr id="106" name="Shape 106"/>
        <p:cNvGrpSpPr/>
        <p:nvPr/>
      </p:nvGrpSpPr>
      <p:grpSpPr>
        <a:xfrm>
          <a:off x="0" y="0"/>
          <a:ext cx="0" cy="0"/>
          <a:chOff x="0" y="0"/>
          <a:chExt cx="0" cy="0"/>
        </a:xfrm>
      </p:grpSpPr>
      <p:sp>
        <p:nvSpPr>
          <p:cNvPr id="107" name="Google Shape;107;p17"/>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500"/>
              <a:buNone/>
              <a:defRPr sz="3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108" name="Google Shape;108;p17"/>
          <p:cNvSpPr txBox="1"/>
          <p:nvPr>
            <p:ph idx="1" type="subTitle"/>
          </p:nvPr>
        </p:nvSpPr>
        <p:spPr>
          <a:xfrm>
            <a:off x="713226" y="2844500"/>
            <a:ext cx="7704000" cy="11886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None/>
              <a:defRPr b="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09" name="Google Shape;109;p17"/>
          <p:cNvSpPr txBox="1"/>
          <p:nvPr>
            <p:ph idx="2" type="subTitle"/>
          </p:nvPr>
        </p:nvSpPr>
        <p:spPr>
          <a:xfrm>
            <a:off x="713227" y="1412275"/>
            <a:ext cx="7704000" cy="11886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None/>
              <a:defRPr b="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grpSp>
        <p:nvGrpSpPr>
          <p:cNvPr id="110" name="Google Shape;110;p17"/>
          <p:cNvGrpSpPr/>
          <p:nvPr/>
        </p:nvGrpSpPr>
        <p:grpSpPr>
          <a:xfrm flipH="1" rot="10800000">
            <a:off x="-702862" y="3556848"/>
            <a:ext cx="10536175" cy="1688603"/>
            <a:chOff x="-3236750" y="-393352"/>
            <a:chExt cx="10536175" cy="1688603"/>
          </a:xfrm>
        </p:grpSpPr>
        <p:pic>
          <p:nvPicPr>
            <p:cNvPr id="111" name="Google Shape;111;p17"/>
            <p:cNvPicPr preferRelativeResize="0"/>
            <p:nvPr/>
          </p:nvPicPr>
          <p:blipFill>
            <a:blip r:embed="rId2">
              <a:alphaModFix/>
            </a:blip>
            <a:stretch>
              <a:fillRect/>
            </a:stretch>
          </p:blipFill>
          <p:spPr>
            <a:xfrm flipH="1" rot="10800000">
              <a:off x="2057400" y="-393352"/>
              <a:ext cx="5242025" cy="1688603"/>
            </a:xfrm>
            <a:prstGeom prst="rect">
              <a:avLst/>
            </a:prstGeom>
            <a:noFill/>
            <a:ln>
              <a:noFill/>
            </a:ln>
          </p:spPr>
        </p:pic>
        <p:pic>
          <p:nvPicPr>
            <p:cNvPr id="112" name="Google Shape;112;p17"/>
            <p:cNvPicPr preferRelativeResize="0"/>
            <p:nvPr/>
          </p:nvPicPr>
          <p:blipFill>
            <a:blip r:embed="rId2">
              <a:alphaModFix/>
            </a:blip>
            <a:stretch>
              <a:fillRect/>
            </a:stretch>
          </p:blipFill>
          <p:spPr>
            <a:xfrm rot="10800000">
              <a:off x="-3236750" y="-393352"/>
              <a:ext cx="5242025" cy="1688603"/>
            </a:xfrm>
            <a:prstGeom prst="rect">
              <a:avLst/>
            </a:prstGeom>
            <a:noFill/>
            <a:ln>
              <a:noFill/>
            </a:ln>
          </p:spPr>
        </p:pic>
      </p:grpSp>
      <p:sp>
        <p:nvSpPr>
          <p:cNvPr id="113" name="Google Shape;113;p17"/>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CUSTOM">
    <p:spTree>
      <p:nvGrpSpPr>
        <p:cNvPr id="114" name="Shape 114"/>
        <p:cNvGrpSpPr/>
        <p:nvPr/>
      </p:nvGrpSpPr>
      <p:grpSpPr>
        <a:xfrm>
          <a:off x="0" y="0"/>
          <a:ext cx="0" cy="0"/>
          <a:chOff x="0" y="0"/>
          <a:chExt cx="0" cy="0"/>
        </a:xfrm>
      </p:grpSpPr>
      <p:sp>
        <p:nvSpPr>
          <p:cNvPr id="115" name="Google Shape;115;p18"/>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500"/>
              <a:buNone/>
              <a:defRPr sz="3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pic>
        <p:nvPicPr>
          <p:cNvPr id="116" name="Google Shape;116;p18"/>
          <p:cNvPicPr preferRelativeResize="0"/>
          <p:nvPr/>
        </p:nvPicPr>
        <p:blipFill>
          <a:blip r:embed="rId2">
            <a:alphaModFix/>
          </a:blip>
          <a:stretch>
            <a:fillRect/>
          </a:stretch>
        </p:blipFill>
        <p:spPr>
          <a:xfrm flipH="1" rot="5400000">
            <a:off x="-2781725" y="2336143"/>
            <a:ext cx="6034658" cy="471212"/>
          </a:xfrm>
          <a:prstGeom prst="rect">
            <a:avLst/>
          </a:prstGeom>
          <a:noFill/>
          <a:ln>
            <a:noFill/>
          </a:ln>
        </p:spPr>
      </p:pic>
      <p:sp>
        <p:nvSpPr>
          <p:cNvPr id="117" name="Google Shape;117;p18"/>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2">
  <p:cSld name="CUSTOM_1">
    <p:spTree>
      <p:nvGrpSpPr>
        <p:cNvPr id="118" name="Shape 118"/>
        <p:cNvGrpSpPr/>
        <p:nvPr/>
      </p:nvGrpSpPr>
      <p:grpSpPr>
        <a:xfrm>
          <a:off x="0" y="0"/>
          <a:ext cx="0" cy="0"/>
          <a:chOff x="0" y="0"/>
          <a:chExt cx="0" cy="0"/>
        </a:xfrm>
      </p:grpSpPr>
      <p:sp>
        <p:nvSpPr>
          <p:cNvPr id="119" name="Google Shape;119;p19"/>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500"/>
              <a:buNone/>
              <a:defRPr sz="3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pic>
        <p:nvPicPr>
          <p:cNvPr id="120" name="Google Shape;120;p19"/>
          <p:cNvPicPr preferRelativeResize="0"/>
          <p:nvPr/>
        </p:nvPicPr>
        <p:blipFill rotWithShape="1">
          <a:blip r:embed="rId2">
            <a:alphaModFix/>
          </a:blip>
          <a:srcRect b="0" l="120" r="130" t="0"/>
          <a:stretch/>
        </p:blipFill>
        <p:spPr>
          <a:xfrm flipH="1" rot="-5400000">
            <a:off x="5116623" y="199395"/>
            <a:ext cx="8839199" cy="2210907"/>
          </a:xfrm>
          <a:prstGeom prst="rect">
            <a:avLst/>
          </a:prstGeom>
          <a:noFill/>
          <a:ln>
            <a:noFill/>
          </a:ln>
        </p:spPr>
      </p:pic>
      <p:pic>
        <p:nvPicPr>
          <p:cNvPr id="121" name="Google Shape;121;p19"/>
          <p:cNvPicPr preferRelativeResize="0"/>
          <p:nvPr/>
        </p:nvPicPr>
        <p:blipFill>
          <a:blip r:embed="rId3">
            <a:alphaModFix/>
          </a:blip>
          <a:stretch>
            <a:fillRect/>
          </a:stretch>
        </p:blipFill>
        <p:spPr>
          <a:xfrm>
            <a:off x="107933" y="4725025"/>
            <a:ext cx="9042949" cy="401800"/>
          </a:xfrm>
          <a:prstGeom prst="rect">
            <a:avLst/>
          </a:prstGeom>
          <a:noFill/>
          <a:ln>
            <a:noFill/>
          </a:ln>
        </p:spPr>
      </p:pic>
      <p:sp>
        <p:nvSpPr>
          <p:cNvPr id="122" name="Google Shape;122;p19"/>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3">
  <p:cSld name="CUSTOM_1_1">
    <p:spTree>
      <p:nvGrpSpPr>
        <p:cNvPr id="123" name="Shape 123"/>
        <p:cNvGrpSpPr/>
        <p:nvPr/>
      </p:nvGrpSpPr>
      <p:grpSpPr>
        <a:xfrm>
          <a:off x="0" y="0"/>
          <a:ext cx="0" cy="0"/>
          <a:chOff x="0" y="0"/>
          <a:chExt cx="0" cy="0"/>
        </a:xfrm>
      </p:grpSpPr>
      <p:sp>
        <p:nvSpPr>
          <p:cNvPr id="124" name="Google Shape;124;p20"/>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500"/>
              <a:buNone/>
              <a:defRPr sz="3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pic>
        <p:nvPicPr>
          <p:cNvPr id="125" name="Google Shape;125;p20"/>
          <p:cNvPicPr preferRelativeResize="0"/>
          <p:nvPr/>
        </p:nvPicPr>
        <p:blipFill>
          <a:blip r:embed="rId2">
            <a:alphaModFix/>
          </a:blip>
          <a:stretch>
            <a:fillRect/>
          </a:stretch>
        </p:blipFill>
        <p:spPr>
          <a:xfrm>
            <a:off x="-184000" y="4247475"/>
            <a:ext cx="9358799" cy="1430800"/>
          </a:xfrm>
          <a:prstGeom prst="rect">
            <a:avLst/>
          </a:prstGeom>
          <a:noFill/>
          <a:ln>
            <a:noFill/>
          </a:ln>
        </p:spPr>
      </p:pic>
      <p:sp>
        <p:nvSpPr>
          <p:cNvPr id="126" name="Google Shape;126;p20"/>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8" name="Shape 18"/>
        <p:cNvGrpSpPr/>
        <p:nvPr/>
      </p:nvGrpSpPr>
      <p:grpSpPr>
        <a:xfrm>
          <a:off x="0" y="0"/>
          <a:ext cx="0" cy="0"/>
          <a:chOff x="0" y="0"/>
          <a:chExt cx="0" cy="0"/>
        </a:xfrm>
      </p:grpSpPr>
      <p:sp>
        <p:nvSpPr>
          <p:cNvPr id="19" name="Google Shape;19;p3"/>
          <p:cNvSpPr txBox="1"/>
          <p:nvPr>
            <p:ph type="title"/>
          </p:nvPr>
        </p:nvSpPr>
        <p:spPr>
          <a:xfrm>
            <a:off x="720000" y="3056869"/>
            <a:ext cx="4977900" cy="841800"/>
          </a:xfrm>
          <a:prstGeom prst="rect">
            <a:avLst/>
          </a:prstGeom>
        </p:spPr>
        <p:txBody>
          <a:bodyPr anchorCtr="0" anchor="b" bIns="91425" lIns="91425" spcFirstLastPara="1" rIns="91425" wrap="square" tIns="91425">
            <a:noAutofit/>
          </a:bodyPr>
          <a:lstStyle>
            <a:lvl1pPr lvl="0">
              <a:spcBef>
                <a:spcPts val="0"/>
              </a:spcBef>
              <a:spcAft>
                <a:spcPts val="0"/>
              </a:spcAft>
              <a:buSzPts val="3600"/>
              <a:buNone/>
              <a:defRPr sz="45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20" name="Google Shape;20;p3"/>
          <p:cNvSpPr txBox="1"/>
          <p:nvPr>
            <p:ph hasCustomPrompt="1" idx="2" type="title"/>
          </p:nvPr>
        </p:nvSpPr>
        <p:spPr>
          <a:xfrm>
            <a:off x="720001" y="1666794"/>
            <a:ext cx="1231500" cy="1150800"/>
          </a:xfrm>
          <a:prstGeom prst="rect">
            <a:avLst/>
          </a:prstGeom>
          <a:solidFill>
            <a:schemeClr val="accent5"/>
          </a:solidFill>
        </p:spPr>
        <p:txBody>
          <a:bodyPr anchorCtr="0" anchor="ctr" bIns="91425" lIns="91425" spcFirstLastPara="1" rIns="91425" wrap="square" tIns="91425">
            <a:noAutofit/>
          </a:bodyPr>
          <a:lstStyle>
            <a:lvl1pPr lvl="0" rtl="0" algn="ctr">
              <a:spcBef>
                <a:spcPts val="0"/>
              </a:spcBef>
              <a:spcAft>
                <a:spcPts val="0"/>
              </a:spcAft>
              <a:buClr>
                <a:schemeClr val="lt1"/>
              </a:buClr>
              <a:buSzPts val="6000"/>
              <a:buNone/>
              <a:defRPr sz="6000">
                <a:solidFill>
                  <a:schemeClr val="lt1"/>
                </a:solidFill>
              </a:defRPr>
            </a:lvl1pPr>
            <a:lvl2pPr lvl="1" rtl="0" algn="ctr">
              <a:spcBef>
                <a:spcPts val="0"/>
              </a:spcBef>
              <a:spcAft>
                <a:spcPts val="0"/>
              </a:spcAft>
              <a:buClr>
                <a:schemeClr val="lt1"/>
              </a:buClr>
              <a:buSzPts val="6000"/>
              <a:buNone/>
              <a:defRPr sz="6000">
                <a:solidFill>
                  <a:schemeClr val="lt1"/>
                </a:solidFill>
              </a:defRPr>
            </a:lvl2pPr>
            <a:lvl3pPr lvl="2" rtl="0" algn="ctr">
              <a:spcBef>
                <a:spcPts val="0"/>
              </a:spcBef>
              <a:spcAft>
                <a:spcPts val="0"/>
              </a:spcAft>
              <a:buClr>
                <a:schemeClr val="lt1"/>
              </a:buClr>
              <a:buSzPts val="6000"/>
              <a:buNone/>
              <a:defRPr sz="6000">
                <a:solidFill>
                  <a:schemeClr val="lt1"/>
                </a:solidFill>
              </a:defRPr>
            </a:lvl3pPr>
            <a:lvl4pPr lvl="3" rtl="0" algn="ctr">
              <a:spcBef>
                <a:spcPts val="0"/>
              </a:spcBef>
              <a:spcAft>
                <a:spcPts val="0"/>
              </a:spcAft>
              <a:buClr>
                <a:schemeClr val="lt1"/>
              </a:buClr>
              <a:buSzPts val="6000"/>
              <a:buNone/>
              <a:defRPr sz="6000">
                <a:solidFill>
                  <a:schemeClr val="lt1"/>
                </a:solidFill>
              </a:defRPr>
            </a:lvl4pPr>
            <a:lvl5pPr lvl="4" rtl="0" algn="ctr">
              <a:spcBef>
                <a:spcPts val="0"/>
              </a:spcBef>
              <a:spcAft>
                <a:spcPts val="0"/>
              </a:spcAft>
              <a:buClr>
                <a:schemeClr val="lt1"/>
              </a:buClr>
              <a:buSzPts val="6000"/>
              <a:buNone/>
              <a:defRPr sz="6000">
                <a:solidFill>
                  <a:schemeClr val="lt1"/>
                </a:solidFill>
              </a:defRPr>
            </a:lvl5pPr>
            <a:lvl6pPr lvl="5" rtl="0" algn="ctr">
              <a:spcBef>
                <a:spcPts val="0"/>
              </a:spcBef>
              <a:spcAft>
                <a:spcPts val="0"/>
              </a:spcAft>
              <a:buClr>
                <a:schemeClr val="lt1"/>
              </a:buClr>
              <a:buSzPts val="6000"/>
              <a:buNone/>
              <a:defRPr sz="6000">
                <a:solidFill>
                  <a:schemeClr val="lt1"/>
                </a:solidFill>
              </a:defRPr>
            </a:lvl6pPr>
            <a:lvl7pPr lvl="6" rtl="0" algn="ctr">
              <a:spcBef>
                <a:spcPts val="0"/>
              </a:spcBef>
              <a:spcAft>
                <a:spcPts val="0"/>
              </a:spcAft>
              <a:buClr>
                <a:schemeClr val="lt1"/>
              </a:buClr>
              <a:buSzPts val="6000"/>
              <a:buNone/>
              <a:defRPr sz="6000">
                <a:solidFill>
                  <a:schemeClr val="lt1"/>
                </a:solidFill>
              </a:defRPr>
            </a:lvl7pPr>
            <a:lvl8pPr lvl="7" rtl="0" algn="ctr">
              <a:spcBef>
                <a:spcPts val="0"/>
              </a:spcBef>
              <a:spcAft>
                <a:spcPts val="0"/>
              </a:spcAft>
              <a:buClr>
                <a:schemeClr val="lt1"/>
              </a:buClr>
              <a:buSzPts val="6000"/>
              <a:buNone/>
              <a:defRPr sz="6000">
                <a:solidFill>
                  <a:schemeClr val="lt1"/>
                </a:solidFill>
              </a:defRPr>
            </a:lvl8pPr>
            <a:lvl9pPr lvl="8" rtl="0" algn="ctr">
              <a:spcBef>
                <a:spcPts val="0"/>
              </a:spcBef>
              <a:spcAft>
                <a:spcPts val="0"/>
              </a:spcAft>
              <a:buClr>
                <a:schemeClr val="lt1"/>
              </a:buClr>
              <a:buSzPts val="6000"/>
              <a:buNone/>
              <a:defRPr sz="6000">
                <a:solidFill>
                  <a:schemeClr val="lt1"/>
                </a:solidFill>
              </a:defRPr>
            </a:lvl9pPr>
          </a:lstStyle>
          <a:p>
            <a:r>
              <a:t>xx%</a:t>
            </a:r>
          </a:p>
        </p:txBody>
      </p:sp>
      <p:sp>
        <p:nvSpPr>
          <p:cNvPr id="21" name="Google Shape;21;p3"/>
          <p:cNvSpPr txBox="1"/>
          <p:nvPr>
            <p:ph idx="1" type="subTitle"/>
          </p:nvPr>
        </p:nvSpPr>
        <p:spPr>
          <a:xfrm>
            <a:off x="720000" y="3898680"/>
            <a:ext cx="4977900" cy="7053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6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grpSp>
        <p:nvGrpSpPr>
          <p:cNvPr id="22" name="Google Shape;22;p3"/>
          <p:cNvGrpSpPr/>
          <p:nvPr/>
        </p:nvGrpSpPr>
        <p:grpSpPr>
          <a:xfrm>
            <a:off x="-3236750" y="-393352"/>
            <a:ext cx="15830325" cy="1688603"/>
            <a:chOff x="-3236750" y="-393352"/>
            <a:chExt cx="15830325" cy="1688603"/>
          </a:xfrm>
        </p:grpSpPr>
        <p:pic>
          <p:nvPicPr>
            <p:cNvPr id="23" name="Google Shape;23;p3"/>
            <p:cNvPicPr preferRelativeResize="0"/>
            <p:nvPr/>
          </p:nvPicPr>
          <p:blipFill>
            <a:blip r:embed="rId2">
              <a:alphaModFix/>
            </a:blip>
            <a:stretch>
              <a:fillRect/>
            </a:stretch>
          </p:blipFill>
          <p:spPr>
            <a:xfrm flipH="1" rot="10800000">
              <a:off x="2057400" y="-393352"/>
              <a:ext cx="5242025" cy="1688603"/>
            </a:xfrm>
            <a:prstGeom prst="rect">
              <a:avLst/>
            </a:prstGeom>
            <a:noFill/>
            <a:ln>
              <a:noFill/>
            </a:ln>
          </p:spPr>
        </p:pic>
        <p:pic>
          <p:nvPicPr>
            <p:cNvPr id="24" name="Google Shape;24;p3"/>
            <p:cNvPicPr preferRelativeResize="0"/>
            <p:nvPr/>
          </p:nvPicPr>
          <p:blipFill>
            <a:blip r:embed="rId2">
              <a:alphaModFix/>
            </a:blip>
            <a:stretch>
              <a:fillRect/>
            </a:stretch>
          </p:blipFill>
          <p:spPr>
            <a:xfrm flipH="1" rot="10800000">
              <a:off x="7351550" y="-393352"/>
              <a:ext cx="5242025" cy="1688603"/>
            </a:xfrm>
            <a:prstGeom prst="rect">
              <a:avLst/>
            </a:prstGeom>
            <a:noFill/>
            <a:ln>
              <a:noFill/>
            </a:ln>
          </p:spPr>
        </p:pic>
        <p:pic>
          <p:nvPicPr>
            <p:cNvPr id="25" name="Google Shape;25;p3"/>
            <p:cNvPicPr preferRelativeResize="0"/>
            <p:nvPr/>
          </p:nvPicPr>
          <p:blipFill>
            <a:blip r:embed="rId2">
              <a:alphaModFix/>
            </a:blip>
            <a:stretch>
              <a:fillRect/>
            </a:stretch>
          </p:blipFill>
          <p:spPr>
            <a:xfrm flipH="1" rot="10800000">
              <a:off x="-3236750" y="-393352"/>
              <a:ext cx="5242025" cy="1688603"/>
            </a:xfrm>
            <a:prstGeom prst="rect">
              <a:avLst/>
            </a:prstGeom>
            <a:noFill/>
            <a:ln>
              <a:noFill/>
            </a:ln>
          </p:spPr>
        </p:pic>
      </p:grpSp>
      <p:pic>
        <p:nvPicPr>
          <p:cNvPr id="26" name="Google Shape;26;p3"/>
          <p:cNvPicPr preferRelativeResize="0"/>
          <p:nvPr/>
        </p:nvPicPr>
        <p:blipFill rotWithShape="1">
          <a:blip r:embed="rId3">
            <a:alphaModFix/>
          </a:blip>
          <a:srcRect b="0" l="120" r="130" t="0"/>
          <a:stretch/>
        </p:blipFill>
        <p:spPr>
          <a:xfrm rot="-613956">
            <a:off x="3490850" y="3915470"/>
            <a:ext cx="8839199" cy="2210906"/>
          </a:xfrm>
          <a:prstGeom prst="rect">
            <a:avLst/>
          </a:prstGeom>
          <a:noFill/>
          <a:ln>
            <a:noFill/>
          </a:ln>
        </p:spPr>
      </p:pic>
      <p:sp>
        <p:nvSpPr>
          <p:cNvPr id="27" name="Google Shape;27;p3"/>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4">
  <p:cSld name="CUSTOM_1_1_1">
    <p:spTree>
      <p:nvGrpSpPr>
        <p:cNvPr id="127" name="Shape 127"/>
        <p:cNvGrpSpPr/>
        <p:nvPr/>
      </p:nvGrpSpPr>
      <p:grpSpPr>
        <a:xfrm>
          <a:off x="0" y="0"/>
          <a:ext cx="0" cy="0"/>
          <a:chOff x="0" y="0"/>
          <a:chExt cx="0" cy="0"/>
        </a:xfrm>
      </p:grpSpPr>
      <p:sp>
        <p:nvSpPr>
          <p:cNvPr id="128" name="Google Shape;128;p21"/>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500"/>
              <a:buNone/>
              <a:defRPr sz="3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pic>
        <p:nvPicPr>
          <p:cNvPr id="129" name="Google Shape;129;p21"/>
          <p:cNvPicPr preferRelativeResize="0"/>
          <p:nvPr/>
        </p:nvPicPr>
        <p:blipFill>
          <a:blip r:embed="rId2">
            <a:alphaModFix/>
          </a:blip>
          <a:stretch>
            <a:fillRect/>
          </a:stretch>
        </p:blipFill>
        <p:spPr>
          <a:xfrm rot="5148313">
            <a:off x="-4171950" y="2552699"/>
            <a:ext cx="8839195" cy="1351356"/>
          </a:xfrm>
          <a:prstGeom prst="rect">
            <a:avLst/>
          </a:prstGeom>
          <a:noFill/>
          <a:ln>
            <a:noFill/>
          </a:ln>
        </p:spPr>
      </p:pic>
      <p:sp>
        <p:nvSpPr>
          <p:cNvPr id="130" name="Google Shape;130;p21"/>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5">
  <p:cSld name="CUSTOM_1_1_1_1">
    <p:spTree>
      <p:nvGrpSpPr>
        <p:cNvPr id="131" name="Shape 131"/>
        <p:cNvGrpSpPr/>
        <p:nvPr/>
      </p:nvGrpSpPr>
      <p:grpSpPr>
        <a:xfrm>
          <a:off x="0" y="0"/>
          <a:ext cx="0" cy="0"/>
          <a:chOff x="0" y="0"/>
          <a:chExt cx="0" cy="0"/>
        </a:xfrm>
      </p:grpSpPr>
      <p:sp>
        <p:nvSpPr>
          <p:cNvPr id="132" name="Google Shape;132;p22"/>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500"/>
              <a:buNone/>
              <a:defRPr sz="3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pic>
        <p:nvPicPr>
          <p:cNvPr id="133" name="Google Shape;133;p22"/>
          <p:cNvPicPr preferRelativeResize="0"/>
          <p:nvPr/>
        </p:nvPicPr>
        <p:blipFill>
          <a:blip r:embed="rId2">
            <a:alphaModFix/>
          </a:blip>
          <a:stretch>
            <a:fillRect/>
          </a:stretch>
        </p:blipFill>
        <p:spPr>
          <a:xfrm flipH="1" rot="10800000">
            <a:off x="107933" y="0"/>
            <a:ext cx="9042949" cy="401800"/>
          </a:xfrm>
          <a:prstGeom prst="rect">
            <a:avLst/>
          </a:prstGeom>
          <a:noFill/>
          <a:ln>
            <a:noFill/>
          </a:ln>
        </p:spPr>
      </p:pic>
      <p:sp>
        <p:nvSpPr>
          <p:cNvPr id="134" name="Google Shape;134;p22"/>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CUSTOM_3_1">
    <p:spTree>
      <p:nvGrpSpPr>
        <p:cNvPr id="135" name="Shape 135"/>
        <p:cNvGrpSpPr/>
        <p:nvPr/>
      </p:nvGrpSpPr>
      <p:grpSpPr>
        <a:xfrm>
          <a:off x="0" y="0"/>
          <a:ext cx="0" cy="0"/>
          <a:chOff x="0" y="0"/>
          <a:chExt cx="0" cy="0"/>
        </a:xfrm>
      </p:grpSpPr>
      <p:sp>
        <p:nvSpPr>
          <p:cNvPr id="136" name="Google Shape;136;p23"/>
          <p:cNvSpPr txBox="1"/>
          <p:nvPr>
            <p:ph type="title"/>
          </p:nvPr>
        </p:nvSpPr>
        <p:spPr>
          <a:xfrm>
            <a:off x="1094258" y="630350"/>
            <a:ext cx="3858600" cy="1058700"/>
          </a:xfrm>
          <a:prstGeom prst="rect">
            <a:avLst/>
          </a:prstGeom>
        </p:spPr>
        <p:txBody>
          <a:bodyPr anchorCtr="0" anchor="b" bIns="91425" lIns="91425" spcFirstLastPara="1" rIns="91425" wrap="square" tIns="91425">
            <a:noAutofit/>
          </a:bodyPr>
          <a:lstStyle>
            <a:lvl1pPr lvl="0" rtl="0">
              <a:spcBef>
                <a:spcPts val="0"/>
              </a:spcBef>
              <a:spcAft>
                <a:spcPts val="0"/>
              </a:spcAft>
              <a:buSzPts val="3500"/>
              <a:buNone/>
              <a:defRPr sz="72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137" name="Google Shape;137;p23"/>
          <p:cNvSpPr txBox="1"/>
          <p:nvPr>
            <p:ph idx="1" type="subTitle"/>
          </p:nvPr>
        </p:nvSpPr>
        <p:spPr>
          <a:xfrm>
            <a:off x="1094225" y="1600092"/>
            <a:ext cx="3858600" cy="10587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38" name="Google Shape;138;p23"/>
          <p:cNvSpPr txBox="1"/>
          <p:nvPr/>
        </p:nvSpPr>
        <p:spPr>
          <a:xfrm>
            <a:off x="1094225" y="3471850"/>
            <a:ext cx="3858600" cy="729300"/>
          </a:xfrm>
          <a:prstGeom prst="rect">
            <a:avLst/>
          </a:prstGeom>
          <a:noFill/>
          <a:ln>
            <a:noFill/>
          </a:ln>
        </p:spPr>
        <p:txBody>
          <a:bodyPr anchorCtr="0" anchor="t" bIns="91425" lIns="91425" spcFirstLastPara="1" rIns="91425" wrap="square" tIns="91425">
            <a:noAutofit/>
          </a:bodyPr>
          <a:lstStyle/>
          <a:p>
            <a:pPr indent="0" lvl="0" marL="0" rtl="0" algn="l">
              <a:spcBef>
                <a:spcPts val="300"/>
              </a:spcBef>
              <a:spcAft>
                <a:spcPts val="0"/>
              </a:spcAft>
              <a:buNone/>
            </a:pPr>
            <a:r>
              <a:rPr b="1" lang="en" sz="1200">
                <a:solidFill>
                  <a:schemeClr val="dk1"/>
                </a:solidFill>
                <a:latin typeface="Work Sans"/>
                <a:ea typeface="Work Sans"/>
                <a:cs typeface="Work Sans"/>
                <a:sym typeface="Work Sans"/>
              </a:rPr>
              <a:t>CREDITS:</a:t>
            </a:r>
            <a:r>
              <a:rPr lang="en" sz="1200">
                <a:solidFill>
                  <a:schemeClr val="dk1"/>
                </a:solidFill>
                <a:latin typeface="Work Sans"/>
                <a:ea typeface="Work Sans"/>
                <a:cs typeface="Work Sans"/>
                <a:sym typeface="Work Sans"/>
              </a:rPr>
              <a:t> This presentation template was created by </a:t>
            </a:r>
            <a:r>
              <a:rPr b="1" lang="en" sz="1200" u="sng">
                <a:solidFill>
                  <a:schemeClr val="hlink"/>
                </a:solidFill>
                <a:latin typeface="Work Sans"/>
                <a:ea typeface="Work Sans"/>
                <a:cs typeface="Work Sans"/>
                <a:sym typeface="Work Sans"/>
                <a:hlinkClick r:id="rId2"/>
              </a:rPr>
              <a:t>Slidesgo</a:t>
            </a:r>
            <a:r>
              <a:rPr lang="en" sz="1200">
                <a:solidFill>
                  <a:schemeClr val="dk1"/>
                </a:solidFill>
                <a:latin typeface="Work Sans"/>
                <a:ea typeface="Work Sans"/>
                <a:cs typeface="Work Sans"/>
                <a:sym typeface="Work Sans"/>
              </a:rPr>
              <a:t>, and includes icons by </a:t>
            </a:r>
            <a:r>
              <a:rPr b="1" lang="en" sz="1200" u="sng">
                <a:solidFill>
                  <a:schemeClr val="dk1"/>
                </a:solidFill>
                <a:latin typeface="Work Sans"/>
                <a:ea typeface="Work Sans"/>
                <a:cs typeface="Work Sans"/>
                <a:sym typeface="Work Sans"/>
                <a:hlinkClick r:id="rId3">
                  <a:extLst>
                    <a:ext uri="{A12FA001-AC4F-418D-AE19-62706E023703}">
                      <ahyp:hlinkClr val="tx"/>
                    </a:ext>
                  </a:extLst>
                </a:hlinkClick>
              </a:rPr>
              <a:t>Flaticon</a:t>
            </a:r>
            <a:r>
              <a:rPr lang="en" sz="1200">
                <a:solidFill>
                  <a:schemeClr val="dk1"/>
                </a:solidFill>
                <a:latin typeface="Work Sans"/>
                <a:ea typeface="Work Sans"/>
                <a:cs typeface="Work Sans"/>
                <a:sym typeface="Work Sans"/>
              </a:rPr>
              <a:t>, and infographics &amp; images by </a:t>
            </a:r>
            <a:r>
              <a:rPr b="1" lang="en" sz="1200" u="sng">
                <a:solidFill>
                  <a:schemeClr val="dk1"/>
                </a:solidFill>
                <a:latin typeface="Work Sans"/>
                <a:ea typeface="Work Sans"/>
                <a:cs typeface="Work Sans"/>
                <a:sym typeface="Work Sans"/>
                <a:hlinkClick r:id="rId4">
                  <a:extLst>
                    <a:ext uri="{A12FA001-AC4F-418D-AE19-62706E023703}">
                      <ahyp:hlinkClr val="tx"/>
                    </a:ext>
                  </a:extLst>
                </a:hlinkClick>
              </a:rPr>
              <a:t>Freepik</a:t>
            </a:r>
            <a:r>
              <a:rPr lang="en" sz="1200" u="sng">
                <a:solidFill>
                  <a:schemeClr val="dk1"/>
                </a:solidFill>
                <a:latin typeface="Work Sans"/>
                <a:ea typeface="Work Sans"/>
                <a:cs typeface="Work Sans"/>
                <a:sym typeface="Work Sans"/>
              </a:rPr>
              <a:t> </a:t>
            </a:r>
            <a:endParaRPr b="1" sz="1200" u="sng">
              <a:solidFill>
                <a:schemeClr val="dk1"/>
              </a:solidFill>
              <a:latin typeface="Work Sans"/>
              <a:ea typeface="Work Sans"/>
              <a:cs typeface="Work Sans"/>
              <a:sym typeface="Work Sans"/>
            </a:endParaRPr>
          </a:p>
        </p:txBody>
      </p:sp>
      <p:pic>
        <p:nvPicPr>
          <p:cNvPr id="139" name="Google Shape;139;p23"/>
          <p:cNvPicPr preferRelativeResize="0"/>
          <p:nvPr/>
        </p:nvPicPr>
        <p:blipFill>
          <a:blip r:embed="rId5">
            <a:alphaModFix/>
          </a:blip>
          <a:stretch>
            <a:fillRect/>
          </a:stretch>
        </p:blipFill>
        <p:spPr>
          <a:xfrm>
            <a:off x="7396850" y="-135997"/>
            <a:ext cx="2204350" cy="5334351"/>
          </a:xfrm>
          <a:prstGeom prst="rect">
            <a:avLst/>
          </a:prstGeom>
          <a:noFill/>
          <a:ln>
            <a:noFill/>
          </a:ln>
        </p:spPr>
      </p:pic>
      <p:pic>
        <p:nvPicPr>
          <p:cNvPr id="140" name="Google Shape;140;p23"/>
          <p:cNvPicPr preferRelativeResize="0"/>
          <p:nvPr/>
        </p:nvPicPr>
        <p:blipFill>
          <a:blip r:embed="rId6">
            <a:alphaModFix/>
          </a:blip>
          <a:stretch>
            <a:fillRect/>
          </a:stretch>
        </p:blipFill>
        <p:spPr>
          <a:xfrm>
            <a:off x="7675975" y="-97113"/>
            <a:ext cx="1646100" cy="5337724"/>
          </a:xfrm>
          <a:prstGeom prst="rect">
            <a:avLst/>
          </a:prstGeom>
          <a:noFill/>
          <a:ln>
            <a:noFill/>
          </a:ln>
        </p:spPr>
      </p:pic>
      <p:sp>
        <p:nvSpPr>
          <p:cNvPr id="141" name="Google Shape;141;p23"/>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p:cSld name="CUSTOM_2">
    <p:spTree>
      <p:nvGrpSpPr>
        <p:cNvPr id="142" name="Shape 142"/>
        <p:cNvGrpSpPr/>
        <p:nvPr/>
      </p:nvGrpSpPr>
      <p:grpSpPr>
        <a:xfrm>
          <a:off x="0" y="0"/>
          <a:ext cx="0" cy="0"/>
          <a:chOff x="0" y="0"/>
          <a:chExt cx="0" cy="0"/>
        </a:xfrm>
      </p:grpSpPr>
      <p:pic>
        <p:nvPicPr>
          <p:cNvPr id="143" name="Google Shape;143;p24"/>
          <p:cNvPicPr preferRelativeResize="0"/>
          <p:nvPr/>
        </p:nvPicPr>
        <p:blipFill rotWithShape="1">
          <a:blip r:embed="rId2">
            <a:alphaModFix/>
          </a:blip>
          <a:srcRect b="0" l="120" r="130" t="0"/>
          <a:stretch/>
        </p:blipFill>
        <p:spPr>
          <a:xfrm rot="600026">
            <a:off x="2805550" y="-946970"/>
            <a:ext cx="8839195" cy="2210906"/>
          </a:xfrm>
          <a:prstGeom prst="rect">
            <a:avLst/>
          </a:prstGeom>
          <a:noFill/>
          <a:ln>
            <a:noFill/>
          </a:ln>
        </p:spPr>
      </p:pic>
      <p:pic>
        <p:nvPicPr>
          <p:cNvPr id="144" name="Google Shape;144;p24"/>
          <p:cNvPicPr preferRelativeResize="0"/>
          <p:nvPr/>
        </p:nvPicPr>
        <p:blipFill rotWithShape="1">
          <a:blip r:embed="rId2">
            <a:alphaModFix/>
          </a:blip>
          <a:srcRect b="0" l="120" r="130" t="0"/>
          <a:stretch/>
        </p:blipFill>
        <p:spPr>
          <a:xfrm rot="600026">
            <a:off x="-987250" y="4326505"/>
            <a:ext cx="8839195" cy="2210906"/>
          </a:xfrm>
          <a:prstGeom prst="rect">
            <a:avLst/>
          </a:prstGeom>
          <a:noFill/>
          <a:ln>
            <a:noFill/>
          </a:ln>
        </p:spPr>
      </p:pic>
      <p:sp>
        <p:nvSpPr>
          <p:cNvPr id="145" name="Google Shape;145;p24"/>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1">
  <p:cSld name="CUSTOM_2_1">
    <p:spTree>
      <p:nvGrpSpPr>
        <p:cNvPr id="146" name="Shape 146"/>
        <p:cNvGrpSpPr/>
        <p:nvPr/>
      </p:nvGrpSpPr>
      <p:grpSpPr>
        <a:xfrm>
          <a:off x="0" y="0"/>
          <a:ext cx="0" cy="0"/>
          <a:chOff x="0" y="0"/>
          <a:chExt cx="0" cy="0"/>
        </a:xfrm>
      </p:grpSpPr>
      <p:pic>
        <p:nvPicPr>
          <p:cNvPr id="147" name="Google Shape;147;p25"/>
          <p:cNvPicPr preferRelativeResize="0"/>
          <p:nvPr/>
        </p:nvPicPr>
        <p:blipFill>
          <a:blip r:embed="rId2">
            <a:alphaModFix/>
          </a:blip>
          <a:stretch>
            <a:fillRect/>
          </a:stretch>
        </p:blipFill>
        <p:spPr>
          <a:xfrm rot="10800000">
            <a:off x="-1537250" y="-184837"/>
            <a:ext cx="5242025" cy="1688603"/>
          </a:xfrm>
          <a:prstGeom prst="rect">
            <a:avLst/>
          </a:prstGeom>
          <a:noFill/>
          <a:ln>
            <a:noFill/>
          </a:ln>
        </p:spPr>
      </p:pic>
      <p:pic>
        <p:nvPicPr>
          <p:cNvPr id="148" name="Google Shape;148;p25"/>
          <p:cNvPicPr preferRelativeResize="0"/>
          <p:nvPr/>
        </p:nvPicPr>
        <p:blipFill rotWithShape="1">
          <a:blip r:embed="rId3">
            <a:alphaModFix/>
          </a:blip>
          <a:srcRect b="0" l="120" r="130" t="0"/>
          <a:stretch/>
        </p:blipFill>
        <p:spPr>
          <a:xfrm flipH="1" rot="-2">
            <a:off x="20351" y="4245370"/>
            <a:ext cx="8839199" cy="2210907"/>
          </a:xfrm>
          <a:prstGeom prst="rect">
            <a:avLst/>
          </a:prstGeom>
          <a:noFill/>
          <a:ln>
            <a:noFill/>
          </a:ln>
        </p:spPr>
      </p:pic>
      <p:sp>
        <p:nvSpPr>
          <p:cNvPr id="149" name="Google Shape;149;p25"/>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8" name="Shape 28"/>
        <p:cNvGrpSpPr/>
        <p:nvPr/>
      </p:nvGrpSpPr>
      <p:grpSpPr>
        <a:xfrm>
          <a:off x="0" y="0"/>
          <a:ext cx="0" cy="0"/>
          <a:chOff x="0" y="0"/>
          <a:chExt cx="0" cy="0"/>
        </a:xfrm>
      </p:grpSpPr>
      <p:sp>
        <p:nvSpPr>
          <p:cNvPr id="29" name="Google Shape;29;p4"/>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500"/>
              <a:buNone/>
              <a:defRPr sz="3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30" name="Google Shape;30;p4"/>
          <p:cNvSpPr txBox="1"/>
          <p:nvPr>
            <p:ph idx="1" type="body"/>
          </p:nvPr>
        </p:nvSpPr>
        <p:spPr>
          <a:xfrm>
            <a:off x="720000" y="1143001"/>
            <a:ext cx="7704000" cy="16665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Clr>
                <a:schemeClr val="accent3"/>
              </a:buClr>
              <a:buSzPts val="1400"/>
              <a:buFont typeface="Nunito Light"/>
              <a:buChar char="●"/>
              <a:defRPr>
                <a:solidFill>
                  <a:srgbClr val="434343"/>
                </a:solidFill>
              </a:defRPr>
            </a:lvl1pPr>
            <a:lvl2pPr indent="-317500" lvl="1" marL="914400" rtl="0">
              <a:lnSpc>
                <a:spcPct val="115000"/>
              </a:lnSpc>
              <a:spcBef>
                <a:spcPts val="0"/>
              </a:spcBef>
              <a:spcAft>
                <a:spcPts val="0"/>
              </a:spcAft>
              <a:buClr>
                <a:schemeClr val="accent3"/>
              </a:buClr>
              <a:buSzPts val="1400"/>
              <a:buFont typeface="Nunito Light"/>
              <a:buChar char="○"/>
              <a:defRPr>
                <a:solidFill>
                  <a:srgbClr val="434343"/>
                </a:solidFill>
              </a:defRPr>
            </a:lvl2pPr>
            <a:lvl3pPr indent="-317500" lvl="2" marL="1371600" rtl="0">
              <a:lnSpc>
                <a:spcPct val="115000"/>
              </a:lnSpc>
              <a:spcBef>
                <a:spcPts val="1600"/>
              </a:spcBef>
              <a:spcAft>
                <a:spcPts val="0"/>
              </a:spcAft>
              <a:buClr>
                <a:schemeClr val="accent3"/>
              </a:buClr>
              <a:buSzPts val="1400"/>
              <a:buFont typeface="Nunito Light"/>
              <a:buChar char="■"/>
              <a:defRPr>
                <a:solidFill>
                  <a:srgbClr val="434343"/>
                </a:solidFill>
              </a:defRPr>
            </a:lvl3pPr>
            <a:lvl4pPr indent="-317500" lvl="3" marL="1828800" rtl="0">
              <a:lnSpc>
                <a:spcPct val="115000"/>
              </a:lnSpc>
              <a:spcBef>
                <a:spcPts val="1600"/>
              </a:spcBef>
              <a:spcAft>
                <a:spcPts val="0"/>
              </a:spcAft>
              <a:buClr>
                <a:schemeClr val="accent3"/>
              </a:buClr>
              <a:buSzPts val="1400"/>
              <a:buFont typeface="Nunito Light"/>
              <a:buChar char="●"/>
              <a:defRPr>
                <a:solidFill>
                  <a:srgbClr val="434343"/>
                </a:solidFill>
              </a:defRPr>
            </a:lvl4pPr>
            <a:lvl5pPr indent="-317500" lvl="4" marL="2286000" rtl="0">
              <a:lnSpc>
                <a:spcPct val="115000"/>
              </a:lnSpc>
              <a:spcBef>
                <a:spcPts val="1600"/>
              </a:spcBef>
              <a:spcAft>
                <a:spcPts val="0"/>
              </a:spcAft>
              <a:buClr>
                <a:schemeClr val="accent3"/>
              </a:buClr>
              <a:buSzPts val="1400"/>
              <a:buFont typeface="Nunito Light"/>
              <a:buChar char="○"/>
              <a:defRPr>
                <a:solidFill>
                  <a:srgbClr val="434343"/>
                </a:solidFill>
              </a:defRPr>
            </a:lvl5pPr>
            <a:lvl6pPr indent="-317500" lvl="5" marL="2743200" rtl="0">
              <a:lnSpc>
                <a:spcPct val="115000"/>
              </a:lnSpc>
              <a:spcBef>
                <a:spcPts val="1600"/>
              </a:spcBef>
              <a:spcAft>
                <a:spcPts val="0"/>
              </a:spcAft>
              <a:buClr>
                <a:schemeClr val="accent3"/>
              </a:buClr>
              <a:buSzPts val="1400"/>
              <a:buFont typeface="Nunito Light"/>
              <a:buChar char="■"/>
              <a:defRPr>
                <a:solidFill>
                  <a:srgbClr val="434343"/>
                </a:solidFill>
              </a:defRPr>
            </a:lvl6pPr>
            <a:lvl7pPr indent="-317500" lvl="6" marL="3200400" rtl="0">
              <a:lnSpc>
                <a:spcPct val="115000"/>
              </a:lnSpc>
              <a:spcBef>
                <a:spcPts val="1600"/>
              </a:spcBef>
              <a:spcAft>
                <a:spcPts val="0"/>
              </a:spcAft>
              <a:buClr>
                <a:schemeClr val="accent3"/>
              </a:buClr>
              <a:buSzPts val="1400"/>
              <a:buFont typeface="Nunito Light"/>
              <a:buChar char="●"/>
              <a:defRPr>
                <a:solidFill>
                  <a:srgbClr val="434343"/>
                </a:solidFill>
              </a:defRPr>
            </a:lvl7pPr>
            <a:lvl8pPr indent="-317500" lvl="7" marL="3657600" rtl="0">
              <a:lnSpc>
                <a:spcPct val="115000"/>
              </a:lnSpc>
              <a:spcBef>
                <a:spcPts val="1600"/>
              </a:spcBef>
              <a:spcAft>
                <a:spcPts val="0"/>
              </a:spcAft>
              <a:buClr>
                <a:schemeClr val="accent3"/>
              </a:buClr>
              <a:buSzPts val="1400"/>
              <a:buFont typeface="Nunito Light"/>
              <a:buChar char="○"/>
              <a:defRPr>
                <a:solidFill>
                  <a:srgbClr val="434343"/>
                </a:solidFill>
              </a:defRPr>
            </a:lvl8pPr>
            <a:lvl9pPr indent="-317500" lvl="8" marL="4114800" rtl="0">
              <a:lnSpc>
                <a:spcPct val="115000"/>
              </a:lnSpc>
              <a:spcBef>
                <a:spcPts val="1600"/>
              </a:spcBef>
              <a:spcAft>
                <a:spcPts val="1600"/>
              </a:spcAft>
              <a:buClr>
                <a:schemeClr val="accent3"/>
              </a:buClr>
              <a:buSzPts val="1400"/>
              <a:buFont typeface="Nunito Light"/>
              <a:buChar char="■"/>
              <a:defRPr>
                <a:solidFill>
                  <a:srgbClr val="434343"/>
                </a:solidFill>
              </a:defRPr>
            </a:lvl9pPr>
          </a:lstStyle>
          <a:p/>
        </p:txBody>
      </p:sp>
      <p:pic>
        <p:nvPicPr>
          <p:cNvPr id="31" name="Google Shape;31;p4"/>
          <p:cNvPicPr preferRelativeResize="0"/>
          <p:nvPr/>
        </p:nvPicPr>
        <p:blipFill>
          <a:blip r:embed="rId2">
            <a:alphaModFix/>
          </a:blip>
          <a:stretch>
            <a:fillRect/>
          </a:stretch>
        </p:blipFill>
        <p:spPr>
          <a:xfrm flipH="1" rot="5400000">
            <a:off x="-4320567" y="1609725"/>
            <a:ext cx="9042949" cy="401800"/>
          </a:xfrm>
          <a:prstGeom prst="rect">
            <a:avLst/>
          </a:prstGeom>
          <a:noFill/>
          <a:ln>
            <a:noFill/>
          </a:ln>
        </p:spPr>
      </p:pic>
      <p:sp>
        <p:nvSpPr>
          <p:cNvPr id="32" name="Google Shape;32;p4"/>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solidFill>
                  <a:srgbClr val="434343"/>
                </a:solidFill>
              </a:defRPr>
            </a:lvl1pPr>
            <a:lvl2pPr lvl="1">
              <a:buNone/>
              <a:defRPr>
                <a:solidFill>
                  <a:srgbClr val="434343"/>
                </a:solidFill>
              </a:defRPr>
            </a:lvl2pPr>
            <a:lvl3pPr lvl="2">
              <a:buNone/>
              <a:defRPr>
                <a:solidFill>
                  <a:srgbClr val="434343"/>
                </a:solidFill>
              </a:defRPr>
            </a:lvl3pPr>
            <a:lvl4pPr lvl="3">
              <a:buNone/>
              <a:defRPr>
                <a:solidFill>
                  <a:srgbClr val="434343"/>
                </a:solidFill>
              </a:defRPr>
            </a:lvl4pPr>
            <a:lvl5pPr lvl="4">
              <a:buNone/>
              <a:defRPr>
                <a:solidFill>
                  <a:srgbClr val="434343"/>
                </a:solidFill>
              </a:defRPr>
            </a:lvl5pPr>
            <a:lvl6pPr lvl="5">
              <a:buNone/>
              <a:defRPr>
                <a:solidFill>
                  <a:srgbClr val="434343"/>
                </a:solidFill>
              </a:defRPr>
            </a:lvl6pPr>
            <a:lvl7pPr lvl="6">
              <a:buNone/>
              <a:defRPr>
                <a:solidFill>
                  <a:srgbClr val="434343"/>
                </a:solidFill>
              </a:defRPr>
            </a:lvl7pPr>
            <a:lvl8pPr lvl="7">
              <a:buNone/>
              <a:defRPr>
                <a:solidFill>
                  <a:srgbClr val="434343"/>
                </a:solidFill>
              </a:defRPr>
            </a:lvl8pPr>
            <a:lvl9pPr lvl="8">
              <a:buNone/>
              <a:defRPr>
                <a:solidFill>
                  <a:srgbClr val="434343"/>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3" name="Shape 33"/>
        <p:cNvGrpSpPr/>
        <p:nvPr/>
      </p:nvGrpSpPr>
      <p:grpSpPr>
        <a:xfrm>
          <a:off x="0" y="0"/>
          <a:ext cx="0" cy="0"/>
          <a:chOff x="0" y="0"/>
          <a:chExt cx="0" cy="0"/>
        </a:xfrm>
      </p:grpSpPr>
      <p:sp>
        <p:nvSpPr>
          <p:cNvPr id="34" name="Google Shape;34;p5"/>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35" name="Google Shape;35;p5"/>
          <p:cNvSpPr txBox="1"/>
          <p:nvPr>
            <p:ph idx="1" type="subTitle"/>
          </p:nvPr>
        </p:nvSpPr>
        <p:spPr>
          <a:xfrm>
            <a:off x="4598072" y="2749726"/>
            <a:ext cx="2948100" cy="10974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b="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36" name="Google Shape;36;p5"/>
          <p:cNvSpPr txBox="1"/>
          <p:nvPr>
            <p:ph idx="2" type="subTitle"/>
          </p:nvPr>
        </p:nvSpPr>
        <p:spPr>
          <a:xfrm>
            <a:off x="720000" y="2749726"/>
            <a:ext cx="2948100" cy="10974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b="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37" name="Google Shape;37;p5"/>
          <p:cNvSpPr txBox="1"/>
          <p:nvPr>
            <p:ph idx="3" type="subTitle"/>
          </p:nvPr>
        </p:nvSpPr>
        <p:spPr>
          <a:xfrm>
            <a:off x="4598070" y="2292525"/>
            <a:ext cx="2948100" cy="4572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Font typeface="Bebas Neue"/>
              <a:buNone/>
              <a:defRPr sz="2000">
                <a:solidFill>
                  <a:schemeClr val="dk1"/>
                </a:solidFill>
                <a:latin typeface="Space Grotesk"/>
                <a:ea typeface="Space Grotesk"/>
                <a:cs typeface="Space Grotesk"/>
                <a:sym typeface="Space Grotesk"/>
              </a:defRPr>
            </a:lvl1pPr>
            <a:lvl2pPr lvl="1" rtl="0"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gn="ctr">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gn="ctr">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gn="ctr">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gn="ctr">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gn="ctr">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gn="ctr">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gn="ctr">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
        <p:nvSpPr>
          <p:cNvPr id="38" name="Google Shape;38;p5"/>
          <p:cNvSpPr txBox="1"/>
          <p:nvPr>
            <p:ph idx="4" type="subTitle"/>
          </p:nvPr>
        </p:nvSpPr>
        <p:spPr>
          <a:xfrm>
            <a:off x="720000" y="2292525"/>
            <a:ext cx="2948100" cy="4572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Font typeface="Bebas Neue"/>
              <a:buNone/>
              <a:defRPr sz="2000">
                <a:solidFill>
                  <a:schemeClr val="dk1"/>
                </a:solidFill>
                <a:latin typeface="Space Grotesk"/>
                <a:ea typeface="Space Grotesk"/>
                <a:cs typeface="Space Grotesk"/>
                <a:sym typeface="Space Grotesk"/>
              </a:defRPr>
            </a:lvl1pPr>
            <a:lvl2pPr lvl="1" rtl="0"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gn="ctr">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gn="ctr">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gn="ctr">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gn="ctr">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gn="ctr">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gn="ctr">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gn="ctr">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pic>
        <p:nvPicPr>
          <p:cNvPr id="39" name="Google Shape;39;p5"/>
          <p:cNvPicPr preferRelativeResize="0"/>
          <p:nvPr/>
        </p:nvPicPr>
        <p:blipFill>
          <a:blip r:embed="rId2">
            <a:alphaModFix/>
          </a:blip>
          <a:stretch>
            <a:fillRect/>
          </a:stretch>
        </p:blipFill>
        <p:spPr>
          <a:xfrm>
            <a:off x="-191175" y="3961425"/>
            <a:ext cx="9526349" cy="1351350"/>
          </a:xfrm>
          <a:prstGeom prst="rect">
            <a:avLst/>
          </a:prstGeom>
          <a:noFill/>
          <a:ln>
            <a:noFill/>
          </a:ln>
        </p:spPr>
      </p:pic>
      <p:sp>
        <p:nvSpPr>
          <p:cNvPr id="40" name="Google Shape;40;p5"/>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1" name="Shape 41"/>
        <p:cNvGrpSpPr/>
        <p:nvPr/>
      </p:nvGrpSpPr>
      <p:grpSpPr>
        <a:xfrm>
          <a:off x="0" y="0"/>
          <a:ext cx="0" cy="0"/>
          <a:chOff x="0" y="0"/>
          <a:chExt cx="0" cy="0"/>
        </a:xfrm>
      </p:grpSpPr>
      <p:sp>
        <p:nvSpPr>
          <p:cNvPr id="42" name="Google Shape;42;p6"/>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500"/>
              <a:buNone/>
              <a:defRPr sz="3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pic>
        <p:nvPicPr>
          <p:cNvPr id="43" name="Google Shape;43;p6"/>
          <p:cNvPicPr preferRelativeResize="0"/>
          <p:nvPr/>
        </p:nvPicPr>
        <p:blipFill>
          <a:blip r:embed="rId2">
            <a:alphaModFix/>
          </a:blip>
          <a:stretch>
            <a:fillRect/>
          </a:stretch>
        </p:blipFill>
        <p:spPr>
          <a:xfrm>
            <a:off x="7929075" y="-135997"/>
            <a:ext cx="2204350" cy="5334351"/>
          </a:xfrm>
          <a:prstGeom prst="rect">
            <a:avLst/>
          </a:prstGeom>
          <a:noFill/>
          <a:ln>
            <a:noFill/>
          </a:ln>
        </p:spPr>
      </p:pic>
      <p:pic>
        <p:nvPicPr>
          <p:cNvPr id="44" name="Google Shape;44;p6"/>
          <p:cNvPicPr preferRelativeResize="0"/>
          <p:nvPr/>
        </p:nvPicPr>
        <p:blipFill>
          <a:blip r:embed="rId3">
            <a:alphaModFix/>
          </a:blip>
          <a:stretch>
            <a:fillRect/>
          </a:stretch>
        </p:blipFill>
        <p:spPr>
          <a:xfrm>
            <a:off x="8208200" y="-97113"/>
            <a:ext cx="1646100" cy="5337724"/>
          </a:xfrm>
          <a:prstGeom prst="rect">
            <a:avLst/>
          </a:prstGeom>
          <a:noFill/>
          <a:ln>
            <a:noFill/>
          </a:ln>
        </p:spPr>
      </p:pic>
      <p:sp>
        <p:nvSpPr>
          <p:cNvPr id="45" name="Google Shape;45;p6"/>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46" name="Shape 46"/>
        <p:cNvGrpSpPr/>
        <p:nvPr/>
      </p:nvGrpSpPr>
      <p:grpSpPr>
        <a:xfrm>
          <a:off x="0" y="0"/>
          <a:ext cx="0" cy="0"/>
          <a:chOff x="0" y="0"/>
          <a:chExt cx="0" cy="0"/>
        </a:xfrm>
      </p:grpSpPr>
      <p:sp>
        <p:nvSpPr>
          <p:cNvPr id="47" name="Google Shape;47;p7"/>
          <p:cNvSpPr txBox="1"/>
          <p:nvPr>
            <p:ph type="title"/>
          </p:nvPr>
        </p:nvSpPr>
        <p:spPr>
          <a:xfrm>
            <a:off x="1009200" y="775638"/>
            <a:ext cx="3562800" cy="1248300"/>
          </a:xfrm>
          <a:prstGeom prst="rect">
            <a:avLst/>
          </a:prstGeom>
        </p:spPr>
        <p:txBody>
          <a:bodyPr anchorCtr="0" anchor="b" bIns="91425" lIns="91425" spcFirstLastPara="1" rIns="91425" wrap="square" tIns="91425">
            <a:noAutofit/>
          </a:bodyPr>
          <a:lstStyle>
            <a:lvl1pPr lvl="0" rtl="0">
              <a:spcBef>
                <a:spcPts val="0"/>
              </a:spcBef>
              <a:spcAft>
                <a:spcPts val="0"/>
              </a:spcAft>
              <a:buSzPts val="3500"/>
              <a:buNone/>
              <a:defRPr sz="3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48" name="Google Shape;48;p7"/>
          <p:cNvSpPr txBox="1"/>
          <p:nvPr>
            <p:ph idx="1" type="subTitle"/>
          </p:nvPr>
        </p:nvSpPr>
        <p:spPr>
          <a:xfrm>
            <a:off x="1009200" y="2023950"/>
            <a:ext cx="3562800" cy="23439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Font typeface="Nunito Light"/>
              <a:buChar char="●"/>
              <a:defRPr/>
            </a:lvl1pPr>
            <a:lvl2pPr lvl="1" rtl="0" algn="ctr">
              <a:lnSpc>
                <a:spcPct val="100000"/>
              </a:lnSpc>
              <a:spcBef>
                <a:spcPts val="0"/>
              </a:spcBef>
              <a:spcAft>
                <a:spcPts val="0"/>
              </a:spcAft>
              <a:buClr>
                <a:srgbClr val="E76A28"/>
              </a:buClr>
              <a:buSzPts val="1400"/>
              <a:buFont typeface="Nunito Light"/>
              <a:buChar char="○"/>
              <a:defRPr/>
            </a:lvl2pPr>
            <a:lvl3pPr lvl="2" rtl="0" algn="ctr">
              <a:lnSpc>
                <a:spcPct val="100000"/>
              </a:lnSpc>
              <a:spcBef>
                <a:spcPts val="0"/>
              </a:spcBef>
              <a:spcAft>
                <a:spcPts val="0"/>
              </a:spcAft>
              <a:buClr>
                <a:srgbClr val="E76A28"/>
              </a:buClr>
              <a:buSzPts val="1400"/>
              <a:buFont typeface="Nunito Light"/>
              <a:buChar char="■"/>
              <a:defRPr/>
            </a:lvl3pPr>
            <a:lvl4pPr lvl="3" rtl="0" algn="ctr">
              <a:lnSpc>
                <a:spcPct val="100000"/>
              </a:lnSpc>
              <a:spcBef>
                <a:spcPts val="0"/>
              </a:spcBef>
              <a:spcAft>
                <a:spcPts val="0"/>
              </a:spcAft>
              <a:buClr>
                <a:srgbClr val="E76A28"/>
              </a:buClr>
              <a:buSzPts val="1400"/>
              <a:buFont typeface="Nunito Light"/>
              <a:buChar char="●"/>
              <a:defRPr/>
            </a:lvl4pPr>
            <a:lvl5pPr lvl="4" rtl="0" algn="ctr">
              <a:lnSpc>
                <a:spcPct val="100000"/>
              </a:lnSpc>
              <a:spcBef>
                <a:spcPts val="0"/>
              </a:spcBef>
              <a:spcAft>
                <a:spcPts val="0"/>
              </a:spcAft>
              <a:buClr>
                <a:srgbClr val="E76A28"/>
              </a:buClr>
              <a:buSzPts val="1400"/>
              <a:buFont typeface="Nunito Light"/>
              <a:buChar char="○"/>
              <a:defRPr/>
            </a:lvl5pPr>
            <a:lvl6pPr lvl="5" rtl="0" algn="ctr">
              <a:lnSpc>
                <a:spcPct val="100000"/>
              </a:lnSpc>
              <a:spcBef>
                <a:spcPts val="0"/>
              </a:spcBef>
              <a:spcAft>
                <a:spcPts val="0"/>
              </a:spcAft>
              <a:buClr>
                <a:srgbClr val="999999"/>
              </a:buClr>
              <a:buSzPts val="1400"/>
              <a:buFont typeface="Nunito Light"/>
              <a:buChar char="■"/>
              <a:defRPr/>
            </a:lvl6pPr>
            <a:lvl7pPr lvl="6" rtl="0" algn="ctr">
              <a:lnSpc>
                <a:spcPct val="100000"/>
              </a:lnSpc>
              <a:spcBef>
                <a:spcPts val="0"/>
              </a:spcBef>
              <a:spcAft>
                <a:spcPts val="0"/>
              </a:spcAft>
              <a:buClr>
                <a:srgbClr val="999999"/>
              </a:buClr>
              <a:buSzPts val="1400"/>
              <a:buFont typeface="Nunito Light"/>
              <a:buChar char="●"/>
              <a:defRPr/>
            </a:lvl7pPr>
            <a:lvl8pPr lvl="7" rtl="0" algn="ctr">
              <a:lnSpc>
                <a:spcPct val="100000"/>
              </a:lnSpc>
              <a:spcBef>
                <a:spcPts val="0"/>
              </a:spcBef>
              <a:spcAft>
                <a:spcPts val="0"/>
              </a:spcAft>
              <a:buClr>
                <a:srgbClr val="999999"/>
              </a:buClr>
              <a:buSzPts val="1400"/>
              <a:buFont typeface="Nunito Light"/>
              <a:buChar char="○"/>
              <a:defRPr/>
            </a:lvl8pPr>
            <a:lvl9pPr lvl="8" rtl="0" algn="ctr">
              <a:lnSpc>
                <a:spcPct val="100000"/>
              </a:lnSpc>
              <a:spcBef>
                <a:spcPts val="0"/>
              </a:spcBef>
              <a:spcAft>
                <a:spcPts val="0"/>
              </a:spcAft>
              <a:buClr>
                <a:srgbClr val="999999"/>
              </a:buClr>
              <a:buSzPts val="1400"/>
              <a:buFont typeface="Nunito Light"/>
              <a:buChar char="■"/>
              <a:defRPr/>
            </a:lvl9pPr>
          </a:lstStyle>
          <a:p/>
        </p:txBody>
      </p:sp>
      <p:pic>
        <p:nvPicPr>
          <p:cNvPr id="49" name="Google Shape;49;p7"/>
          <p:cNvPicPr preferRelativeResize="0"/>
          <p:nvPr/>
        </p:nvPicPr>
        <p:blipFill>
          <a:blip r:embed="rId2">
            <a:alphaModFix/>
          </a:blip>
          <a:stretch>
            <a:fillRect/>
          </a:stretch>
        </p:blipFill>
        <p:spPr>
          <a:xfrm rot="5400000">
            <a:off x="-2722675" y="2336137"/>
            <a:ext cx="5916550" cy="471225"/>
          </a:xfrm>
          <a:prstGeom prst="rect">
            <a:avLst/>
          </a:prstGeom>
          <a:noFill/>
          <a:ln>
            <a:noFill/>
          </a:ln>
        </p:spPr>
      </p:pic>
      <p:sp>
        <p:nvSpPr>
          <p:cNvPr id="50" name="Google Shape;50;p7"/>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51" name="Shape 51"/>
        <p:cNvGrpSpPr/>
        <p:nvPr/>
      </p:nvGrpSpPr>
      <p:grpSpPr>
        <a:xfrm>
          <a:off x="0" y="0"/>
          <a:ext cx="0" cy="0"/>
          <a:chOff x="0" y="0"/>
          <a:chExt cx="0" cy="0"/>
        </a:xfrm>
      </p:grpSpPr>
      <p:sp>
        <p:nvSpPr>
          <p:cNvPr id="52" name="Google Shape;52;p8"/>
          <p:cNvSpPr txBox="1"/>
          <p:nvPr>
            <p:ph type="title"/>
          </p:nvPr>
        </p:nvSpPr>
        <p:spPr>
          <a:xfrm>
            <a:off x="2317950" y="1307100"/>
            <a:ext cx="4508100" cy="2529300"/>
          </a:xfrm>
          <a:prstGeom prst="rect">
            <a:avLst/>
          </a:prstGeom>
        </p:spPr>
        <p:txBody>
          <a:bodyPr anchorCtr="0" anchor="ctr" bIns="91425" lIns="91425" spcFirstLastPara="1" rIns="91425" wrap="square" tIns="91425">
            <a:noAutofit/>
          </a:bodyPr>
          <a:lstStyle>
            <a:lvl1pPr lvl="0" algn="ctr">
              <a:lnSpc>
                <a:spcPct val="80000"/>
              </a:lnSpc>
              <a:spcBef>
                <a:spcPts val="0"/>
              </a:spcBef>
              <a:spcAft>
                <a:spcPts val="0"/>
              </a:spcAft>
              <a:buSzPts val="6000"/>
              <a:buNone/>
              <a:defRPr sz="6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pic>
        <p:nvPicPr>
          <p:cNvPr id="53" name="Google Shape;53;p8"/>
          <p:cNvPicPr preferRelativeResize="0"/>
          <p:nvPr/>
        </p:nvPicPr>
        <p:blipFill rotWithShape="1">
          <a:blip r:embed="rId2">
            <a:alphaModFix/>
          </a:blip>
          <a:srcRect b="0" l="120" r="130" t="0"/>
          <a:stretch/>
        </p:blipFill>
        <p:spPr>
          <a:xfrm rot="2">
            <a:off x="631700" y="4190395"/>
            <a:ext cx="8839199" cy="2210907"/>
          </a:xfrm>
          <a:prstGeom prst="rect">
            <a:avLst/>
          </a:prstGeom>
          <a:noFill/>
          <a:ln>
            <a:noFill/>
          </a:ln>
        </p:spPr>
      </p:pic>
      <p:sp>
        <p:nvSpPr>
          <p:cNvPr id="54" name="Google Shape;54;p8"/>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55" name="Shape 55"/>
        <p:cNvGrpSpPr/>
        <p:nvPr/>
      </p:nvGrpSpPr>
      <p:grpSpPr>
        <a:xfrm>
          <a:off x="0" y="0"/>
          <a:ext cx="0" cy="0"/>
          <a:chOff x="0" y="0"/>
          <a:chExt cx="0" cy="0"/>
        </a:xfrm>
      </p:grpSpPr>
      <p:sp>
        <p:nvSpPr>
          <p:cNvPr id="56" name="Google Shape;56;p9"/>
          <p:cNvSpPr txBox="1"/>
          <p:nvPr>
            <p:ph type="title"/>
          </p:nvPr>
        </p:nvSpPr>
        <p:spPr>
          <a:xfrm>
            <a:off x="2135550" y="1189100"/>
            <a:ext cx="4872900" cy="1964400"/>
          </a:xfrm>
          <a:prstGeom prst="rect">
            <a:avLst/>
          </a:prstGeom>
        </p:spPr>
        <p:txBody>
          <a:bodyPr anchorCtr="0" anchor="ctr" bIns="91425" lIns="91425" spcFirstLastPara="1" rIns="91425" wrap="square" tIns="91425">
            <a:noAutofit/>
          </a:bodyPr>
          <a:lstStyle>
            <a:lvl1pPr lvl="0" rtl="0">
              <a:spcBef>
                <a:spcPts val="0"/>
              </a:spcBef>
              <a:spcAft>
                <a:spcPts val="0"/>
              </a:spcAft>
              <a:buSzPts val="6000"/>
              <a:buNone/>
              <a:defRPr sz="6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57" name="Google Shape;57;p9"/>
          <p:cNvSpPr txBox="1"/>
          <p:nvPr>
            <p:ph idx="1" type="subTitle"/>
          </p:nvPr>
        </p:nvSpPr>
        <p:spPr>
          <a:xfrm>
            <a:off x="2135550" y="3153500"/>
            <a:ext cx="4872900" cy="8010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pic>
        <p:nvPicPr>
          <p:cNvPr id="58" name="Google Shape;58;p9"/>
          <p:cNvPicPr preferRelativeResize="0"/>
          <p:nvPr/>
        </p:nvPicPr>
        <p:blipFill rotWithShape="1">
          <a:blip r:embed="rId2">
            <a:alphaModFix/>
          </a:blip>
          <a:srcRect b="0" l="120" r="130" t="0"/>
          <a:stretch/>
        </p:blipFill>
        <p:spPr>
          <a:xfrm rot="5400002">
            <a:off x="-4626775" y="1536170"/>
            <a:ext cx="8839199" cy="2210907"/>
          </a:xfrm>
          <a:prstGeom prst="rect">
            <a:avLst/>
          </a:prstGeom>
          <a:noFill/>
          <a:ln>
            <a:noFill/>
          </a:ln>
        </p:spPr>
      </p:pic>
      <p:sp>
        <p:nvSpPr>
          <p:cNvPr id="59" name="Google Shape;59;p9"/>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60" name="Shape 60"/>
        <p:cNvGrpSpPr/>
        <p:nvPr/>
      </p:nvGrpSpPr>
      <p:grpSpPr>
        <a:xfrm>
          <a:off x="0" y="0"/>
          <a:ext cx="0" cy="0"/>
          <a:chOff x="0" y="0"/>
          <a:chExt cx="0" cy="0"/>
        </a:xfrm>
      </p:grpSpPr>
      <p:sp>
        <p:nvSpPr>
          <p:cNvPr id="61" name="Google Shape;61;p10"/>
          <p:cNvSpPr/>
          <p:nvPr>
            <p:ph idx="2" type="pic"/>
          </p:nvPr>
        </p:nvSpPr>
        <p:spPr>
          <a:xfrm>
            <a:off x="-75" y="-50"/>
            <a:ext cx="9144000" cy="5143500"/>
          </a:xfrm>
          <a:prstGeom prst="rect">
            <a:avLst/>
          </a:prstGeom>
          <a:noFill/>
          <a:ln>
            <a:noFill/>
          </a:ln>
        </p:spPr>
      </p:sp>
      <p:sp>
        <p:nvSpPr>
          <p:cNvPr id="62" name="Google Shape;62;p10"/>
          <p:cNvSpPr txBox="1"/>
          <p:nvPr>
            <p:ph type="title"/>
          </p:nvPr>
        </p:nvSpPr>
        <p:spPr>
          <a:xfrm>
            <a:off x="4572000" y="3586275"/>
            <a:ext cx="3594300" cy="746400"/>
          </a:xfrm>
          <a:prstGeom prst="rect">
            <a:avLst/>
          </a:prstGeom>
          <a:solidFill>
            <a:schemeClr val="lt1"/>
          </a:solidFill>
        </p:spPr>
        <p:txBody>
          <a:bodyPr anchorCtr="0" anchor="t" bIns="91425" lIns="91425" spcFirstLastPara="1" rIns="91425" wrap="square" tIns="91425">
            <a:noAutofit/>
          </a:bodyPr>
          <a:lstStyle>
            <a:lvl1pPr lvl="0" rtl="0" algn="ctr">
              <a:spcBef>
                <a:spcPts val="0"/>
              </a:spcBef>
              <a:spcAft>
                <a:spcPts val="0"/>
              </a:spcAft>
              <a:buSzPts val="3500"/>
              <a:buNone/>
              <a:defRPr sz="2000"/>
            </a:lvl1pPr>
            <a:lvl2pPr lvl="1" rtl="0" algn="ctr">
              <a:spcBef>
                <a:spcPts val="0"/>
              </a:spcBef>
              <a:spcAft>
                <a:spcPts val="0"/>
              </a:spcAft>
              <a:buSzPts val="3500"/>
              <a:buNone/>
              <a:defRPr/>
            </a:lvl2pPr>
            <a:lvl3pPr lvl="2" rtl="0" algn="ctr">
              <a:spcBef>
                <a:spcPts val="0"/>
              </a:spcBef>
              <a:spcAft>
                <a:spcPts val="0"/>
              </a:spcAft>
              <a:buSzPts val="3500"/>
              <a:buNone/>
              <a:defRPr/>
            </a:lvl3pPr>
            <a:lvl4pPr lvl="3" rtl="0" algn="ctr">
              <a:spcBef>
                <a:spcPts val="0"/>
              </a:spcBef>
              <a:spcAft>
                <a:spcPts val="0"/>
              </a:spcAft>
              <a:buSzPts val="3500"/>
              <a:buNone/>
              <a:defRPr/>
            </a:lvl4pPr>
            <a:lvl5pPr lvl="4" rtl="0" algn="ctr">
              <a:spcBef>
                <a:spcPts val="0"/>
              </a:spcBef>
              <a:spcAft>
                <a:spcPts val="0"/>
              </a:spcAft>
              <a:buSzPts val="3500"/>
              <a:buNone/>
              <a:defRPr/>
            </a:lvl5pPr>
            <a:lvl6pPr lvl="5" rtl="0" algn="ctr">
              <a:spcBef>
                <a:spcPts val="0"/>
              </a:spcBef>
              <a:spcAft>
                <a:spcPts val="0"/>
              </a:spcAft>
              <a:buSzPts val="3500"/>
              <a:buNone/>
              <a:defRPr/>
            </a:lvl6pPr>
            <a:lvl7pPr lvl="6" rtl="0" algn="ctr">
              <a:spcBef>
                <a:spcPts val="0"/>
              </a:spcBef>
              <a:spcAft>
                <a:spcPts val="0"/>
              </a:spcAft>
              <a:buSzPts val="3500"/>
              <a:buNone/>
              <a:defRPr/>
            </a:lvl7pPr>
            <a:lvl8pPr lvl="7" rtl="0" algn="ctr">
              <a:spcBef>
                <a:spcPts val="0"/>
              </a:spcBef>
              <a:spcAft>
                <a:spcPts val="0"/>
              </a:spcAft>
              <a:buSzPts val="3500"/>
              <a:buNone/>
              <a:defRPr/>
            </a:lvl8pPr>
            <a:lvl9pPr lvl="8" rtl="0" algn="ctr">
              <a:spcBef>
                <a:spcPts val="0"/>
              </a:spcBef>
              <a:spcAft>
                <a:spcPts val="0"/>
              </a:spcAft>
              <a:buSzPts val="3500"/>
              <a:buNone/>
              <a:defRPr/>
            </a:lvl9pPr>
          </a:lstStyle>
          <a:p/>
        </p:txBody>
      </p:sp>
      <p:sp>
        <p:nvSpPr>
          <p:cNvPr id="63" name="Google Shape;63;p10"/>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5" Type="http://schemas.openxmlformats.org/officeDocument/2006/relationships/theme" Target="../theme/theme1.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713225" y="445025"/>
            <a:ext cx="77175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3500"/>
              <a:buFont typeface="Space Grotesk"/>
              <a:buNone/>
              <a:defRPr sz="3500">
                <a:solidFill>
                  <a:schemeClr val="dk1"/>
                </a:solidFill>
                <a:latin typeface="Space Grotesk"/>
                <a:ea typeface="Space Grotesk"/>
                <a:cs typeface="Space Grotesk"/>
                <a:sym typeface="Space Grotesk"/>
              </a:defRPr>
            </a:lvl1pPr>
            <a:lvl2pPr lvl="1" rtl="0">
              <a:spcBef>
                <a:spcPts val="0"/>
              </a:spcBef>
              <a:spcAft>
                <a:spcPts val="0"/>
              </a:spcAft>
              <a:buClr>
                <a:schemeClr val="dk1"/>
              </a:buClr>
              <a:buSzPts val="3500"/>
              <a:buFont typeface="DM Sans"/>
              <a:buNone/>
              <a:defRPr b="1" sz="3500">
                <a:solidFill>
                  <a:schemeClr val="dk1"/>
                </a:solidFill>
                <a:latin typeface="DM Sans"/>
                <a:ea typeface="DM Sans"/>
                <a:cs typeface="DM Sans"/>
                <a:sym typeface="DM Sans"/>
              </a:defRPr>
            </a:lvl2pPr>
            <a:lvl3pPr lvl="2" rtl="0">
              <a:spcBef>
                <a:spcPts val="0"/>
              </a:spcBef>
              <a:spcAft>
                <a:spcPts val="0"/>
              </a:spcAft>
              <a:buClr>
                <a:schemeClr val="dk1"/>
              </a:buClr>
              <a:buSzPts val="3500"/>
              <a:buFont typeface="DM Sans"/>
              <a:buNone/>
              <a:defRPr b="1" sz="3500">
                <a:solidFill>
                  <a:schemeClr val="dk1"/>
                </a:solidFill>
                <a:latin typeface="DM Sans"/>
                <a:ea typeface="DM Sans"/>
                <a:cs typeface="DM Sans"/>
                <a:sym typeface="DM Sans"/>
              </a:defRPr>
            </a:lvl3pPr>
            <a:lvl4pPr lvl="3" rtl="0">
              <a:spcBef>
                <a:spcPts val="0"/>
              </a:spcBef>
              <a:spcAft>
                <a:spcPts val="0"/>
              </a:spcAft>
              <a:buClr>
                <a:schemeClr val="dk1"/>
              </a:buClr>
              <a:buSzPts val="3500"/>
              <a:buFont typeface="DM Sans"/>
              <a:buNone/>
              <a:defRPr b="1" sz="3500">
                <a:solidFill>
                  <a:schemeClr val="dk1"/>
                </a:solidFill>
                <a:latin typeface="DM Sans"/>
                <a:ea typeface="DM Sans"/>
                <a:cs typeface="DM Sans"/>
                <a:sym typeface="DM Sans"/>
              </a:defRPr>
            </a:lvl4pPr>
            <a:lvl5pPr lvl="4" rtl="0">
              <a:spcBef>
                <a:spcPts val="0"/>
              </a:spcBef>
              <a:spcAft>
                <a:spcPts val="0"/>
              </a:spcAft>
              <a:buClr>
                <a:schemeClr val="dk1"/>
              </a:buClr>
              <a:buSzPts val="3500"/>
              <a:buFont typeface="DM Sans"/>
              <a:buNone/>
              <a:defRPr b="1" sz="3500">
                <a:solidFill>
                  <a:schemeClr val="dk1"/>
                </a:solidFill>
                <a:latin typeface="DM Sans"/>
                <a:ea typeface="DM Sans"/>
                <a:cs typeface="DM Sans"/>
                <a:sym typeface="DM Sans"/>
              </a:defRPr>
            </a:lvl5pPr>
            <a:lvl6pPr lvl="5" rtl="0">
              <a:spcBef>
                <a:spcPts val="0"/>
              </a:spcBef>
              <a:spcAft>
                <a:spcPts val="0"/>
              </a:spcAft>
              <a:buClr>
                <a:schemeClr val="dk1"/>
              </a:buClr>
              <a:buSzPts val="3500"/>
              <a:buFont typeface="DM Sans"/>
              <a:buNone/>
              <a:defRPr b="1" sz="3500">
                <a:solidFill>
                  <a:schemeClr val="dk1"/>
                </a:solidFill>
                <a:latin typeface="DM Sans"/>
                <a:ea typeface="DM Sans"/>
                <a:cs typeface="DM Sans"/>
                <a:sym typeface="DM Sans"/>
              </a:defRPr>
            </a:lvl6pPr>
            <a:lvl7pPr lvl="6" rtl="0">
              <a:spcBef>
                <a:spcPts val="0"/>
              </a:spcBef>
              <a:spcAft>
                <a:spcPts val="0"/>
              </a:spcAft>
              <a:buClr>
                <a:schemeClr val="dk1"/>
              </a:buClr>
              <a:buSzPts val="3500"/>
              <a:buFont typeface="DM Sans"/>
              <a:buNone/>
              <a:defRPr b="1" sz="3500">
                <a:solidFill>
                  <a:schemeClr val="dk1"/>
                </a:solidFill>
                <a:latin typeface="DM Sans"/>
                <a:ea typeface="DM Sans"/>
                <a:cs typeface="DM Sans"/>
                <a:sym typeface="DM Sans"/>
              </a:defRPr>
            </a:lvl7pPr>
            <a:lvl8pPr lvl="7" rtl="0">
              <a:spcBef>
                <a:spcPts val="0"/>
              </a:spcBef>
              <a:spcAft>
                <a:spcPts val="0"/>
              </a:spcAft>
              <a:buClr>
                <a:schemeClr val="dk1"/>
              </a:buClr>
              <a:buSzPts val="3500"/>
              <a:buFont typeface="DM Sans"/>
              <a:buNone/>
              <a:defRPr b="1" sz="3500">
                <a:solidFill>
                  <a:schemeClr val="dk1"/>
                </a:solidFill>
                <a:latin typeface="DM Sans"/>
                <a:ea typeface="DM Sans"/>
                <a:cs typeface="DM Sans"/>
                <a:sym typeface="DM Sans"/>
              </a:defRPr>
            </a:lvl8pPr>
            <a:lvl9pPr lvl="8" rtl="0">
              <a:spcBef>
                <a:spcPts val="0"/>
              </a:spcBef>
              <a:spcAft>
                <a:spcPts val="0"/>
              </a:spcAft>
              <a:buClr>
                <a:schemeClr val="dk1"/>
              </a:buClr>
              <a:buSzPts val="3500"/>
              <a:buFont typeface="DM Sans"/>
              <a:buNone/>
              <a:defRPr b="1" sz="3500">
                <a:solidFill>
                  <a:schemeClr val="dk1"/>
                </a:solidFill>
                <a:latin typeface="DM Sans"/>
                <a:ea typeface="DM Sans"/>
                <a:cs typeface="DM Sans"/>
                <a:sym typeface="DM Sans"/>
              </a:defRPr>
            </a:lvl9pPr>
          </a:lstStyle>
          <a:p/>
        </p:txBody>
      </p:sp>
      <p:sp>
        <p:nvSpPr>
          <p:cNvPr id="7" name="Google Shape;7;p1"/>
          <p:cNvSpPr txBox="1"/>
          <p:nvPr>
            <p:ph idx="1" type="body"/>
          </p:nvPr>
        </p:nvSpPr>
        <p:spPr>
          <a:xfrm>
            <a:off x="713225" y="1152475"/>
            <a:ext cx="7717500" cy="3416400"/>
          </a:xfrm>
          <a:prstGeom prst="rect">
            <a:avLst/>
          </a:prstGeom>
          <a:noFill/>
          <a:ln>
            <a:noFill/>
          </a:ln>
        </p:spPr>
        <p:txBody>
          <a:bodyPr anchorCtr="0" anchor="t" bIns="91425" lIns="91425" spcFirstLastPara="1" rIns="91425" wrap="square" tIns="91425">
            <a:noAutofit/>
          </a:bodyPr>
          <a:lstStyle>
            <a:lvl1pPr indent="-317500" lvl="0" marL="457200">
              <a:lnSpc>
                <a:spcPct val="115000"/>
              </a:lnSpc>
              <a:spcBef>
                <a:spcPts val="0"/>
              </a:spcBef>
              <a:spcAft>
                <a:spcPts val="0"/>
              </a:spcAft>
              <a:buClr>
                <a:schemeClr val="dk1"/>
              </a:buClr>
              <a:buSzPts val="1400"/>
              <a:buFont typeface="Work Sans"/>
              <a:buChar char="●"/>
              <a:defRPr>
                <a:solidFill>
                  <a:schemeClr val="dk1"/>
                </a:solidFill>
                <a:latin typeface="Work Sans"/>
                <a:ea typeface="Work Sans"/>
                <a:cs typeface="Work Sans"/>
                <a:sym typeface="Work Sans"/>
              </a:defRPr>
            </a:lvl1pPr>
            <a:lvl2pPr indent="-317500" lvl="1" marL="914400">
              <a:lnSpc>
                <a:spcPct val="115000"/>
              </a:lnSpc>
              <a:spcBef>
                <a:spcPts val="0"/>
              </a:spcBef>
              <a:spcAft>
                <a:spcPts val="0"/>
              </a:spcAft>
              <a:buClr>
                <a:schemeClr val="dk1"/>
              </a:buClr>
              <a:buSzPts val="1400"/>
              <a:buFont typeface="Work Sans"/>
              <a:buChar char="○"/>
              <a:defRPr>
                <a:solidFill>
                  <a:schemeClr val="dk1"/>
                </a:solidFill>
                <a:latin typeface="Work Sans"/>
                <a:ea typeface="Work Sans"/>
                <a:cs typeface="Work Sans"/>
                <a:sym typeface="Work Sans"/>
              </a:defRPr>
            </a:lvl2pPr>
            <a:lvl3pPr indent="-317500" lvl="2" marL="1371600">
              <a:lnSpc>
                <a:spcPct val="115000"/>
              </a:lnSpc>
              <a:spcBef>
                <a:spcPts val="0"/>
              </a:spcBef>
              <a:spcAft>
                <a:spcPts val="0"/>
              </a:spcAft>
              <a:buClr>
                <a:schemeClr val="dk1"/>
              </a:buClr>
              <a:buSzPts val="1400"/>
              <a:buFont typeface="Work Sans"/>
              <a:buChar char="■"/>
              <a:defRPr>
                <a:solidFill>
                  <a:schemeClr val="dk1"/>
                </a:solidFill>
                <a:latin typeface="Work Sans"/>
                <a:ea typeface="Work Sans"/>
                <a:cs typeface="Work Sans"/>
                <a:sym typeface="Work Sans"/>
              </a:defRPr>
            </a:lvl3pPr>
            <a:lvl4pPr indent="-317500" lvl="3" marL="1828800">
              <a:lnSpc>
                <a:spcPct val="115000"/>
              </a:lnSpc>
              <a:spcBef>
                <a:spcPts val="0"/>
              </a:spcBef>
              <a:spcAft>
                <a:spcPts val="0"/>
              </a:spcAft>
              <a:buClr>
                <a:schemeClr val="dk1"/>
              </a:buClr>
              <a:buSzPts val="1400"/>
              <a:buFont typeface="Work Sans"/>
              <a:buChar char="●"/>
              <a:defRPr>
                <a:solidFill>
                  <a:schemeClr val="dk1"/>
                </a:solidFill>
                <a:latin typeface="Work Sans"/>
                <a:ea typeface="Work Sans"/>
                <a:cs typeface="Work Sans"/>
                <a:sym typeface="Work Sans"/>
              </a:defRPr>
            </a:lvl4pPr>
            <a:lvl5pPr indent="-317500" lvl="4" marL="2286000">
              <a:lnSpc>
                <a:spcPct val="115000"/>
              </a:lnSpc>
              <a:spcBef>
                <a:spcPts val="0"/>
              </a:spcBef>
              <a:spcAft>
                <a:spcPts val="0"/>
              </a:spcAft>
              <a:buClr>
                <a:schemeClr val="dk1"/>
              </a:buClr>
              <a:buSzPts val="1400"/>
              <a:buFont typeface="Work Sans"/>
              <a:buChar char="○"/>
              <a:defRPr>
                <a:solidFill>
                  <a:schemeClr val="dk1"/>
                </a:solidFill>
                <a:latin typeface="Work Sans"/>
                <a:ea typeface="Work Sans"/>
                <a:cs typeface="Work Sans"/>
                <a:sym typeface="Work Sans"/>
              </a:defRPr>
            </a:lvl5pPr>
            <a:lvl6pPr indent="-317500" lvl="5" marL="2743200">
              <a:lnSpc>
                <a:spcPct val="115000"/>
              </a:lnSpc>
              <a:spcBef>
                <a:spcPts val="0"/>
              </a:spcBef>
              <a:spcAft>
                <a:spcPts val="0"/>
              </a:spcAft>
              <a:buClr>
                <a:schemeClr val="dk1"/>
              </a:buClr>
              <a:buSzPts val="1400"/>
              <a:buFont typeface="Work Sans"/>
              <a:buChar char="■"/>
              <a:defRPr>
                <a:solidFill>
                  <a:schemeClr val="dk1"/>
                </a:solidFill>
                <a:latin typeface="Work Sans"/>
                <a:ea typeface="Work Sans"/>
                <a:cs typeface="Work Sans"/>
                <a:sym typeface="Work Sans"/>
              </a:defRPr>
            </a:lvl6pPr>
            <a:lvl7pPr indent="-317500" lvl="6" marL="3200400">
              <a:lnSpc>
                <a:spcPct val="115000"/>
              </a:lnSpc>
              <a:spcBef>
                <a:spcPts val="0"/>
              </a:spcBef>
              <a:spcAft>
                <a:spcPts val="0"/>
              </a:spcAft>
              <a:buClr>
                <a:schemeClr val="dk1"/>
              </a:buClr>
              <a:buSzPts val="1400"/>
              <a:buFont typeface="Work Sans"/>
              <a:buChar char="●"/>
              <a:defRPr>
                <a:solidFill>
                  <a:schemeClr val="dk1"/>
                </a:solidFill>
                <a:latin typeface="Work Sans"/>
                <a:ea typeface="Work Sans"/>
                <a:cs typeface="Work Sans"/>
                <a:sym typeface="Work Sans"/>
              </a:defRPr>
            </a:lvl7pPr>
            <a:lvl8pPr indent="-317500" lvl="7" marL="3657600">
              <a:lnSpc>
                <a:spcPct val="115000"/>
              </a:lnSpc>
              <a:spcBef>
                <a:spcPts val="0"/>
              </a:spcBef>
              <a:spcAft>
                <a:spcPts val="0"/>
              </a:spcAft>
              <a:buClr>
                <a:schemeClr val="dk1"/>
              </a:buClr>
              <a:buSzPts val="1400"/>
              <a:buFont typeface="Work Sans"/>
              <a:buChar char="○"/>
              <a:defRPr>
                <a:solidFill>
                  <a:schemeClr val="dk1"/>
                </a:solidFill>
                <a:latin typeface="Work Sans"/>
                <a:ea typeface="Work Sans"/>
                <a:cs typeface="Work Sans"/>
                <a:sym typeface="Work Sans"/>
              </a:defRPr>
            </a:lvl8pPr>
            <a:lvl9pPr indent="-317500" lvl="8" marL="4114800">
              <a:lnSpc>
                <a:spcPct val="115000"/>
              </a:lnSpc>
              <a:spcBef>
                <a:spcPts val="0"/>
              </a:spcBef>
              <a:spcAft>
                <a:spcPts val="0"/>
              </a:spcAft>
              <a:buClr>
                <a:schemeClr val="dk1"/>
              </a:buClr>
              <a:buSzPts val="1400"/>
              <a:buFont typeface="Work Sans"/>
              <a:buChar char="■"/>
              <a:defRPr>
                <a:solidFill>
                  <a:schemeClr val="dk1"/>
                </a:solidFill>
                <a:latin typeface="Work Sans"/>
                <a:ea typeface="Work Sans"/>
                <a:cs typeface="Work Sans"/>
                <a:sym typeface="Work Sans"/>
              </a:defRPr>
            </a:lvl9pPr>
          </a:lstStyle>
          <a:p/>
        </p:txBody>
      </p:sp>
      <p:sp>
        <p:nvSpPr>
          <p:cNvPr id="8" name="Google Shape;8;p1"/>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lvl1pPr lvl="0" algn="r">
              <a:buNone/>
              <a:defRPr sz="1300">
                <a:solidFill>
                  <a:schemeClr val="dk1"/>
                </a:solidFill>
                <a:latin typeface="Work Sans"/>
                <a:ea typeface="Work Sans"/>
                <a:cs typeface="Work Sans"/>
                <a:sym typeface="Work Sans"/>
              </a:defRPr>
            </a:lvl1pPr>
            <a:lvl2pPr lvl="1" algn="r">
              <a:buNone/>
              <a:defRPr sz="1300">
                <a:solidFill>
                  <a:schemeClr val="dk1"/>
                </a:solidFill>
                <a:latin typeface="Work Sans"/>
                <a:ea typeface="Work Sans"/>
                <a:cs typeface="Work Sans"/>
                <a:sym typeface="Work Sans"/>
              </a:defRPr>
            </a:lvl2pPr>
            <a:lvl3pPr lvl="2" algn="r">
              <a:buNone/>
              <a:defRPr sz="1300">
                <a:solidFill>
                  <a:schemeClr val="dk1"/>
                </a:solidFill>
                <a:latin typeface="Work Sans"/>
                <a:ea typeface="Work Sans"/>
                <a:cs typeface="Work Sans"/>
                <a:sym typeface="Work Sans"/>
              </a:defRPr>
            </a:lvl3pPr>
            <a:lvl4pPr lvl="3" algn="r">
              <a:buNone/>
              <a:defRPr sz="1300">
                <a:solidFill>
                  <a:schemeClr val="dk1"/>
                </a:solidFill>
                <a:latin typeface="Work Sans"/>
                <a:ea typeface="Work Sans"/>
                <a:cs typeface="Work Sans"/>
                <a:sym typeface="Work Sans"/>
              </a:defRPr>
            </a:lvl4pPr>
            <a:lvl5pPr lvl="4" algn="r">
              <a:buNone/>
              <a:defRPr sz="1300">
                <a:solidFill>
                  <a:schemeClr val="dk1"/>
                </a:solidFill>
                <a:latin typeface="Work Sans"/>
                <a:ea typeface="Work Sans"/>
                <a:cs typeface="Work Sans"/>
                <a:sym typeface="Work Sans"/>
              </a:defRPr>
            </a:lvl5pPr>
            <a:lvl6pPr lvl="5" algn="r">
              <a:buNone/>
              <a:defRPr sz="1300">
                <a:solidFill>
                  <a:schemeClr val="dk1"/>
                </a:solidFill>
                <a:latin typeface="Work Sans"/>
                <a:ea typeface="Work Sans"/>
                <a:cs typeface="Work Sans"/>
                <a:sym typeface="Work Sans"/>
              </a:defRPr>
            </a:lvl6pPr>
            <a:lvl7pPr lvl="6" algn="r">
              <a:buNone/>
              <a:defRPr sz="1300">
                <a:solidFill>
                  <a:schemeClr val="dk1"/>
                </a:solidFill>
                <a:latin typeface="Work Sans"/>
                <a:ea typeface="Work Sans"/>
                <a:cs typeface="Work Sans"/>
                <a:sym typeface="Work Sans"/>
              </a:defRPr>
            </a:lvl7pPr>
            <a:lvl8pPr lvl="7" algn="r">
              <a:buNone/>
              <a:defRPr sz="1300">
                <a:solidFill>
                  <a:schemeClr val="dk1"/>
                </a:solidFill>
                <a:latin typeface="Work Sans"/>
                <a:ea typeface="Work Sans"/>
                <a:cs typeface="Work Sans"/>
                <a:sym typeface="Work Sans"/>
              </a:defRPr>
            </a:lvl8pPr>
            <a:lvl9pPr lvl="8" algn="r">
              <a:buNone/>
              <a:defRPr sz="1300">
                <a:solidFill>
                  <a:schemeClr val="dk1"/>
                </a:solidFill>
                <a:latin typeface="Work Sans"/>
                <a:ea typeface="Work Sans"/>
                <a:cs typeface="Work Sans"/>
                <a:sym typeface="Work Sans"/>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2.xml"/><Relationship Id="rId3" Type="http://schemas.openxmlformats.org/officeDocument/2006/relationships/image" Target="../media/image4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4.xml"/><Relationship Id="rId3" Type="http://schemas.openxmlformats.org/officeDocument/2006/relationships/image" Target="../media/image5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5.xml"/><Relationship Id="rId3" Type="http://schemas.openxmlformats.org/officeDocument/2006/relationships/image" Target="../media/image6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6.xml"/><Relationship Id="rId3" Type="http://schemas.openxmlformats.org/officeDocument/2006/relationships/image" Target="../media/image44.png"/><Relationship Id="rId4" Type="http://schemas.openxmlformats.org/officeDocument/2006/relationships/image" Target="../media/image47.png"/><Relationship Id="rId5" Type="http://schemas.openxmlformats.org/officeDocument/2006/relationships/image" Target="../media/image5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8.xml"/><Relationship Id="rId3" Type="http://schemas.openxmlformats.org/officeDocument/2006/relationships/image" Target="../media/image46.png"/><Relationship Id="rId4" Type="http://schemas.openxmlformats.org/officeDocument/2006/relationships/image" Target="../media/image45.png"/><Relationship Id="rId5" Type="http://schemas.openxmlformats.org/officeDocument/2006/relationships/image" Target="../media/image54.png"/><Relationship Id="rId6" Type="http://schemas.openxmlformats.org/officeDocument/2006/relationships/image" Target="../media/image6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9.xml"/><Relationship Id="rId3" Type="http://schemas.openxmlformats.org/officeDocument/2006/relationships/image" Target="../media/image60.png"/><Relationship Id="rId4" Type="http://schemas.openxmlformats.org/officeDocument/2006/relationships/image" Target="../media/image53.png"/><Relationship Id="rId5" Type="http://schemas.openxmlformats.org/officeDocument/2006/relationships/image" Target="../media/image5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 Id="rId3" Type="http://schemas.openxmlformats.org/officeDocument/2006/relationships/image" Target="../media/image1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20.xml"/><Relationship Id="rId3" Type="http://schemas.openxmlformats.org/officeDocument/2006/relationships/image" Target="../media/image61.png"/><Relationship Id="rId4" Type="http://schemas.openxmlformats.org/officeDocument/2006/relationships/image" Target="../media/image52.png"/><Relationship Id="rId5" Type="http://schemas.openxmlformats.org/officeDocument/2006/relationships/image" Target="../media/image5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5.xml"/><Relationship Id="rId3" Type="http://schemas.openxmlformats.org/officeDocument/2006/relationships/image" Target="../media/image7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7.xml"/><Relationship Id="rId3" Type="http://schemas.openxmlformats.org/officeDocument/2006/relationships/image" Target="../media/image6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8.xml"/><Relationship Id="rId3" Type="http://schemas.openxmlformats.org/officeDocument/2006/relationships/image" Target="../media/image5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9.xml"/><Relationship Id="rId3" Type="http://schemas.openxmlformats.org/officeDocument/2006/relationships/image" Target="../media/image70.png"/><Relationship Id="rId4" Type="http://schemas.openxmlformats.org/officeDocument/2006/relationships/image" Target="../media/image6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1.xml"/><Relationship Id="rId3" Type="http://schemas.openxmlformats.org/officeDocument/2006/relationships/image" Target="../media/image6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2.xml"/><Relationship Id="rId3" Type="http://schemas.openxmlformats.org/officeDocument/2006/relationships/image" Target="../media/image6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5.xml"/><Relationship Id="rId3" Type="http://schemas.openxmlformats.org/officeDocument/2006/relationships/image" Target="../media/image69.png"/><Relationship Id="rId4" Type="http://schemas.openxmlformats.org/officeDocument/2006/relationships/image" Target="../media/image76.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8.xml"/><Relationship Id="rId3" Type="http://schemas.openxmlformats.org/officeDocument/2006/relationships/hyperlink" Target="https://web.library.yale.edu/cataloging/music/audiotimeline" TargetMode="External"/><Relationship Id="rId4" Type="http://schemas.openxmlformats.org/officeDocument/2006/relationships/hyperlink" Target="https://doi.org/10.17487/rfc9639" TargetMode="Externa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9.xml"/><Relationship Id="rId3" Type="http://schemas.openxmlformats.org/officeDocument/2006/relationships/image" Target="../media/image1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 Id="rId3" Type="http://schemas.openxmlformats.org/officeDocument/2006/relationships/image" Target="../media/image24.png"/><Relationship Id="rId4" Type="http://schemas.openxmlformats.org/officeDocument/2006/relationships/image" Target="../media/image14.png"/><Relationship Id="rId5" Type="http://schemas.openxmlformats.org/officeDocument/2006/relationships/image" Target="../media/image29.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 Id="rId3" Type="http://schemas.openxmlformats.org/officeDocument/2006/relationships/image" Target="../media/image18.png"/><Relationship Id="rId4" Type="http://schemas.openxmlformats.org/officeDocument/2006/relationships/image" Target="../media/image19.png"/><Relationship Id="rId9" Type="http://schemas.openxmlformats.org/officeDocument/2006/relationships/image" Target="../media/image17.png"/><Relationship Id="rId5" Type="http://schemas.openxmlformats.org/officeDocument/2006/relationships/image" Target="../media/image15.png"/><Relationship Id="rId6" Type="http://schemas.openxmlformats.org/officeDocument/2006/relationships/image" Target="../media/image21.png"/><Relationship Id="rId7" Type="http://schemas.openxmlformats.org/officeDocument/2006/relationships/image" Target="../media/image28.png"/><Relationship Id="rId8" Type="http://schemas.openxmlformats.org/officeDocument/2006/relationships/image" Target="../media/image2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 Id="rId3" Type="http://schemas.openxmlformats.org/officeDocument/2006/relationships/image" Target="../media/image22.jpg"/><Relationship Id="rId4" Type="http://schemas.openxmlformats.org/officeDocument/2006/relationships/image" Target="../media/image27.png"/><Relationship Id="rId5" Type="http://schemas.openxmlformats.org/officeDocument/2006/relationships/image" Target="../media/image38.png"/><Relationship Id="rId6" Type="http://schemas.openxmlformats.org/officeDocument/2006/relationships/image" Target="../media/image75.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image" Target="../media/image23.jpg"/><Relationship Id="rId4" Type="http://schemas.openxmlformats.org/officeDocument/2006/relationships/image" Target="../media/image32.jpg"/><Relationship Id="rId9" Type="http://schemas.openxmlformats.org/officeDocument/2006/relationships/image" Target="../media/image35.jpg"/><Relationship Id="rId5" Type="http://schemas.openxmlformats.org/officeDocument/2006/relationships/image" Target="../media/image26.jpg"/><Relationship Id="rId6" Type="http://schemas.openxmlformats.org/officeDocument/2006/relationships/image" Target="../media/image31.jpg"/><Relationship Id="rId7" Type="http://schemas.openxmlformats.org/officeDocument/2006/relationships/image" Target="../media/image30.png"/><Relationship Id="rId8" Type="http://schemas.openxmlformats.org/officeDocument/2006/relationships/image" Target="../media/image50.jpg"/><Relationship Id="rId11" Type="http://schemas.openxmlformats.org/officeDocument/2006/relationships/image" Target="../media/image74.jpg"/><Relationship Id="rId10" Type="http://schemas.openxmlformats.org/officeDocument/2006/relationships/image" Target="../media/image40.png"/><Relationship Id="rId13" Type="http://schemas.openxmlformats.org/officeDocument/2006/relationships/image" Target="../media/image33.png"/><Relationship Id="rId12" Type="http://schemas.openxmlformats.org/officeDocument/2006/relationships/image" Target="../media/image34.jpg"/><Relationship Id="rId15" Type="http://schemas.openxmlformats.org/officeDocument/2006/relationships/image" Target="../media/image37.png"/><Relationship Id="rId14" Type="http://schemas.openxmlformats.org/officeDocument/2006/relationships/image" Target="../media/image36.png"/><Relationship Id="rId17" Type="http://schemas.openxmlformats.org/officeDocument/2006/relationships/image" Target="../media/image39.png"/><Relationship Id="rId16" Type="http://schemas.openxmlformats.org/officeDocument/2006/relationships/image" Target="../media/image7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image" Target="../media/image43.png"/><Relationship Id="rId4" Type="http://schemas.openxmlformats.org/officeDocument/2006/relationships/image" Target="../media/image63.png"/><Relationship Id="rId5" Type="http://schemas.openxmlformats.org/officeDocument/2006/relationships/image" Target="../media/image72.jpg"/><Relationship Id="rId6" Type="http://schemas.openxmlformats.org/officeDocument/2006/relationships/image" Target="../media/image49.png"/><Relationship Id="rId7" Type="http://schemas.openxmlformats.org/officeDocument/2006/relationships/image" Target="../media/image4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 Id="rId3" Type="http://schemas.openxmlformats.org/officeDocument/2006/relationships/hyperlink" Target="https://listen.eth-beats.com/stream" TargetMode="External"/><Relationship Id="rId4" Type="http://schemas.openxmlformats.org/officeDocument/2006/relationships/image" Target="../media/image73.png"/><Relationship Id="rId5" Type="http://schemas.openxmlformats.org/officeDocument/2006/relationships/image" Target="../media/image48.png"/><Relationship Id="rId6" Type="http://schemas.openxmlformats.org/officeDocument/2006/relationships/image" Target="../media/image5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F2E4"/>
        </a:solidFill>
      </p:bgPr>
    </p:bg>
    <p:spTree>
      <p:nvGrpSpPr>
        <p:cNvPr id="153" name="Shape 153"/>
        <p:cNvGrpSpPr/>
        <p:nvPr/>
      </p:nvGrpSpPr>
      <p:grpSpPr>
        <a:xfrm>
          <a:off x="0" y="0"/>
          <a:ext cx="0" cy="0"/>
          <a:chOff x="0" y="0"/>
          <a:chExt cx="0" cy="0"/>
        </a:xfrm>
      </p:grpSpPr>
      <p:sp>
        <p:nvSpPr>
          <p:cNvPr id="154" name="Google Shape;154;p26"/>
          <p:cNvSpPr txBox="1"/>
          <p:nvPr>
            <p:ph type="ctrTitle"/>
          </p:nvPr>
        </p:nvSpPr>
        <p:spPr>
          <a:xfrm>
            <a:off x="676575" y="1154650"/>
            <a:ext cx="6011100" cy="899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5400">
                <a:latin typeface="Work Sans"/>
                <a:ea typeface="Work Sans"/>
                <a:cs typeface="Work Sans"/>
                <a:sym typeface="Work Sans"/>
              </a:rPr>
              <a:t>The FLAC Algorithm</a:t>
            </a:r>
            <a:endParaRPr sz="5400">
              <a:latin typeface="Work Sans"/>
              <a:ea typeface="Work Sans"/>
              <a:cs typeface="Work Sans"/>
              <a:sym typeface="Work Sans"/>
            </a:endParaRPr>
          </a:p>
        </p:txBody>
      </p:sp>
      <p:sp>
        <p:nvSpPr>
          <p:cNvPr id="155" name="Google Shape;155;p26"/>
          <p:cNvSpPr txBox="1"/>
          <p:nvPr>
            <p:ph idx="1" type="subTitle"/>
          </p:nvPr>
        </p:nvSpPr>
        <p:spPr>
          <a:xfrm>
            <a:off x="749850" y="2855675"/>
            <a:ext cx="6799800" cy="762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800"/>
              <a:t>Ethan Miller, Connor Riley, Breanna Slessman</a:t>
            </a:r>
            <a:endParaRPr sz="1800"/>
          </a:p>
        </p:txBody>
      </p:sp>
      <p:sp>
        <p:nvSpPr>
          <p:cNvPr id="156" name="Google Shape;156;p26"/>
          <p:cNvSpPr txBox="1"/>
          <p:nvPr>
            <p:ph idx="12" type="sldNum"/>
          </p:nvPr>
        </p:nvSpPr>
        <p:spPr>
          <a:xfrm>
            <a:off x="8556784" y="4749851"/>
            <a:ext cx="548700" cy="393600"/>
          </a:xfrm>
          <a:prstGeom prst="rect">
            <a:avLst/>
          </a:prstGeom>
          <a:ln>
            <a:noFill/>
          </a:ln>
          <a:effectLst>
            <a:outerShdw blurRad="57150" rotWithShape="0" algn="bl" dir="5400000" dist="19050">
              <a:srgbClr val="000000">
                <a:alpha val="50000"/>
              </a:srgbClr>
            </a:outerShdw>
            <a:reflection blurRad="0" dir="5400000" dist="38100" endA="0" fadeDir="5400012" kx="0" rotWithShape="0" algn="bl" stPos="0" sy="-100000" ky="0"/>
          </a:effectLst>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b="1" lang="en" sz="1400"/>
              <a:t>‹#›</a:t>
            </a:fld>
            <a:endParaRPr b="1" sz="14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83" name="Shape 283"/>
        <p:cNvGrpSpPr/>
        <p:nvPr/>
      </p:nvGrpSpPr>
      <p:grpSpPr>
        <a:xfrm>
          <a:off x="0" y="0"/>
          <a:ext cx="0" cy="0"/>
          <a:chOff x="0" y="0"/>
          <a:chExt cx="0" cy="0"/>
        </a:xfrm>
      </p:grpSpPr>
      <p:sp>
        <p:nvSpPr>
          <p:cNvPr id="284" name="Google Shape;284;p35"/>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Work Sans"/>
                <a:ea typeface="Work Sans"/>
                <a:cs typeface="Work Sans"/>
                <a:sym typeface="Work Sans"/>
              </a:rPr>
              <a:t>Outline</a:t>
            </a:r>
            <a:endParaRPr>
              <a:latin typeface="Work Sans"/>
              <a:ea typeface="Work Sans"/>
              <a:cs typeface="Work Sans"/>
              <a:sym typeface="Work Sans"/>
            </a:endParaRPr>
          </a:p>
        </p:txBody>
      </p:sp>
      <p:sp>
        <p:nvSpPr>
          <p:cNvPr id="285" name="Google Shape;285;p35"/>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graphicFrame>
        <p:nvGraphicFramePr>
          <p:cNvPr id="286" name="Google Shape;286;p35"/>
          <p:cNvGraphicFramePr/>
          <p:nvPr/>
        </p:nvGraphicFramePr>
        <p:xfrm>
          <a:off x="808713" y="1281185"/>
          <a:ext cx="3000000" cy="3000000"/>
        </p:xfrm>
        <a:graphic>
          <a:graphicData uri="http://schemas.openxmlformats.org/drawingml/2006/table">
            <a:tbl>
              <a:tblPr>
                <a:noFill/>
                <a:tableStyleId>{5EA4B0F5-B1FC-4A86-B862-DA2FF598A9B6}</a:tableStyleId>
              </a:tblPr>
              <a:tblGrid>
                <a:gridCol w="2925175"/>
                <a:gridCol w="4601400"/>
              </a:tblGrid>
              <a:tr h="425175">
                <a:tc>
                  <a:txBody>
                    <a:bodyPr/>
                    <a:lstStyle/>
                    <a:p>
                      <a:pPr indent="0" lvl="0" marL="0" rtl="0" algn="l">
                        <a:spcBef>
                          <a:spcPts val="0"/>
                        </a:spcBef>
                        <a:spcAft>
                          <a:spcPts val="0"/>
                        </a:spcAft>
                        <a:buNone/>
                      </a:pPr>
                      <a:r>
                        <a:rPr b="1" lang="en" sz="1800" u="sng">
                          <a:solidFill>
                            <a:schemeClr val="dk1"/>
                          </a:solidFill>
                          <a:latin typeface="Work Sans"/>
                          <a:ea typeface="Work Sans"/>
                          <a:cs typeface="Work Sans"/>
                          <a:sym typeface="Work Sans"/>
                        </a:rPr>
                        <a:t>Overview and Context</a:t>
                      </a:r>
                      <a:endParaRPr b="1" sz="1800" u="sng">
                        <a:solidFill>
                          <a:schemeClr val="dk1"/>
                        </a:solidFill>
                        <a:latin typeface="Work Sans"/>
                        <a:ea typeface="Work Sans"/>
                        <a:cs typeface="Work Sans"/>
                        <a:sym typeface="Work Sans"/>
                      </a:endParaRPr>
                    </a:p>
                  </a:txBody>
                  <a:tcPr marT="0" marB="0" marR="91425" marL="91425" anchor="ctr">
                    <a:lnL cap="flat" cmpd="sng" w="9525">
                      <a:solidFill>
                        <a:schemeClr val="dk1"/>
                      </a:solidFill>
                      <a:prstDash val="solid"/>
                      <a:round/>
                      <a:headEnd len="sm" w="sm" type="none"/>
                      <a:tailEnd len="sm" w="sm" type="none"/>
                    </a:lnL>
                    <a:lnR cap="flat" cmpd="sng" w="9525">
                      <a:solidFill>
                        <a:schemeClr val="dk1"/>
                      </a:solidFill>
                      <a:prstDash val="dot"/>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dot"/>
                      <a:round/>
                      <a:headEnd len="sm" w="sm" type="none"/>
                      <a:tailEnd len="sm" w="sm" type="none"/>
                    </a:lnB>
                  </a:tcPr>
                </a:tc>
                <a:tc>
                  <a:txBody>
                    <a:bodyPr/>
                    <a:lstStyle/>
                    <a:p>
                      <a:pPr indent="0" lvl="0" marL="0" rtl="0" algn="l">
                        <a:spcBef>
                          <a:spcPts val="0"/>
                        </a:spcBef>
                        <a:spcAft>
                          <a:spcPts val="1600"/>
                        </a:spcAft>
                        <a:buNone/>
                      </a:pPr>
                      <a:r>
                        <a:rPr lang="en" sz="1800">
                          <a:solidFill>
                            <a:schemeClr val="dk1"/>
                          </a:solidFill>
                          <a:latin typeface="Work Sans"/>
                          <a:ea typeface="Work Sans"/>
                          <a:cs typeface="Work Sans"/>
                          <a:sym typeface="Work Sans"/>
                        </a:rPr>
                        <a:t>What is FLAC?</a:t>
                      </a:r>
                      <a:endParaRPr sz="1800">
                        <a:solidFill>
                          <a:schemeClr val="dk1"/>
                        </a:solidFill>
                        <a:latin typeface="Work Sans"/>
                        <a:ea typeface="Work Sans"/>
                        <a:cs typeface="Work Sans"/>
                        <a:sym typeface="Work Sans"/>
                      </a:endParaRPr>
                    </a:p>
                  </a:txBody>
                  <a:tcPr marT="0" marB="0" marR="91425" marL="91425" anchor="ctr">
                    <a:lnL cap="flat" cmpd="sng" w="9525">
                      <a:solidFill>
                        <a:schemeClr val="dk1"/>
                      </a:solidFill>
                      <a:prstDash val="dot"/>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dot"/>
                      <a:round/>
                      <a:headEnd len="sm" w="sm" type="none"/>
                      <a:tailEnd len="sm" w="sm" type="none"/>
                    </a:lnB>
                  </a:tcPr>
                </a:tc>
              </a:tr>
              <a:tr h="425175">
                <a:tc>
                  <a:txBody>
                    <a:bodyPr/>
                    <a:lstStyle/>
                    <a:p>
                      <a:pPr indent="0" lvl="0" marL="0" rtl="0" algn="l">
                        <a:spcBef>
                          <a:spcPts val="0"/>
                        </a:spcBef>
                        <a:spcAft>
                          <a:spcPts val="0"/>
                        </a:spcAft>
                        <a:buNone/>
                      </a:pPr>
                      <a:r>
                        <a:rPr b="1" lang="en" sz="1800" u="sng">
                          <a:solidFill>
                            <a:schemeClr val="dk1"/>
                          </a:solidFill>
                          <a:latin typeface="Work Sans"/>
                          <a:ea typeface="Work Sans"/>
                          <a:cs typeface="Work Sans"/>
                          <a:sym typeface="Work Sans"/>
                        </a:rPr>
                        <a:t>Important Terminology</a:t>
                      </a:r>
                      <a:endParaRPr b="1" sz="1800" u="sng">
                        <a:solidFill>
                          <a:schemeClr val="dk1"/>
                        </a:solidFill>
                        <a:latin typeface="Work Sans"/>
                        <a:ea typeface="Work Sans"/>
                        <a:cs typeface="Work Sans"/>
                        <a:sym typeface="Work Sans"/>
                      </a:endParaRPr>
                    </a:p>
                  </a:txBody>
                  <a:tcPr marT="0" marB="0" marR="91425" marL="91425" anchor="ctr">
                    <a:lnL cap="flat" cmpd="sng" w="9525">
                      <a:solidFill>
                        <a:schemeClr val="dk1"/>
                      </a:solidFill>
                      <a:prstDash val="solid"/>
                      <a:round/>
                      <a:headEnd len="sm" w="sm" type="none"/>
                      <a:tailEnd len="sm" w="sm" type="none"/>
                    </a:lnL>
                    <a:lnR cap="flat" cmpd="sng" w="9525">
                      <a:solidFill>
                        <a:schemeClr val="dk1"/>
                      </a:solidFill>
                      <a:prstDash val="dot"/>
                      <a:round/>
                      <a:headEnd len="sm" w="sm" type="none"/>
                      <a:tailEnd len="sm" w="sm" type="none"/>
                    </a:lnR>
                    <a:lnT cap="flat" cmpd="sng" w="9525">
                      <a:solidFill>
                        <a:schemeClr val="dk1"/>
                      </a:solidFill>
                      <a:prstDash val="dot"/>
                      <a:round/>
                      <a:headEnd len="sm" w="sm" type="none"/>
                      <a:tailEnd len="sm" w="sm" type="none"/>
                    </a:lnT>
                    <a:lnB cap="flat" cmpd="sng" w="9525">
                      <a:solidFill>
                        <a:schemeClr val="dk1"/>
                      </a:solidFill>
                      <a:prstDash val="dot"/>
                      <a:round/>
                      <a:headEnd len="sm" w="sm" type="none"/>
                      <a:tailEnd len="sm" w="sm" type="none"/>
                    </a:lnB>
                  </a:tcPr>
                </a:tc>
                <a:tc>
                  <a:txBody>
                    <a:bodyPr/>
                    <a:lstStyle/>
                    <a:p>
                      <a:pPr indent="0" lvl="0" marL="0" marR="0" rtl="0" algn="l">
                        <a:lnSpc>
                          <a:spcPct val="100000"/>
                        </a:lnSpc>
                        <a:spcBef>
                          <a:spcPts val="0"/>
                        </a:spcBef>
                        <a:spcAft>
                          <a:spcPts val="1600"/>
                        </a:spcAft>
                        <a:buNone/>
                      </a:pPr>
                      <a:r>
                        <a:rPr lang="en" sz="1800">
                          <a:solidFill>
                            <a:schemeClr val="dk1"/>
                          </a:solidFill>
                          <a:latin typeface="Work Sans"/>
                          <a:ea typeface="Work Sans"/>
                          <a:cs typeface="Work Sans"/>
                          <a:sym typeface="Work Sans"/>
                        </a:rPr>
                        <a:t>Important definitions and vocabulary</a:t>
                      </a:r>
                      <a:endParaRPr sz="1800">
                        <a:solidFill>
                          <a:schemeClr val="dk1"/>
                        </a:solidFill>
                        <a:latin typeface="Work Sans"/>
                        <a:ea typeface="Work Sans"/>
                        <a:cs typeface="Work Sans"/>
                        <a:sym typeface="Work Sans"/>
                      </a:endParaRPr>
                    </a:p>
                  </a:txBody>
                  <a:tcPr marT="0" marB="0" marR="91425" marL="91425" anchor="ctr">
                    <a:lnL cap="flat" cmpd="sng" w="9525">
                      <a:solidFill>
                        <a:schemeClr val="dk1"/>
                      </a:solidFill>
                      <a:prstDash val="dot"/>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dot"/>
                      <a:round/>
                      <a:headEnd len="sm" w="sm" type="none"/>
                      <a:tailEnd len="sm" w="sm" type="none"/>
                    </a:lnT>
                    <a:lnB cap="flat" cmpd="sng" w="9525">
                      <a:solidFill>
                        <a:schemeClr val="dk1"/>
                      </a:solidFill>
                      <a:prstDash val="dot"/>
                      <a:round/>
                      <a:headEnd len="sm" w="sm" type="none"/>
                      <a:tailEnd len="sm" w="sm" type="none"/>
                    </a:lnB>
                  </a:tcPr>
                </a:tc>
              </a:tr>
              <a:tr h="425175">
                <a:tc>
                  <a:txBody>
                    <a:bodyPr/>
                    <a:lstStyle/>
                    <a:p>
                      <a:pPr indent="0" lvl="0" marL="0" rtl="0" algn="l">
                        <a:spcBef>
                          <a:spcPts val="0"/>
                        </a:spcBef>
                        <a:spcAft>
                          <a:spcPts val="0"/>
                        </a:spcAft>
                        <a:buNone/>
                      </a:pPr>
                      <a:r>
                        <a:rPr b="1" lang="en" sz="1800" u="sng">
                          <a:solidFill>
                            <a:schemeClr val="dk1"/>
                          </a:solidFill>
                          <a:latin typeface="Work Sans"/>
                          <a:ea typeface="Work Sans"/>
                          <a:cs typeface="Work Sans"/>
                          <a:sym typeface="Work Sans"/>
                        </a:rPr>
                        <a:t>History</a:t>
                      </a:r>
                      <a:endParaRPr b="1" sz="1800" u="sng">
                        <a:solidFill>
                          <a:schemeClr val="dk1"/>
                        </a:solidFill>
                        <a:latin typeface="Work Sans"/>
                        <a:ea typeface="Work Sans"/>
                        <a:cs typeface="Work Sans"/>
                        <a:sym typeface="Work Sans"/>
                      </a:endParaRPr>
                    </a:p>
                  </a:txBody>
                  <a:tcPr marT="0" marB="0" marR="91425" marL="91425" anchor="ctr">
                    <a:lnL cap="flat" cmpd="sng" w="9525">
                      <a:solidFill>
                        <a:schemeClr val="dk1"/>
                      </a:solidFill>
                      <a:prstDash val="solid"/>
                      <a:round/>
                      <a:headEnd len="sm" w="sm" type="none"/>
                      <a:tailEnd len="sm" w="sm" type="none"/>
                    </a:lnL>
                    <a:lnR cap="flat" cmpd="sng" w="9525">
                      <a:solidFill>
                        <a:schemeClr val="dk1"/>
                      </a:solidFill>
                      <a:prstDash val="dot"/>
                      <a:round/>
                      <a:headEnd len="sm" w="sm" type="none"/>
                      <a:tailEnd len="sm" w="sm" type="none"/>
                    </a:lnR>
                    <a:lnT cap="flat" cmpd="sng" w="9525">
                      <a:solidFill>
                        <a:schemeClr val="dk1"/>
                      </a:solidFill>
                      <a:prstDash val="dot"/>
                      <a:round/>
                      <a:headEnd len="sm" w="sm" type="none"/>
                      <a:tailEnd len="sm" w="sm" type="none"/>
                    </a:lnT>
                    <a:lnB cap="flat" cmpd="sng" w="9525">
                      <a:solidFill>
                        <a:schemeClr val="dk1"/>
                      </a:solidFill>
                      <a:prstDash val="dot"/>
                      <a:round/>
                      <a:headEnd len="sm" w="sm" type="none"/>
                      <a:tailEnd len="sm" w="sm" type="none"/>
                    </a:lnB>
                  </a:tcPr>
                </a:tc>
                <a:tc>
                  <a:txBody>
                    <a:bodyPr/>
                    <a:lstStyle/>
                    <a:p>
                      <a:pPr indent="0" lvl="0" marL="0" rtl="0" algn="l">
                        <a:spcBef>
                          <a:spcPts val="0"/>
                        </a:spcBef>
                        <a:spcAft>
                          <a:spcPts val="1600"/>
                        </a:spcAft>
                        <a:buNone/>
                      </a:pPr>
                      <a:r>
                        <a:rPr lang="en" sz="1800">
                          <a:solidFill>
                            <a:schemeClr val="dk1"/>
                          </a:solidFill>
                          <a:latin typeface="Work Sans"/>
                          <a:ea typeface="Work Sans"/>
                          <a:cs typeface="Work Sans"/>
                          <a:sym typeface="Work Sans"/>
                        </a:rPr>
                        <a:t>Development of the algorithm and music digitization</a:t>
                      </a:r>
                      <a:endParaRPr sz="1800">
                        <a:solidFill>
                          <a:schemeClr val="dk1"/>
                        </a:solidFill>
                        <a:latin typeface="Work Sans"/>
                        <a:ea typeface="Work Sans"/>
                        <a:cs typeface="Work Sans"/>
                        <a:sym typeface="Work Sans"/>
                      </a:endParaRPr>
                    </a:p>
                  </a:txBody>
                  <a:tcPr marT="0" marB="0" marR="91425" marL="91425" anchor="ctr">
                    <a:lnL cap="flat" cmpd="sng" w="9525">
                      <a:solidFill>
                        <a:schemeClr val="dk1"/>
                      </a:solidFill>
                      <a:prstDash val="dot"/>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dot"/>
                      <a:round/>
                      <a:headEnd len="sm" w="sm" type="none"/>
                      <a:tailEnd len="sm" w="sm" type="none"/>
                    </a:lnT>
                    <a:lnB cap="flat" cmpd="sng" w="9525">
                      <a:solidFill>
                        <a:schemeClr val="dk1"/>
                      </a:solidFill>
                      <a:prstDash val="dot"/>
                      <a:round/>
                      <a:headEnd len="sm" w="sm" type="none"/>
                      <a:tailEnd len="sm" w="sm" type="none"/>
                    </a:lnB>
                  </a:tcPr>
                </a:tc>
              </a:tr>
              <a:tr h="425175">
                <a:tc>
                  <a:txBody>
                    <a:bodyPr/>
                    <a:lstStyle/>
                    <a:p>
                      <a:pPr indent="0" lvl="0" marL="0" rtl="0" algn="l">
                        <a:spcBef>
                          <a:spcPts val="0"/>
                        </a:spcBef>
                        <a:spcAft>
                          <a:spcPts val="0"/>
                        </a:spcAft>
                        <a:buNone/>
                      </a:pPr>
                      <a:r>
                        <a:rPr b="1" lang="en" sz="1800" u="sng">
                          <a:solidFill>
                            <a:schemeClr val="dk1"/>
                          </a:solidFill>
                          <a:latin typeface="Work Sans"/>
                          <a:ea typeface="Work Sans"/>
                          <a:cs typeface="Work Sans"/>
                          <a:sym typeface="Work Sans"/>
                        </a:rPr>
                        <a:t>The Algorithm</a:t>
                      </a:r>
                      <a:endParaRPr b="1" sz="1800" u="sng">
                        <a:solidFill>
                          <a:schemeClr val="dk1"/>
                        </a:solidFill>
                        <a:latin typeface="Work Sans"/>
                        <a:ea typeface="Work Sans"/>
                        <a:cs typeface="Work Sans"/>
                        <a:sym typeface="Work Sans"/>
                      </a:endParaRPr>
                    </a:p>
                  </a:txBody>
                  <a:tcPr marT="0" marB="0" marR="91425" marL="91425" anchor="ctr">
                    <a:lnL cap="flat" cmpd="sng" w="9525">
                      <a:solidFill>
                        <a:schemeClr val="dk1"/>
                      </a:solidFill>
                      <a:prstDash val="solid"/>
                      <a:round/>
                      <a:headEnd len="sm" w="sm" type="none"/>
                      <a:tailEnd len="sm" w="sm" type="none"/>
                    </a:lnL>
                    <a:lnR cap="flat" cmpd="sng" w="9525">
                      <a:solidFill>
                        <a:schemeClr val="dk1"/>
                      </a:solidFill>
                      <a:prstDash val="dot"/>
                      <a:round/>
                      <a:headEnd len="sm" w="sm" type="none"/>
                      <a:tailEnd len="sm" w="sm" type="none"/>
                    </a:lnR>
                    <a:lnT cap="flat" cmpd="sng" w="9525">
                      <a:solidFill>
                        <a:schemeClr val="dk1"/>
                      </a:solidFill>
                      <a:prstDash val="dot"/>
                      <a:round/>
                      <a:headEnd len="sm" w="sm" type="none"/>
                      <a:tailEnd len="sm" w="sm" type="none"/>
                    </a:lnT>
                    <a:lnB cap="flat" cmpd="sng" w="9525">
                      <a:solidFill>
                        <a:schemeClr val="dk1"/>
                      </a:solidFill>
                      <a:prstDash val="dot"/>
                      <a:round/>
                      <a:headEnd len="sm" w="sm" type="none"/>
                      <a:tailEnd len="sm" w="sm" type="none"/>
                    </a:lnB>
                  </a:tcPr>
                </a:tc>
                <a:tc>
                  <a:txBody>
                    <a:bodyPr/>
                    <a:lstStyle/>
                    <a:p>
                      <a:pPr indent="0" lvl="0" marL="0" rtl="0" algn="l">
                        <a:spcBef>
                          <a:spcPts val="0"/>
                        </a:spcBef>
                        <a:spcAft>
                          <a:spcPts val="1600"/>
                        </a:spcAft>
                        <a:buNone/>
                      </a:pPr>
                      <a:r>
                        <a:rPr lang="en" sz="1800">
                          <a:solidFill>
                            <a:schemeClr val="dk1"/>
                          </a:solidFill>
                          <a:latin typeface="Work Sans"/>
                          <a:ea typeface="Work Sans"/>
                          <a:cs typeface="Work Sans"/>
                          <a:sym typeface="Work Sans"/>
                        </a:rPr>
                        <a:t>How the algorithm actually works</a:t>
                      </a:r>
                      <a:endParaRPr sz="1800">
                        <a:solidFill>
                          <a:schemeClr val="dk1"/>
                        </a:solidFill>
                        <a:latin typeface="Work Sans"/>
                        <a:ea typeface="Work Sans"/>
                        <a:cs typeface="Work Sans"/>
                        <a:sym typeface="Work Sans"/>
                      </a:endParaRPr>
                    </a:p>
                  </a:txBody>
                  <a:tcPr marT="0" marB="0" marR="91425" marL="91425" anchor="ctr">
                    <a:lnL cap="flat" cmpd="sng" w="9525">
                      <a:solidFill>
                        <a:schemeClr val="dk1"/>
                      </a:solidFill>
                      <a:prstDash val="dot"/>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dot"/>
                      <a:round/>
                      <a:headEnd len="sm" w="sm" type="none"/>
                      <a:tailEnd len="sm" w="sm" type="none"/>
                    </a:lnT>
                    <a:lnB cap="flat" cmpd="sng" w="9525">
                      <a:solidFill>
                        <a:schemeClr val="dk1"/>
                      </a:solidFill>
                      <a:prstDash val="dot"/>
                      <a:round/>
                      <a:headEnd len="sm" w="sm" type="none"/>
                      <a:tailEnd len="sm" w="sm" type="none"/>
                    </a:lnB>
                  </a:tcPr>
                </a:tc>
              </a:tr>
              <a:tr h="425175">
                <a:tc>
                  <a:txBody>
                    <a:bodyPr/>
                    <a:lstStyle/>
                    <a:p>
                      <a:pPr indent="0" lvl="0" marL="0" rtl="0" algn="l">
                        <a:spcBef>
                          <a:spcPts val="0"/>
                        </a:spcBef>
                        <a:spcAft>
                          <a:spcPts val="0"/>
                        </a:spcAft>
                        <a:buNone/>
                      </a:pPr>
                      <a:r>
                        <a:rPr b="1" lang="en" sz="1800" u="sng">
                          <a:solidFill>
                            <a:schemeClr val="dk1"/>
                          </a:solidFill>
                          <a:latin typeface="Work Sans"/>
                          <a:ea typeface="Work Sans"/>
                          <a:cs typeface="Work Sans"/>
                          <a:sym typeface="Work Sans"/>
                        </a:rPr>
                        <a:t>What We Found</a:t>
                      </a:r>
                      <a:endParaRPr b="1" sz="1800" u="sng">
                        <a:solidFill>
                          <a:schemeClr val="dk1"/>
                        </a:solidFill>
                        <a:latin typeface="Work Sans"/>
                        <a:ea typeface="Work Sans"/>
                        <a:cs typeface="Work Sans"/>
                        <a:sym typeface="Work Sans"/>
                      </a:endParaRPr>
                    </a:p>
                  </a:txBody>
                  <a:tcPr marT="0" marB="0" marR="91425" marL="91425" anchor="ctr">
                    <a:lnL cap="flat" cmpd="sng" w="9525">
                      <a:solidFill>
                        <a:schemeClr val="dk1"/>
                      </a:solidFill>
                      <a:prstDash val="solid"/>
                      <a:round/>
                      <a:headEnd len="sm" w="sm" type="none"/>
                      <a:tailEnd len="sm" w="sm" type="none"/>
                    </a:lnL>
                    <a:lnR cap="flat" cmpd="sng" w="9525">
                      <a:solidFill>
                        <a:schemeClr val="dk1"/>
                      </a:solidFill>
                      <a:prstDash val="dot"/>
                      <a:round/>
                      <a:headEnd len="sm" w="sm" type="none"/>
                      <a:tailEnd len="sm" w="sm" type="none"/>
                    </a:lnR>
                    <a:lnT cap="flat" cmpd="sng" w="9525">
                      <a:solidFill>
                        <a:schemeClr val="dk1"/>
                      </a:solidFill>
                      <a:prstDash val="dot"/>
                      <a:round/>
                      <a:headEnd len="sm" w="sm" type="none"/>
                      <a:tailEnd len="sm" w="sm" type="none"/>
                    </a:lnT>
                    <a:lnB cap="flat" cmpd="sng" w="9525">
                      <a:solidFill>
                        <a:schemeClr val="dk1"/>
                      </a:solidFill>
                      <a:prstDash val="dot"/>
                      <a:round/>
                      <a:headEnd len="sm" w="sm" type="none"/>
                      <a:tailEnd len="sm" w="sm" type="none"/>
                    </a:lnB>
                  </a:tcPr>
                </a:tc>
                <a:tc>
                  <a:txBody>
                    <a:bodyPr/>
                    <a:lstStyle/>
                    <a:p>
                      <a:pPr indent="0" lvl="0" marL="0" rtl="0" algn="l">
                        <a:spcBef>
                          <a:spcPts val="0"/>
                        </a:spcBef>
                        <a:spcAft>
                          <a:spcPts val="0"/>
                        </a:spcAft>
                        <a:buNone/>
                      </a:pPr>
                      <a:r>
                        <a:rPr lang="en" sz="1800">
                          <a:solidFill>
                            <a:schemeClr val="dk1"/>
                          </a:solidFill>
                          <a:latin typeface="Work Sans"/>
                          <a:ea typeface="Work Sans"/>
                          <a:cs typeface="Work Sans"/>
                          <a:sym typeface="Work Sans"/>
                        </a:rPr>
                        <a:t>Our results from implementation</a:t>
                      </a:r>
                      <a:endParaRPr sz="1800">
                        <a:solidFill>
                          <a:schemeClr val="dk1"/>
                        </a:solidFill>
                        <a:latin typeface="Work Sans"/>
                        <a:ea typeface="Work Sans"/>
                        <a:cs typeface="Work Sans"/>
                        <a:sym typeface="Work Sans"/>
                      </a:endParaRPr>
                    </a:p>
                  </a:txBody>
                  <a:tcPr marT="0" marB="0" marR="91425" marL="91425" anchor="ctr">
                    <a:lnL cap="flat" cmpd="sng" w="9525">
                      <a:solidFill>
                        <a:schemeClr val="dk1"/>
                      </a:solidFill>
                      <a:prstDash val="dot"/>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dot"/>
                      <a:round/>
                      <a:headEnd len="sm" w="sm" type="none"/>
                      <a:tailEnd len="sm" w="sm" type="none"/>
                    </a:lnT>
                    <a:lnB cap="flat" cmpd="sng" w="9525">
                      <a:solidFill>
                        <a:schemeClr val="dk1"/>
                      </a:solidFill>
                      <a:prstDash val="dot"/>
                      <a:round/>
                      <a:headEnd len="sm" w="sm" type="none"/>
                      <a:tailEnd len="sm" w="sm" type="none"/>
                    </a:lnB>
                  </a:tcPr>
                </a:tc>
              </a:tr>
              <a:tr h="425175">
                <a:tc>
                  <a:txBody>
                    <a:bodyPr/>
                    <a:lstStyle/>
                    <a:p>
                      <a:pPr indent="0" lvl="0" marL="0" rtl="0" algn="l">
                        <a:spcBef>
                          <a:spcPts val="0"/>
                        </a:spcBef>
                        <a:spcAft>
                          <a:spcPts val="0"/>
                        </a:spcAft>
                        <a:buNone/>
                      </a:pPr>
                      <a:r>
                        <a:rPr b="1" lang="en" sz="1800" u="sng">
                          <a:solidFill>
                            <a:schemeClr val="dk1"/>
                          </a:solidFill>
                          <a:latin typeface="Work Sans"/>
                          <a:ea typeface="Work Sans"/>
                          <a:cs typeface="Work Sans"/>
                          <a:sym typeface="Work Sans"/>
                        </a:rPr>
                        <a:t>Applications</a:t>
                      </a:r>
                      <a:endParaRPr b="1" sz="1800" u="sng">
                        <a:solidFill>
                          <a:schemeClr val="dk1"/>
                        </a:solidFill>
                        <a:latin typeface="Work Sans"/>
                        <a:ea typeface="Work Sans"/>
                        <a:cs typeface="Work Sans"/>
                        <a:sym typeface="Work Sans"/>
                      </a:endParaRPr>
                    </a:p>
                  </a:txBody>
                  <a:tcPr marT="0" marB="0" marR="91425" marL="91425" anchor="ctr">
                    <a:lnL cap="flat" cmpd="sng" w="9525">
                      <a:solidFill>
                        <a:schemeClr val="dk1"/>
                      </a:solidFill>
                      <a:prstDash val="solid"/>
                      <a:round/>
                      <a:headEnd len="sm" w="sm" type="none"/>
                      <a:tailEnd len="sm" w="sm" type="none"/>
                    </a:lnL>
                    <a:lnR cap="flat" cmpd="sng" w="9525">
                      <a:solidFill>
                        <a:schemeClr val="dk1"/>
                      </a:solidFill>
                      <a:prstDash val="dot"/>
                      <a:round/>
                      <a:headEnd len="sm" w="sm" type="none"/>
                      <a:tailEnd len="sm" w="sm" type="none"/>
                    </a:lnR>
                    <a:lnT cap="flat" cmpd="sng" w="9525">
                      <a:solidFill>
                        <a:schemeClr val="dk1"/>
                      </a:solidFill>
                      <a:prstDash val="dot"/>
                      <a:round/>
                      <a:headEnd len="sm" w="sm" type="none"/>
                      <a:tailEnd len="sm" w="sm" type="none"/>
                    </a:lnT>
                    <a:lnB cap="flat" cmpd="sng" w="9525">
                      <a:solidFill>
                        <a:schemeClr val="dk1"/>
                      </a:solidFill>
                      <a:prstDash val="dot"/>
                      <a:round/>
                      <a:headEnd len="sm" w="sm" type="none"/>
                      <a:tailEnd len="sm" w="sm" type="none"/>
                    </a:lnB>
                  </a:tcPr>
                </a:tc>
                <a:tc>
                  <a:txBody>
                    <a:bodyPr/>
                    <a:lstStyle/>
                    <a:p>
                      <a:pPr indent="0" lvl="0" marL="0" rtl="0" algn="l">
                        <a:spcBef>
                          <a:spcPts val="0"/>
                        </a:spcBef>
                        <a:spcAft>
                          <a:spcPts val="1600"/>
                        </a:spcAft>
                        <a:buNone/>
                      </a:pPr>
                      <a:r>
                        <a:rPr lang="en" sz="1800">
                          <a:solidFill>
                            <a:schemeClr val="dk1"/>
                          </a:solidFill>
                          <a:latin typeface="Work Sans"/>
                          <a:ea typeface="Work Sans"/>
                          <a:cs typeface="Work Sans"/>
                          <a:sym typeface="Work Sans"/>
                        </a:rPr>
                        <a:t>How this is used in real life</a:t>
                      </a:r>
                      <a:endParaRPr sz="1800">
                        <a:solidFill>
                          <a:schemeClr val="dk1"/>
                        </a:solidFill>
                        <a:latin typeface="Work Sans"/>
                        <a:ea typeface="Work Sans"/>
                        <a:cs typeface="Work Sans"/>
                        <a:sym typeface="Work Sans"/>
                      </a:endParaRPr>
                    </a:p>
                  </a:txBody>
                  <a:tcPr marT="0" marB="0" marR="91425" marL="91425" anchor="ctr">
                    <a:lnL cap="flat" cmpd="sng" w="9525">
                      <a:solidFill>
                        <a:schemeClr val="dk1"/>
                      </a:solidFill>
                      <a:prstDash val="dot"/>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dot"/>
                      <a:round/>
                      <a:headEnd len="sm" w="sm" type="none"/>
                      <a:tailEnd len="sm" w="sm" type="none"/>
                    </a:lnT>
                    <a:lnB cap="flat" cmpd="sng" w="9525">
                      <a:solidFill>
                        <a:schemeClr val="dk1"/>
                      </a:solidFill>
                      <a:prstDash val="dot"/>
                      <a:round/>
                      <a:headEnd len="sm" w="sm" type="none"/>
                      <a:tailEnd len="sm" w="sm" type="none"/>
                    </a:lnB>
                  </a:tcPr>
                </a:tc>
              </a:tr>
              <a:tr h="425175">
                <a:tc>
                  <a:txBody>
                    <a:bodyPr/>
                    <a:lstStyle/>
                    <a:p>
                      <a:pPr indent="0" lvl="0" marL="0" rtl="0" algn="l">
                        <a:spcBef>
                          <a:spcPts val="0"/>
                        </a:spcBef>
                        <a:spcAft>
                          <a:spcPts val="0"/>
                        </a:spcAft>
                        <a:buNone/>
                      </a:pPr>
                      <a:r>
                        <a:rPr b="1" lang="en" sz="1800" u="sng">
                          <a:solidFill>
                            <a:schemeClr val="dk1"/>
                          </a:solidFill>
                          <a:latin typeface="Work Sans"/>
                          <a:ea typeface="Work Sans"/>
                          <a:cs typeface="Work Sans"/>
                          <a:sym typeface="Work Sans"/>
                        </a:rPr>
                        <a:t>Open Issues</a:t>
                      </a:r>
                      <a:endParaRPr b="1" sz="1800" u="sng">
                        <a:solidFill>
                          <a:schemeClr val="dk1"/>
                        </a:solidFill>
                        <a:latin typeface="Work Sans"/>
                        <a:ea typeface="Work Sans"/>
                        <a:cs typeface="Work Sans"/>
                        <a:sym typeface="Work Sans"/>
                      </a:endParaRPr>
                    </a:p>
                  </a:txBody>
                  <a:tcPr marT="0" marB="0" marR="91425" marL="91425" anchor="ctr">
                    <a:lnL cap="flat" cmpd="sng" w="9525">
                      <a:solidFill>
                        <a:schemeClr val="dk1"/>
                      </a:solidFill>
                      <a:prstDash val="solid"/>
                      <a:round/>
                      <a:headEnd len="sm" w="sm" type="none"/>
                      <a:tailEnd len="sm" w="sm" type="none"/>
                    </a:lnL>
                    <a:lnR cap="flat" cmpd="sng" w="9525">
                      <a:solidFill>
                        <a:schemeClr val="dk1"/>
                      </a:solidFill>
                      <a:prstDash val="dot"/>
                      <a:round/>
                      <a:headEnd len="sm" w="sm" type="none"/>
                      <a:tailEnd len="sm" w="sm" type="none"/>
                    </a:lnR>
                    <a:lnT cap="flat" cmpd="sng" w="9525">
                      <a:solidFill>
                        <a:schemeClr val="dk1"/>
                      </a:solidFill>
                      <a:prstDash val="dot"/>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l">
                        <a:spcBef>
                          <a:spcPts val="0"/>
                        </a:spcBef>
                        <a:spcAft>
                          <a:spcPts val="1600"/>
                        </a:spcAft>
                        <a:buNone/>
                      </a:pPr>
                      <a:r>
                        <a:rPr lang="en" sz="1800">
                          <a:solidFill>
                            <a:schemeClr val="dk1"/>
                          </a:solidFill>
                          <a:latin typeface="Work Sans"/>
                          <a:ea typeface="Work Sans"/>
                          <a:cs typeface="Work Sans"/>
                          <a:sym typeface="Work Sans"/>
                        </a:rPr>
                        <a:t>What’s left?</a:t>
                      </a:r>
                      <a:endParaRPr sz="1800">
                        <a:solidFill>
                          <a:schemeClr val="dk1"/>
                        </a:solidFill>
                        <a:latin typeface="Work Sans"/>
                        <a:ea typeface="Work Sans"/>
                        <a:cs typeface="Work Sans"/>
                        <a:sym typeface="Work Sans"/>
                      </a:endParaRPr>
                    </a:p>
                  </a:txBody>
                  <a:tcPr marT="0" marB="0" marR="91425" marL="91425" anchor="ctr">
                    <a:lnL cap="flat" cmpd="sng" w="9525">
                      <a:solidFill>
                        <a:schemeClr val="dk1"/>
                      </a:solidFill>
                      <a:prstDash val="dot"/>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dot"/>
                      <a:round/>
                      <a:headEnd len="sm" w="sm" type="none"/>
                      <a:tailEnd len="sm" w="sm" type="none"/>
                    </a:lnT>
                    <a:lnB cap="flat" cmpd="sng" w="9525">
                      <a:solidFill>
                        <a:schemeClr val="dk1"/>
                      </a:solidFill>
                      <a:prstDash val="solid"/>
                      <a:round/>
                      <a:headEnd len="sm" w="sm" type="none"/>
                      <a:tailEnd len="sm" w="sm" type="none"/>
                    </a:lnB>
                  </a:tcPr>
                </a:tc>
              </a:tr>
            </a:tbl>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0" name="Shape 290"/>
        <p:cNvGrpSpPr/>
        <p:nvPr/>
      </p:nvGrpSpPr>
      <p:grpSpPr>
        <a:xfrm>
          <a:off x="0" y="0"/>
          <a:ext cx="0" cy="0"/>
          <a:chOff x="0" y="0"/>
          <a:chExt cx="0" cy="0"/>
        </a:xfrm>
      </p:grpSpPr>
      <p:sp>
        <p:nvSpPr>
          <p:cNvPr id="291" name="Google Shape;291;p36"/>
          <p:cNvSpPr txBox="1"/>
          <p:nvPr>
            <p:ph type="title"/>
          </p:nvPr>
        </p:nvSpPr>
        <p:spPr>
          <a:xfrm>
            <a:off x="720000" y="3056875"/>
            <a:ext cx="6600300" cy="8418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latin typeface="Work Sans"/>
                <a:ea typeface="Work Sans"/>
                <a:cs typeface="Work Sans"/>
                <a:sym typeface="Work Sans"/>
              </a:rPr>
              <a:t>Overview and Context</a:t>
            </a:r>
            <a:endParaRPr>
              <a:latin typeface="Work Sans"/>
              <a:ea typeface="Work Sans"/>
              <a:cs typeface="Work Sans"/>
              <a:sym typeface="Work Sans"/>
            </a:endParaRPr>
          </a:p>
        </p:txBody>
      </p:sp>
      <p:sp>
        <p:nvSpPr>
          <p:cNvPr id="292" name="Google Shape;292;p36"/>
          <p:cNvSpPr txBox="1"/>
          <p:nvPr>
            <p:ph idx="2" type="title"/>
          </p:nvPr>
        </p:nvSpPr>
        <p:spPr>
          <a:xfrm>
            <a:off x="720001" y="1666794"/>
            <a:ext cx="1231500" cy="1150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02</a:t>
            </a:r>
            <a:endParaRPr/>
          </a:p>
        </p:txBody>
      </p:sp>
      <p:sp>
        <p:nvSpPr>
          <p:cNvPr id="293" name="Google Shape;293;p36"/>
          <p:cNvSpPr txBox="1"/>
          <p:nvPr>
            <p:ph idx="1" type="subTitle"/>
          </p:nvPr>
        </p:nvSpPr>
        <p:spPr>
          <a:xfrm>
            <a:off x="720000" y="3898680"/>
            <a:ext cx="4977900" cy="705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800"/>
              <a:t>What is FLAC?</a:t>
            </a:r>
            <a:endParaRPr sz="1800"/>
          </a:p>
        </p:txBody>
      </p:sp>
      <p:sp>
        <p:nvSpPr>
          <p:cNvPr id="294" name="Google Shape;294;p36"/>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8" name="Shape 298"/>
        <p:cNvGrpSpPr/>
        <p:nvPr/>
      </p:nvGrpSpPr>
      <p:grpSpPr>
        <a:xfrm>
          <a:off x="0" y="0"/>
          <a:ext cx="0" cy="0"/>
          <a:chOff x="0" y="0"/>
          <a:chExt cx="0" cy="0"/>
        </a:xfrm>
      </p:grpSpPr>
      <p:sp>
        <p:nvSpPr>
          <p:cNvPr id="299" name="Google Shape;299;p37"/>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300" name="Google Shape;300;p3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Work Sans"/>
                <a:ea typeface="Work Sans"/>
                <a:cs typeface="Work Sans"/>
                <a:sym typeface="Work Sans"/>
              </a:rPr>
              <a:t>Overview/Context</a:t>
            </a:r>
            <a:endParaRPr>
              <a:latin typeface="Work Sans"/>
              <a:ea typeface="Work Sans"/>
              <a:cs typeface="Work Sans"/>
              <a:sym typeface="Work Sans"/>
            </a:endParaRPr>
          </a:p>
        </p:txBody>
      </p:sp>
      <p:sp>
        <p:nvSpPr>
          <p:cNvPr id="301" name="Google Shape;301;p37"/>
          <p:cNvSpPr txBox="1"/>
          <p:nvPr>
            <p:ph idx="4294967295" type="body"/>
          </p:nvPr>
        </p:nvSpPr>
        <p:spPr>
          <a:xfrm>
            <a:off x="311700" y="1152475"/>
            <a:ext cx="85206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b="1" lang="en" sz="1800"/>
              <a:t>FLAC </a:t>
            </a:r>
            <a:r>
              <a:rPr lang="en" sz="1800"/>
              <a:t>stands for the </a:t>
            </a:r>
            <a:r>
              <a:rPr b="1" lang="en" sz="1800"/>
              <a:t>F</a:t>
            </a:r>
            <a:r>
              <a:rPr lang="en" sz="1800"/>
              <a:t>ree </a:t>
            </a:r>
            <a:r>
              <a:rPr b="1" lang="en" sz="1800"/>
              <a:t>L</a:t>
            </a:r>
            <a:r>
              <a:rPr lang="en" sz="1800"/>
              <a:t>ossless </a:t>
            </a:r>
            <a:r>
              <a:rPr b="1" lang="en" sz="1800"/>
              <a:t>A</a:t>
            </a:r>
            <a:r>
              <a:rPr lang="en" sz="1800"/>
              <a:t>udio </a:t>
            </a:r>
            <a:r>
              <a:rPr b="1" lang="en" sz="1800"/>
              <a:t>C</a:t>
            </a:r>
            <a:r>
              <a:rPr lang="en" sz="1800"/>
              <a:t>odec</a:t>
            </a:r>
            <a:endParaRPr sz="1800"/>
          </a:p>
          <a:p>
            <a:pPr indent="-342900" lvl="0" marL="457200" rtl="0" algn="l">
              <a:spcBef>
                <a:spcPts val="0"/>
              </a:spcBef>
              <a:spcAft>
                <a:spcPts val="0"/>
              </a:spcAft>
              <a:buSzPts val="1800"/>
              <a:buChar char="●"/>
            </a:pPr>
            <a:r>
              <a:rPr lang="en" sz="1800"/>
              <a:t>Used for digital audio  </a:t>
            </a:r>
            <a:endParaRPr sz="1800"/>
          </a:p>
          <a:p>
            <a:pPr indent="-342900" lvl="1" marL="914400" rtl="0" algn="l">
              <a:spcBef>
                <a:spcPts val="0"/>
              </a:spcBef>
              <a:spcAft>
                <a:spcPts val="0"/>
              </a:spcAft>
              <a:buSzPts val="1800"/>
              <a:buChar char="○"/>
            </a:pPr>
            <a:r>
              <a:rPr lang="en" sz="1800"/>
              <a:t>Lossless</a:t>
            </a:r>
            <a:endParaRPr sz="1800"/>
          </a:p>
          <a:p>
            <a:pPr indent="-342900" lvl="1" marL="914400" rtl="0" algn="l">
              <a:spcBef>
                <a:spcPts val="0"/>
              </a:spcBef>
              <a:spcAft>
                <a:spcPts val="0"/>
              </a:spcAft>
              <a:buSzPts val="1800"/>
              <a:buChar char="○"/>
            </a:pPr>
            <a:r>
              <a:rPr lang="en" sz="1800"/>
              <a:t>Compressed</a:t>
            </a:r>
            <a:endParaRPr sz="1800"/>
          </a:p>
          <a:p>
            <a:pPr indent="-342900" lvl="1" marL="914400" rtl="0" algn="l">
              <a:spcBef>
                <a:spcPts val="0"/>
              </a:spcBef>
              <a:spcAft>
                <a:spcPts val="0"/>
              </a:spcAft>
              <a:buSzPts val="1800"/>
              <a:buChar char="○"/>
            </a:pPr>
            <a:r>
              <a:rPr lang="en" sz="1800"/>
              <a:t>Open source</a:t>
            </a:r>
            <a:endParaRPr sz="1800"/>
          </a:p>
          <a:p>
            <a:pPr indent="-342900" lvl="0" marL="457200" rtl="0" algn="l">
              <a:spcBef>
                <a:spcPts val="0"/>
              </a:spcBef>
              <a:spcAft>
                <a:spcPts val="0"/>
              </a:spcAft>
              <a:buSzPts val="1800"/>
              <a:buChar char="●"/>
            </a:pPr>
            <a:r>
              <a:rPr lang="en" sz="1800"/>
              <a:t>Uses </a:t>
            </a:r>
            <a:r>
              <a:rPr lang="en" sz="1800"/>
              <a:t>its</a:t>
            </a:r>
            <a:r>
              <a:rPr lang="en" sz="1800"/>
              <a:t> compression algorithm to encode lossless audio files to its own file format</a:t>
            </a:r>
            <a:endParaRPr sz="1800"/>
          </a:p>
          <a:p>
            <a:pPr indent="-342900" lvl="0" marL="457200" rtl="0" algn="l">
              <a:spcBef>
                <a:spcPts val="0"/>
              </a:spcBef>
              <a:spcAft>
                <a:spcPts val="0"/>
              </a:spcAft>
              <a:buSzPts val="1800"/>
              <a:buChar char="●"/>
            </a:pPr>
            <a:r>
              <a:rPr lang="en" sz="1800"/>
              <a:t>Optimized for audio file compression specifically, </a:t>
            </a:r>
            <a:r>
              <a:rPr lang="en" sz="1800"/>
              <a:t>commonly </a:t>
            </a:r>
            <a:r>
              <a:rPr lang="en" sz="1800"/>
              <a:t>WAV files</a:t>
            </a:r>
            <a:endParaRPr sz="1800"/>
          </a:p>
          <a:p>
            <a:pPr indent="-342900" lvl="0" marL="457200" rtl="0" algn="l">
              <a:spcBef>
                <a:spcPts val="0"/>
              </a:spcBef>
              <a:spcAft>
                <a:spcPts val="0"/>
              </a:spcAft>
              <a:buSzPts val="1800"/>
              <a:buChar char="●"/>
            </a:pPr>
            <a:r>
              <a:rPr lang="en" sz="1800"/>
              <a:t>Has different levels of compression</a:t>
            </a:r>
            <a:endParaRPr sz="1800"/>
          </a:p>
          <a:p>
            <a:pPr indent="-342900" lvl="1" marL="914400" rtl="0" algn="l">
              <a:spcBef>
                <a:spcPts val="0"/>
              </a:spcBef>
              <a:spcAft>
                <a:spcPts val="0"/>
              </a:spcAft>
              <a:buSzPts val="1800"/>
              <a:buChar char="○"/>
            </a:pPr>
            <a:r>
              <a:rPr lang="en" sz="1800"/>
              <a:t>More compression = more encoding time</a:t>
            </a:r>
            <a:endParaRPr sz="1800"/>
          </a:p>
        </p:txBody>
      </p:sp>
      <p:pic>
        <p:nvPicPr>
          <p:cNvPr id="302" name="Google Shape;302;p37"/>
          <p:cNvPicPr preferRelativeResize="0"/>
          <p:nvPr/>
        </p:nvPicPr>
        <p:blipFill>
          <a:blip r:embed="rId3">
            <a:alphaModFix/>
          </a:blip>
          <a:stretch>
            <a:fillRect/>
          </a:stretch>
        </p:blipFill>
        <p:spPr>
          <a:xfrm>
            <a:off x="6247675" y="949675"/>
            <a:ext cx="2666475" cy="13207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6" name="Shape 306"/>
        <p:cNvGrpSpPr/>
        <p:nvPr/>
      </p:nvGrpSpPr>
      <p:grpSpPr>
        <a:xfrm>
          <a:off x="0" y="0"/>
          <a:ext cx="0" cy="0"/>
          <a:chOff x="0" y="0"/>
          <a:chExt cx="0" cy="0"/>
        </a:xfrm>
      </p:grpSpPr>
      <p:sp>
        <p:nvSpPr>
          <p:cNvPr id="307" name="Google Shape;307;p38"/>
          <p:cNvSpPr txBox="1"/>
          <p:nvPr>
            <p:ph type="title"/>
          </p:nvPr>
        </p:nvSpPr>
        <p:spPr>
          <a:xfrm>
            <a:off x="720000" y="3056875"/>
            <a:ext cx="6876300" cy="8418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latin typeface="Work Sans"/>
                <a:ea typeface="Work Sans"/>
                <a:cs typeface="Work Sans"/>
                <a:sym typeface="Work Sans"/>
              </a:rPr>
              <a:t>Important Terminology</a:t>
            </a:r>
            <a:endParaRPr>
              <a:latin typeface="Work Sans"/>
              <a:ea typeface="Work Sans"/>
              <a:cs typeface="Work Sans"/>
              <a:sym typeface="Work Sans"/>
            </a:endParaRPr>
          </a:p>
        </p:txBody>
      </p:sp>
      <p:sp>
        <p:nvSpPr>
          <p:cNvPr id="308" name="Google Shape;308;p38"/>
          <p:cNvSpPr txBox="1"/>
          <p:nvPr>
            <p:ph idx="2" type="title"/>
          </p:nvPr>
        </p:nvSpPr>
        <p:spPr>
          <a:xfrm>
            <a:off x="720001" y="1666794"/>
            <a:ext cx="1231500" cy="1150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03</a:t>
            </a:r>
            <a:endParaRPr/>
          </a:p>
        </p:txBody>
      </p:sp>
      <p:sp>
        <p:nvSpPr>
          <p:cNvPr id="309" name="Google Shape;309;p38"/>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3" name="Shape 313"/>
        <p:cNvGrpSpPr/>
        <p:nvPr/>
      </p:nvGrpSpPr>
      <p:grpSpPr>
        <a:xfrm>
          <a:off x="0" y="0"/>
          <a:ext cx="0" cy="0"/>
          <a:chOff x="0" y="0"/>
          <a:chExt cx="0" cy="0"/>
        </a:xfrm>
      </p:grpSpPr>
      <p:sp>
        <p:nvSpPr>
          <p:cNvPr id="314" name="Google Shape;314;p39"/>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315" name="Google Shape;315;p3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Work Sans"/>
                <a:ea typeface="Work Sans"/>
                <a:cs typeface="Work Sans"/>
                <a:sym typeface="Work Sans"/>
              </a:rPr>
              <a:t>Important Terminology</a:t>
            </a:r>
            <a:endParaRPr>
              <a:latin typeface="Work Sans"/>
              <a:ea typeface="Work Sans"/>
              <a:cs typeface="Work Sans"/>
              <a:sym typeface="Work Sans"/>
            </a:endParaRPr>
          </a:p>
        </p:txBody>
      </p:sp>
      <p:sp>
        <p:nvSpPr>
          <p:cNvPr id="316" name="Google Shape;316;p39"/>
          <p:cNvSpPr txBox="1"/>
          <p:nvPr>
            <p:ph idx="4294967295" type="body"/>
          </p:nvPr>
        </p:nvSpPr>
        <p:spPr>
          <a:xfrm>
            <a:off x="448425" y="1150025"/>
            <a:ext cx="4003800" cy="981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800"/>
              <a:t>Lossless Compression</a:t>
            </a:r>
            <a:r>
              <a:rPr lang="en" sz="1800"/>
              <a:t>: Reduce storage size without losing data</a:t>
            </a:r>
            <a:endParaRPr sz="1800"/>
          </a:p>
        </p:txBody>
      </p:sp>
      <p:sp>
        <p:nvSpPr>
          <p:cNvPr id="317" name="Google Shape;317;p39"/>
          <p:cNvSpPr txBox="1"/>
          <p:nvPr>
            <p:ph idx="4294967295" type="body"/>
          </p:nvPr>
        </p:nvSpPr>
        <p:spPr>
          <a:xfrm>
            <a:off x="4670875" y="1150025"/>
            <a:ext cx="4473000" cy="1245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800"/>
              <a:t>Lossy Compression</a:t>
            </a:r>
            <a:r>
              <a:rPr lang="en" sz="1800"/>
              <a:t>: Reduce storage size more, but permanently lose data</a:t>
            </a:r>
            <a:endParaRPr sz="1800"/>
          </a:p>
        </p:txBody>
      </p:sp>
      <p:pic>
        <p:nvPicPr>
          <p:cNvPr id="318" name="Google Shape;318;p39"/>
          <p:cNvPicPr preferRelativeResize="0"/>
          <p:nvPr/>
        </p:nvPicPr>
        <p:blipFill>
          <a:blip r:embed="rId3">
            <a:alphaModFix/>
          </a:blip>
          <a:stretch>
            <a:fillRect/>
          </a:stretch>
        </p:blipFill>
        <p:spPr>
          <a:xfrm>
            <a:off x="1678900" y="2220450"/>
            <a:ext cx="5786202" cy="2442775"/>
          </a:xfrm>
          <a:prstGeom prst="rect">
            <a:avLst/>
          </a:prstGeom>
          <a:noFill/>
          <a:ln>
            <a:noFill/>
          </a:ln>
        </p:spPr>
      </p:pic>
      <p:sp>
        <p:nvSpPr>
          <p:cNvPr id="319" name="Google Shape;319;p39"/>
          <p:cNvSpPr/>
          <p:nvPr/>
        </p:nvSpPr>
        <p:spPr>
          <a:xfrm>
            <a:off x="2065050" y="3607275"/>
            <a:ext cx="5400000" cy="210900"/>
          </a:xfrm>
          <a:prstGeom prst="rect">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Work Sans"/>
              <a:ea typeface="Work Sans"/>
              <a:cs typeface="Work Sans"/>
              <a:sym typeface="Work Sans"/>
            </a:endParaRPr>
          </a:p>
        </p:txBody>
      </p:sp>
      <p:sp>
        <p:nvSpPr>
          <p:cNvPr id="320" name="Google Shape;320;p39"/>
          <p:cNvSpPr txBox="1"/>
          <p:nvPr>
            <p:ph idx="4294967295" type="body"/>
          </p:nvPr>
        </p:nvSpPr>
        <p:spPr>
          <a:xfrm>
            <a:off x="448425" y="2395913"/>
            <a:ext cx="4003800" cy="981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500">
                <a:solidFill>
                  <a:srgbClr val="FF0000"/>
                </a:solidFill>
              </a:rPr>
              <a:t>Lossless</a:t>
            </a:r>
            <a:endParaRPr sz="1500">
              <a:solidFill>
                <a:srgbClr val="FF0000"/>
              </a:solidFill>
            </a:endParaRPr>
          </a:p>
        </p:txBody>
      </p:sp>
      <p:sp>
        <p:nvSpPr>
          <p:cNvPr id="321" name="Google Shape;321;p39"/>
          <p:cNvSpPr txBox="1"/>
          <p:nvPr>
            <p:ph idx="4294967295" type="body"/>
          </p:nvPr>
        </p:nvSpPr>
        <p:spPr>
          <a:xfrm>
            <a:off x="448425" y="3478463"/>
            <a:ext cx="4003800" cy="981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500">
                <a:solidFill>
                  <a:srgbClr val="FF0000"/>
                </a:solidFill>
              </a:rPr>
              <a:t>Lossy</a:t>
            </a:r>
            <a:endParaRPr sz="1500">
              <a:solidFill>
                <a:srgbClr val="FF0000"/>
              </a:solidFill>
            </a:endParaRPr>
          </a:p>
        </p:txBody>
      </p:sp>
      <p:sp>
        <p:nvSpPr>
          <p:cNvPr id="322" name="Google Shape;322;p39"/>
          <p:cNvSpPr/>
          <p:nvPr/>
        </p:nvSpPr>
        <p:spPr>
          <a:xfrm>
            <a:off x="3725225" y="4331700"/>
            <a:ext cx="2286000" cy="331500"/>
          </a:xfrm>
          <a:prstGeom prst="rect">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Work Sans"/>
              <a:ea typeface="Work Sans"/>
              <a:cs typeface="Work Sans"/>
              <a:sym typeface="Work Sans"/>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6" name="Shape 326"/>
        <p:cNvGrpSpPr/>
        <p:nvPr/>
      </p:nvGrpSpPr>
      <p:grpSpPr>
        <a:xfrm>
          <a:off x="0" y="0"/>
          <a:ext cx="0" cy="0"/>
          <a:chOff x="0" y="0"/>
          <a:chExt cx="0" cy="0"/>
        </a:xfrm>
      </p:grpSpPr>
      <p:sp>
        <p:nvSpPr>
          <p:cNvPr id="327" name="Google Shape;327;p40"/>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328" name="Google Shape;328;p4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latin typeface="Work Sans"/>
                <a:ea typeface="Work Sans"/>
                <a:cs typeface="Work Sans"/>
                <a:sym typeface="Work Sans"/>
              </a:rPr>
              <a:t>Important Terminology (cont.)</a:t>
            </a:r>
            <a:endParaRPr>
              <a:latin typeface="Work Sans"/>
              <a:ea typeface="Work Sans"/>
              <a:cs typeface="Work Sans"/>
              <a:sym typeface="Work Sans"/>
            </a:endParaRPr>
          </a:p>
          <a:p>
            <a:pPr indent="0" lvl="0" marL="0" rtl="0" algn="l">
              <a:spcBef>
                <a:spcPts val="0"/>
              </a:spcBef>
              <a:spcAft>
                <a:spcPts val="0"/>
              </a:spcAft>
              <a:buNone/>
            </a:pPr>
            <a:r>
              <a:t/>
            </a:r>
            <a:endParaRPr/>
          </a:p>
        </p:txBody>
      </p:sp>
      <p:sp>
        <p:nvSpPr>
          <p:cNvPr id="329" name="Google Shape;329;p40"/>
          <p:cNvSpPr txBox="1"/>
          <p:nvPr>
            <p:ph idx="4294967295" type="body"/>
          </p:nvPr>
        </p:nvSpPr>
        <p:spPr>
          <a:xfrm>
            <a:off x="311700" y="1017725"/>
            <a:ext cx="8520600" cy="18225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b="1" lang="en" sz="1800"/>
              <a:t>Linear Pulse Code Modulation (PCM)</a:t>
            </a:r>
            <a:r>
              <a:rPr lang="en" sz="1800"/>
              <a:t> - Uncompressed, digital method for encoding audio signals by sampling amplitude at uniform intervals</a:t>
            </a:r>
            <a:endParaRPr sz="1800"/>
          </a:p>
          <a:p>
            <a:pPr indent="-342900" lvl="0" marL="457200" rtl="0" algn="l">
              <a:spcBef>
                <a:spcPts val="0"/>
              </a:spcBef>
              <a:spcAft>
                <a:spcPts val="0"/>
              </a:spcAft>
              <a:buSzPts val="1800"/>
              <a:buChar char="●"/>
            </a:pPr>
            <a:r>
              <a:rPr b="1" lang="en" sz="1800"/>
              <a:t>Sample Rate </a:t>
            </a:r>
            <a:r>
              <a:rPr lang="en" sz="1800"/>
              <a:t>- Amount of audio samples (numeric representation of linear PCM audio) per second.</a:t>
            </a:r>
            <a:endParaRPr sz="1800"/>
          </a:p>
          <a:p>
            <a:pPr indent="-342900" lvl="0" marL="457200" rtl="0" algn="l">
              <a:spcBef>
                <a:spcPts val="0"/>
              </a:spcBef>
              <a:spcAft>
                <a:spcPts val="0"/>
              </a:spcAft>
              <a:buSzPts val="1800"/>
              <a:buChar char="●"/>
            </a:pPr>
            <a:r>
              <a:rPr b="1" lang="en" sz="1800"/>
              <a:t>Bit depth</a:t>
            </a:r>
            <a:r>
              <a:rPr lang="en" sz="1800"/>
              <a:t> - Amount of bits used to represent an audio sample</a:t>
            </a:r>
            <a:endParaRPr sz="1800"/>
          </a:p>
          <a:p>
            <a:pPr indent="0" lvl="0" marL="457200" rtl="0" algn="l">
              <a:spcBef>
                <a:spcPts val="0"/>
              </a:spcBef>
              <a:spcAft>
                <a:spcPts val="0"/>
              </a:spcAft>
              <a:buNone/>
            </a:pPr>
            <a:r>
              <a:t/>
            </a:r>
            <a:endParaRPr/>
          </a:p>
        </p:txBody>
      </p:sp>
      <p:pic>
        <p:nvPicPr>
          <p:cNvPr id="330" name="Google Shape;330;p40"/>
          <p:cNvPicPr preferRelativeResize="0"/>
          <p:nvPr/>
        </p:nvPicPr>
        <p:blipFill>
          <a:blip r:embed="rId3">
            <a:alphaModFix/>
          </a:blip>
          <a:stretch>
            <a:fillRect/>
          </a:stretch>
        </p:blipFill>
        <p:spPr>
          <a:xfrm>
            <a:off x="1692225" y="3120834"/>
            <a:ext cx="5759526" cy="182235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4" name="Shape 334"/>
        <p:cNvGrpSpPr/>
        <p:nvPr/>
      </p:nvGrpSpPr>
      <p:grpSpPr>
        <a:xfrm>
          <a:off x="0" y="0"/>
          <a:ext cx="0" cy="0"/>
          <a:chOff x="0" y="0"/>
          <a:chExt cx="0" cy="0"/>
        </a:xfrm>
      </p:grpSpPr>
      <p:sp>
        <p:nvSpPr>
          <p:cNvPr id="335" name="Google Shape;335;p41"/>
          <p:cNvSpPr txBox="1"/>
          <p:nvPr>
            <p:ph type="title"/>
          </p:nvPr>
        </p:nvSpPr>
        <p:spPr>
          <a:xfrm>
            <a:off x="536300" y="445025"/>
            <a:ext cx="7704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latin typeface="Work Sans"/>
                <a:ea typeface="Work Sans"/>
                <a:cs typeface="Work Sans"/>
                <a:sym typeface="Work Sans"/>
              </a:rPr>
              <a:t>Important Terminology (cont.)</a:t>
            </a:r>
            <a:endParaRPr>
              <a:latin typeface="Work Sans"/>
              <a:ea typeface="Work Sans"/>
              <a:cs typeface="Work Sans"/>
              <a:sym typeface="Work Sans"/>
            </a:endParaRPr>
          </a:p>
          <a:p>
            <a:pPr indent="0" lvl="0" marL="0" rtl="0" algn="l">
              <a:spcBef>
                <a:spcPts val="0"/>
              </a:spcBef>
              <a:spcAft>
                <a:spcPts val="0"/>
              </a:spcAft>
              <a:buNone/>
            </a:pPr>
            <a:r>
              <a:t/>
            </a:r>
            <a:endParaRPr>
              <a:latin typeface="Work Sans"/>
              <a:ea typeface="Work Sans"/>
              <a:cs typeface="Work Sans"/>
              <a:sym typeface="Work Sans"/>
            </a:endParaRPr>
          </a:p>
        </p:txBody>
      </p:sp>
      <p:sp>
        <p:nvSpPr>
          <p:cNvPr id="336" name="Google Shape;336;p41"/>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337" name="Google Shape;337;p41"/>
          <p:cNvSpPr txBox="1"/>
          <p:nvPr>
            <p:ph idx="4294967295" type="body"/>
          </p:nvPr>
        </p:nvSpPr>
        <p:spPr>
          <a:xfrm>
            <a:off x="93850" y="1017725"/>
            <a:ext cx="9011700" cy="14379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rgbClr val="595959"/>
              </a:buClr>
              <a:buSzPts val="1800"/>
              <a:buFont typeface="Arial"/>
              <a:buChar char="●"/>
            </a:pPr>
            <a:r>
              <a:rPr b="1" lang="en" sz="1800">
                <a:solidFill>
                  <a:srgbClr val="595959"/>
                </a:solidFill>
              </a:rPr>
              <a:t>Nyquist-Shannon Theorem</a:t>
            </a:r>
            <a:r>
              <a:rPr lang="en" sz="1800">
                <a:solidFill>
                  <a:srgbClr val="595959"/>
                </a:solidFill>
              </a:rPr>
              <a:t> - a wave can be reconstructed as long as the sampling rate is greater than twice the audible frequency. 𝑓</a:t>
            </a:r>
            <a:r>
              <a:rPr baseline="-25000" i="1" lang="en" sz="1800">
                <a:solidFill>
                  <a:srgbClr val="595959"/>
                </a:solidFill>
              </a:rPr>
              <a:t>s</a:t>
            </a:r>
            <a:r>
              <a:rPr lang="en" sz="1800">
                <a:solidFill>
                  <a:srgbClr val="595959"/>
                </a:solidFill>
              </a:rPr>
              <a:t> &gt; 2𝑓</a:t>
            </a:r>
            <a:r>
              <a:rPr baseline="-25000" i="1" lang="en" sz="1800">
                <a:solidFill>
                  <a:srgbClr val="595959"/>
                </a:solidFill>
              </a:rPr>
              <a:t>max</a:t>
            </a:r>
            <a:endParaRPr baseline="-25000" sz="1800">
              <a:solidFill>
                <a:srgbClr val="595959"/>
              </a:solidFill>
            </a:endParaRPr>
          </a:p>
          <a:p>
            <a:pPr indent="-339725" lvl="1" marL="914400" rtl="0" algn="l">
              <a:spcBef>
                <a:spcPts val="0"/>
              </a:spcBef>
              <a:spcAft>
                <a:spcPts val="0"/>
              </a:spcAft>
              <a:buClr>
                <a:srgbClr val="595959"/>
              </a:buClr>
              <a:buSzPts val="1750"/>
              <a:buChar char="○"/>
            </a:pPr>
            <a:r>
              <a:rPr lang="en" sz="1750">
                <a:solidFill>
                  <a:srgbClr val="595959"/>
                </a:solidFill>
              </a:rPr>
              <a:t>Human hearing can hear up to ~20kHz, lowest sampling rate is 44.1kHz</a:t>
            </a:r>
            <a:endParaRPr b="1" sz="1800"/>
          </a:p>
          <a:p>
            <a:pPr indent="0" lvl="0" marL="457200" rtl="0" algn="l">
              <a:spcBef>
                <a:spcPts val="1200"/>
              </a:spcBef>
              <a:spcAft>
                <a:spcPts val="0"/>
              </a:spcAft>
              <a:buNone/>
            </a:pPr>
            <a:r>
              <a:t/>
            </a:r>
            <a:endParaRPr/>
          </a:p>
        </p:txBody>
      </p:sp>
      <p:pic>
        <p:nvPicPr>
          <p:cNvPr id="338" name="Google Shape;338;p41" title="ns_7hz_sin_wave_sample.png"/>
          <p:cNvPicPr preferRelativeResize="0"/>
          <p:nvPr/>
        </p:nvPicPr>
        <p:blipFill rotWithShape="1">
          <a:blip r:embed="rId3">
            <a:alphaModFix/>
          </a:blip>
          <a:srcRect b="9437" l="0" r="9437" t="0"/>
          <a:stretch/>
        </p:blipFill>
        <p:spPr>
          <a:xfrm>
            <a:off x="212100" y="2520325"/>
            <a:ext cx="2860325" cy="1572477"/>
          </a:xfrm>
          <a:prstGeom prst="rect">
            <a:avLst/>
          </a:prstGeom>
          <a:noFill/>
          <a:ln>
            <a:noFill/>
          </a:ln>
        </p:spPr>
      </p:pic>
      <p:pic>
        <p:nvPicPr>
          <p:cNvPr id="339" name="Google Shape;339;p41" title="ns_1.25hz_sin_wave_sample.png"/>
          <p:cNvPicPr preferRelativeResize="0"/>
          <p:nvPr/>
        </p:nvPicPr>
        <p:blipFill>
          <a:blip r:embed="rId4">
            <a:alphaModFix/>
          </a:blip>
          <a:stretch>
            <a:fillRect/>
          </a:stretch>
        </p:blipFill>
        <p:spPr>
          <a:xfrm>
            <a:off x="3156730" y="2512240"/>
            <a:ext cx="2862072" cy="1570649"/>
          </a:xfrm>
          <a:prstGeom prst="rect">
            <a:avLst/>
          </a:prstGeom>
          <a:noFill/>
          <a:ln>
            <a:noFill/>
          </a:ln>
        </p:spPr>
      </p:pic>
      <p:pic>
        <p:nvPicPr>
          <p:cNvPr id="340" name="Google Shape;340;p41" title="ns_2hz_sin_wave_sample.png"/>
          <p:cNvPicPr preferRelativeResize="0"/>
          <p:nvPr/>
        </p:nvPicPr>
        <p:blipFill>
          <a:blip r:embed="rId5">
            <a:alphaModFix/>
          </a:blip>
          <a:stretch>
            <a:fillRect/>
          </a:stretch>
        </p:blipFill>
        <p:spPr>
          <a:xfrm>
            <a:off x="6103108" y="2520337"/>
            <a:ext cx="2828794" cy="1554479"/>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4" name="Shape 344"/>
        <p:cNvGrpSpPr/>
        <p:nvPr/>
      </p:nvGrpSpPr>
      <p:grpSpPr>
        <a:xfrm>
          <a:off x="0" y="0"/>
          <a:ext cx="0" cy="0"/>
          <a:chOff x="0" y="0"/>
          <a:chExt cx="0" cy="0"/>
        </a:xfrm>
      </p:grpSpPr>
      <p:sp>
        <p:nvSpPr>
          <p:cNvPr id="345" name="Google Shape;345;p42"/>
          <p:cNvSpPr txBox="1"/>
          <p:nvPr>
            <p:ph type="title"/>
          </p:nvPr>
        </p:nvSpPr>
        <p:spPr>
          <a:xfrm>
            <a:off x="720000" y="3056869"/>
            <a:ext cx="4977900" cy="8418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latin typeface="Work Sans"/>
                <a:ea typeface="Work Sans"/>
                <a:cs typeface="Work Sans"/>
                <a:sym typeface="Work Sans"/>
              </a:rPr>
              <a:t>History</a:t>
            </a:r>
            <a:endParaRPr>
              <a:latin typeface="Work Sans"/>
              <a:ea typeface="Work Sans"/>
              <a:cs typeface="Work Sans"/>
              <a:sym typeface="Work Sans"/>
            </a:endParaRPr>
          </a:p>
        </p:txBody>
      </p:sp>
      <p:sp>
        <p:nvSpPr>
          <p:cNvPr id="346" name="Google Shape;346;p42"/>
          <p:cNvSpPr txBox="1"/>
          <p:nvPr>
            <p:ph idx="2" type="title"/>
          </p:nvPr>
        </p:nvSpPr>
        <p:spPr>
          <a:xfrm>
            <a:off x="720001" y="1666794"/>
            <a:ext cx="1231500" cy="1150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04</a:t>
            </a:r>
            <a:endParaRPr/>
          </a:p>
        </p:txBody>
      </p:sp>
      <p:sp>
        <p:nvSpPr>
          <p:cNvPr id="347" name="Google Shape;347;p42"/>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1" name="Shape 351"/>
        <p:cNvGrpSpPr/>
        <p:nvPr/>
      </p:nvGrpSpPr>
      <p:grpSpPr>
        <a:xfrm>
          <a:off x="0" y="0"/>
          <a:ext cx="0" cy="0"/>
          <a:chOff x="0" y="0"/>
          <a:chExt cx="0" cy="0"/>
        </a:xfrm>
      </p:grpSpPr>
      <p:cxnSp>
        <p:nvCxnSpPr>
          <p:cNvPr id="352" name="Google Shape;352;p43"/>
          <p:cNvCxnSpPr/>
          <p:nvPr/>
        </p:nvCxnSpPr>
        <p:spPr>
          <a:xfrm>
            <a:off x="-54899" y="2372838"/>
            <a:ext cx="9198900" cy="0"/>
          </a:xfrm>
          <a:prstGeom prst="straightConnector1">
            <a:avLst/>
          </a:prstGeom>
          <a:noFill/>
          <a:ln cap="flat" cmpd="sng" w="9525">
            <a:solidFill>
              <a:schemeClr val="dk1"/>
            </a:solidFill>
            <a:prstDash val="dot"/>
            <a:round/>
            <a:headEnd len="med" w="med" type="none"/>
            <a:tailEnd len="med" w="med" type="triangle"/>
          </a:ln>
        </p:spPr>
      </p:cxnSp>
      <p:sp>
        <p:nvSpPr>
          <p:cNvPr id="353" name="Google Shape;353;p43"/>
          <p:cNvSpPr txBox="1"/>
          <p:nvPr/>
        </p:nvSpPr>
        <p:spPr>
          <a:xfrm flipH="1">
            <a:off x="4466775" y="966575"/>
            <a:ext cx="3598200" cy="8364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None/>
            </a:pPr>
            <a:r>
              <a:rPr lang="en" sz="1800">
                <a:solidFill>
                  <a:schemeClr val="dk1"/>
                </a:solidFill>
                <a:latin typeface="Work Sans"/>
                <a:ea typeface="Work Sans"/>
                <a:cs typeface="Work Sans"/>
                <a:sym typeface="Work Sans"/>
              </a:rPr>
              <a:t>Norman Levinson suggests Toeplitz matrix solution to equations</a:t>
            </a:r>
            <a:endParaRPr sz="1800">
              <a:solidFill>
                <a:schemeClr val="dk1"/>
              </a:solidFill>
              <a:latin typeface="Work Sans"/>
              <a:ea typeface="Work Sans"/>
              <a:cs typeface="Work Sans"/>
              <a:sym typeface="Work Sans"/>
            </a:endParaRPr>
          </a:p>
        </p:txBody>
      </p:sp>
      <p:sp>
        <p:nvSpPr>
          <p:cNvPr id="354" name="Google Shape;354;p43"/>
          <p:cNvSpPr txBox="1"/>
          <p:nvPr/>
        </p:nvSpPr>
        <p:spPr>
          <a:xfrm flipH="1">
            <a:off x="5628900" y="2748000"/>
            <a:ext cx="3515100" cy="8322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None/>
            </a:pPr>
            <a:r>
              <a:rPr lang="en" sz="1800">
                <a:solidFill>
                  <a:schemeClr val="dk1"/>
                </a:solidFill>
                <a:latin typeface="Work Sans"/>
                <a:ea typeface="Work Sans"/>
                <a:cs typeface="Work Sans"/>
                <a:sym typeface="Work Sans"/>
              </a:rPr>
              <a:t>Norbert Wiener published Wiener Filter findings</a:t>
            </a:r>
            <a:endParaRPr sz="1800">
              <a:solidFill>
                <a:schemeClr val="dk1"/>
              </a:solidFill>
              <a:latin typeface="Work Sans"/>
              <a:ea typeface="Work Sans"/>
              <a:cs typeface="Work Sans"/>
              <a:sym typeface="Work Sans"/>
            </a:endParaRPr>
          </a:p>
        </p:txBody>
      </p:sp>
      <p:sp>
        <p:nvSpPr>
          <p:cNvPr id="355" name="Google Shape;355;p43"/>
          <p:cNvSpPr txBox="1"/>
          <p:nvPr/>
        </p:nvSpPr>
        <p:spPr>
          <a:xfrm flipH="1">
            <a:off x="-132225" y="999300"/>
            <a:ext cx="4599000" cy="10602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1200"/>
              </a:spcAft>
              <a:buNone/>
            </a:pPr>
            <a:r>
              <a:rPr lang="en" sz="1800">
                <a:solidFill>
                  <a:schemeClr val="dk1"/>
                </a:solidFill>
                <a:latin typeface="Work Sans"/>
                <a:ea typeface="Work Sans"/>
                <a:cs typeface="Work Sans"/>
                <a:sym typeface="Work Sans"/>
              </a:rPr>
              <a:t>Harry Nyquist develops the basis of the Nyquist-Shannon Theorem</a:t>
            </a:r>
            <a:endParaRPr sz="1800">
              <a:solidFill>
                <a:schemeClr val="dk1"/>
              </a:solidFill>
              <a:latin typeface="Work Sans"/>
              <a:ea typeface="Work Sans"/>
              <a:cs typeface="Work Sans"/>
              <a:sym typeface="Work Sans"/>
            </a:endParaRPr>
          </a:p>
        </p:txBody>
      </p:sp>
      <p:sp>
        <p:nvSpPr>
          <p:cNvPr id="356" name="Google Shape;356;p43"/>
          <p:cNvSpPr txBox="1"/>
          <p:nvPr/>
        </p:nvSpPr>
        <p:spPr>
          <a:xfrm flipH="1">
            <a:off x="523300" y="2086475"/>
            <a:ext cx="1065900" cy="5727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3000">
                <a:solidFill>
                  <a:schemeClr val="lt1"/>
                </a:solidFill>
                <a:latin typeface="Space Grotesk"/>
                <a:ea typeface="Space Grotesk"/>
                <a:cs typeface="Space Grotesk"/>
                <a:sym typeface="Space Grotesk"/>
              </a:rPr>
              <a:t>1928</a:t>
            </a:r>
            <a:endParaRPr sz="3000">
              <a:solidFill>
                <a:schemeClr val="lt1"/>
              </a:solidFill>
              <a:latin typeface="Space Grotesk"/>
              <a:ea typeface="Space Grotesk"/>
              <a:cs typeface="Space Grotesk"/>
              <a:sym typeface="Space Grotesk"/>
            </a:endParaRPr>
          </a:p>
        </p:txBody>
      </p:sp>
      <p:sp>
        <p:nvSpPr>
          <p:cNvPr id="357" name="Google Shape;357;p43"/>
          <p:cNvSpPr txBox="1"/>
          <p:nvPr/>
        </p:nvSpPr>
        <p:spPr>
          <a:xfrm flipH="1">
            <a:off x="3126574" y="2086500"/>
            <a:ext cx="1065900" cy="5727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3000">
                <a:solidFill>
                  <a:schemeClr val="lt1"/>
                </a:solidFill>
                <a:latin typeface="Space Grotesk"/>
                <a:ea typeface="Space Grotesk"/>
                <a:cs typeface="Space Grotesk"/>
                <a:sym typeface="Space Grotesk"/>
              </a:rPr>
              <a:t>1945</a:t>
            </a:r>
            <a:endParaRPr sz="3000">
              <a:solidFill>
                <a:schemeClr val="lt1"/>
              </a:solidFill>
              <a:latin typeface="Space Grotesk"/>
              <a:ea typeface="Space Grotesk"/>
              <a:cs typeface="Space Grotesk"/>
              <a:sym typeface="Space Grotesk"/>
            </a:endParaRPr>
          </a:p>
        </p:txBody>
      </p:sp>
      <p:sp>
        <p:nvSpPr>
          <p:cNvPr id="358" name="Google Shape;358;p43"/>
          <p:cNvSpPr txBox="1"/>
          <p:nvPr/>
        </p:nvSpPr>
        <p:spPr>
          <a:xfrm flipH="1">
            <a:off x="5062826" y="2086488"/>
            <a:ext cx="999300" cy="5727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3000">
                <a:solidFill>
                  <a:schemeClr val="lt1"/>
                </a:solidFill>
                <a:latin typeface="Space Grotesk"/>
                <a:ea typeface="Space Grotesk"/>
                <a:cs typeface="Space Grotesk"/>
                <a:sym typeface="Space Grotesk"/>
              </a:rPr>
              <a:t>03</a:t>
            </a:r>
            <a:endParaRPr sz="3000">
              <a:solidFill>
                <a:schemeClr val="lt1"/>
              </a:solidFill>
              <a:latin typeface="Space Grotesk"/>
              <a:ea typeface="Space Grotesk"/>
              <a:cs typeface="Space Grotesk"/>
              <a:sym typeface="Space Grotesk"/>
            </a:endParaRPr>
          </a:p>
        </p:txBody>
      </p:sp>
      <p:cxnSp>
        <p:nvCxnSpPr>
          <p:cNvPr id="359" name="Google Shape;359;p43"/>
          <p:cNvCxnSpPr>
            <a:stCxn id="356" idx="0"/>
          </p:cNvCxnSpPr>
          <p:nvPr/>
        </p:nvCxnSpPr>
        <p:spPr>
          <a:xfrm rot="-5400000">
            <a:off x="1146250" y="1816775"/>
            <a:ext cx="179700" cy="359700"/>
          </a:xfrm>
          <a:prstGeom prst="curvedConnector2">
            <a:avLst/>
          </a:prstGeom>
          <a:noFill/>
          <a:ln cap="flat" cmpd="sng" w="9525">
            <a:solidFill>
              <a:schemeClr val="dk1"/>
            </a:solidFill>
            <a:prstDash val="solid"/>
            <a:round/>
            <a:headEnd len="med" w="med" type="triangle"/>
            <a:tailEnd len="med" w="med" type="none"/>
          </a:ln>
        </p:spPr>
      </p:cxnSp>
      <p:cxnSp>
        <p:nvCxnSpPr>
          <p:cNvPr id="360" name="Google Shape;360;p43"/>
          <p:cNvCxnSpPr/>
          <p:nvPr/>
        </p:nvCxnSpPr>
        <p:spPr>
          <a:xfrm flipH="1" rot="10800000">
            <a:off x="3090275" y="2686199"/>
            <a:ext cx="362100" cy="150600"/>
          </a:xfrm>
          <a:prstGeom prst="curvedConnector3">
            <a:avLst>
              <a:gd fmla="val 50000" name="adj1"/>
            </a:avLst>
          </a:prstGeom>
          <a:noFill/>
          <a:ln cap="flat" cmpd="sng" w="9525">
            <a:solidFill>
              <a:schemeClr val="dk1"/>
            </a:solidFill>
            <a:prstDash val="solid"/>
            <a:round/>
            <a:headEnd len="med" w="med" type="none"/>
            <a:tailEnd len="med" w="med" type="triangle"/>
          </a:ln>
        </p:spPr>
      </p:cxnSp>
      <p:cxnSp>
        <p:nvCxnSpPr>
          <p:cNvPr id="361" name="Google Shape;361;p43"/>
          <p:cNvCxnSpPr>
            <a:stCxn id="358" idx="0"/>
            <a:endCxn id="353" idx="2"/>
          </p:cNvCxnSpPr>
          <p:nvPr/>
        </p:nvCxnSpPr>
        <p:spPr>
          <a:xfrm rot="-5400000">
            <a:off x="5772476" y="1592988"/>
            <a:ext cx="283500" cy="703500"/>
          </a:xfrm>
          <a:prstGeom prst="curvedConnector3">
            <a:avLst>
              <a:gd fmla="val 50002" name="adj1"/>
            </a:avLst>
          </a:prstGeom>
          <a:noFill/>
          <a:ln cap="flat" cmpd="sng" w="9525">
            <a:solidFill>
              <a:schemeClr val="dk1"/>
            </a:solidFill>
            <a:prstDash val="solid"/>
            <a:round/>
            <a:headEnd len="med" w="med" type="triangle"/>
            <a:tailEnd len="med" w="med" type="none"/>
          </a:ln>
        </p:spPr>
      </p:cxnSp>
      <p:cxnSp>
        <p:nvCxnSpPr>
          <p:cNvPr id="362" name="Google Shape;362;p43"/>
          <p:cNvCxnSpPr>
            <a:endCxn id="363" idx="2"/>
          </p:cNvCxnSpPr>
          <p:nvPr/>
        </p:nvCxnSpPr>
        <p:spPr>
          <a:xfrm flipH="1" rot="10800000">
            <a:off x="7623199" y="2659200"/>
            <a:ext cx="254100" cy="204600"/>
          </a:xfrm>
          <a:prstGeom prst="curvedConnector2">
            <a:avLst/>
          </a:prstGeom>
          <a:noFill/>
          <a:ln cap="flat" cmpd="sng" w="9525">
            <a:solidFill>
              <a:schemeClr val="dk1"/>
            </a:solidFill>
            <a:prstDash val="solid"/>
            <a:round/>
            <a:headEnd len="med" w="med" type="none"/>
            <a:tailEnd len="med" w="med" type="triangle"/>
          </a:ln>
        </p:spPr>
      </p:cxnSp>
      <p:sp>
        <p:nvSpPr>
          <p:cNvPr id="364" name="Google Shape;364;p43"/>
          <p:cNvSpPr txBox="1"/>
          <p:nvPr>
            <p:ph idx="12" type="sldNum"/>
          </p:nvPr>
        </p:nvSpPr>
        <p:spPr>
          <a:xfrm>
            <a:off x="8595309" y="4749876"/>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365" name="Google Shape;365;p43"/>
          <p:cNvSpPr txBox="1"/>
          <p:nvPr/>
        </p:nvSpPr>
        <p:spPr>
          <a:xfrm flipH="1">
            <a:off x="5062824" y="2086488"/>
            <a:ext cx="1065900" cy="5727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3000">
                <a:solidFill>
                  <a:schemeClr val="lt1"/>
                </a:solidFill>
                <a:latin typeface="Space Grotesk"/>
                <a:ea typeface="Space Grotesk"/>
                <a:cs typeface="Space Grotesk"/>
                <a:sym typeface="Space Grotesk"/>
              </a:rPr>
              <a:t>1947</a:t>
            </a:r>
            <a:endParaRPr sz="3000">
              <a:solidFill>
                <a:schemeClr val="lt1"/>
              </a:solidFill>
              <a:latin typeface="Space Grotesk"/>
              <a:ea typeface="Space Grotesk"/>
              <a:cs typeface="Space Grotesk"/>
              <a:sym typeface="Space Grotesk"/>
            </a:endParaRPr>
          </a:p>
        </p:txBody>
      </p:sp>
      <p:sp>
        <p:nvSpPr>
          <p:cNvPr id="363" name="Google Shape;363;p43"/>
          <p:cNvSpPr txBox="1"/>
          <p:nvPr/>
        </p:nvSpPr>
        <p:spPr>
          <a:xfrm flipH="1">
            <a:off x="7344349" y="2086500"/>
            <a:ext cx="1065900" cy="5727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3000">
                <a:solidFill>
                  <a:schemeClr val="lt1"/>
                </a:solidFill>
                <a:latin typeface="Space Grotesk"/>
                <a:ea typeface="Space Grotesk"/>
                <a:cs typeface="Space Grotesk"/>
                <a:sym typeface="Space Grotesk"/>
              </a:rPr>
              <a:t>1949</a:t>
            </a:r>
            <a:endParaRPr sz="3000">
              <a:solidFill>
                <a:schemeClr val="lt1"/>
              </a:solidFill>
              <a:latin typeface="Space Grotesk"/>
              <a:ea typeface="Space Grotesk"/>
              <a:cs typeface="Space Grotesk"/>
              <a:sym typeface="Space Grotesk"/>
            </a:endParaRPr>
          </a:p>
        </p:txBody>
      </p:sp>
      <p:pic>
        <p:nvPicPr>
          <p:cNvPr id="366" name="Google Shape;366;p43"/>
          <p:cNvPicPr preferRelativeResize="0"/>
          <p:nvPr/>
        </p:nvPicPr>
        <p:blipFill>
          <a:blip r:embed="rId3">
            <a:alphaModFix/>
          </a:blip>
          <a:stretch>
            <a:fillRect/>
          </a:stretch>
        </p:blipFill>
        <p:spPr>
          <a:xfrm>
            <a:off x="7389351" y="3474001"/>
            <a:ext cx="975875" cy="1219813"/>
          </a:xfrm>
          <a:prstGeom prst="rect">
            <a:avLst/>
          </a:prstGeom>
          <a:noFill/>
          <a:ln>
            <a:noFill/>
          </a:ln>
        </p:spPr>
      </p:pic>
      <p:pic>
        <p:nvPicPr>
          <p:cNvPr id="367" name="Google Shape;367;p43"/>
          <p:cNvPicPr preferRelativeResize="0"/>
          <p:nvPr/>
        </p:nvPicPr>
        <p:blipFill>
          <a:blip r:embed="rId4">
            <a:alphaModFix/>
          </a:blip>
          <a:stretch>
            <a:fillRect/>
          </a:stretch>
        </p:blipFill>
        <p:spPr>
          <a:xfrm>
            <a:off x="5062825" y="3442799"/>
            <a:ext cx="1065900" cy="1282220"/>
          </a:xfrm>
          <a:prstGeom prst="rect">
            <a:avLst/>
          </a:prstGeom>
          <a:noFill/>
          <a:ln>
            <a:noFill/>
          </a:ln>
        </p:spPr>
      </p:pic>
      <p:pic>
        <p:nvPicPr>
          <p:cNvPr id="368" name="Google Shape;368;p43"/>
          <p:cNvPicPr preferRelativeResize="0"/>
          <p:nvPr/>
        </p:nvPicPr>
        <p:blipFill>
          <a:blip r:embed="rId5">
            <a:alphaModFix/>
          </a:blip>
          <a:stretch>
            <a:fillRect/>
          </a:stretch>
        </p:blipFill>
        <p:spPr>
          <a:xfrm>
            <a:off x="523300" y="3526260"/>
            <a:ext cx="999300" cy="1223616"/>
          </a:xfrm>
          <a:prstGeom prst="rect">
            <a:avLst/>
          </a:prstGeom>
          <a:noFill/>
          <a:ln>
            <a:noFill/>
          </a:ln>
        </p:spPr>
      </p:pic>
      <p:pic>
        <p:nvPicPr>
          <p:cNvPr id="369" name="Google Shape;369;p43"/>
          <p:cNvPicPr preferRelativeResize="0"/>
          <p:nvPr/>
        </p:nvPicPr>
        <p:blipFill>
          <a:blip r:embed="rId6">
            <a:alphaModFix/>
          </a:blip>
          <a:stretch>
            <a:fillRect/>
          </a:stretch>
        </p:blipFill>
        <p:spPr>
          <a:xfrm>
            <a:off x="2717402" y="3503051"/>
            <a:ext cx="999300" cy="1249136"/>
          </a:xfrm>
          <a:prstGeom prst="rect">
            <a:avLst/>
          </a:prstGeom>
          <a:noFill/>
          <a:ln>
            <a:noFill/>
          </a:ln>
        </p:spPr>
      </p:pic>
      <p:sp>
        <p:nvSpPr>
          <p:cNvPr id="370" name="Google Shape;370;p43"/>
          <p:cNvSpPr txBox="1"/>
          <p:nvPr>
            <p:ph type="title"/>
          </p:nvPr>
        </p:nvSpPr>
        <p:spPr>
          <a:xfrm>
            <a:off x="216300" y="400844"/>
            <a:ext cx="4977900" cy="841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Work Sans"/>
                <a:ea typeface="Work Sans"/>
                <a:cs typeface="Work Sans"/>
                <a:sym typeface="Work Sans"/>
              </a:rPr>
              <a:t>History - </a:t>
            </a:r>
            <a:r>
              <a:rPr lang="en">
                <a:latin typeface="Work Sans"/>
                <a:ea typeface="Work Sans"/>
                <a:cs typeface="Work Sans"/>
                <a:sym typeface="Work Sans"/>
              </a:rPr>
              <a:t>Algorithms</a:t>
            </a:r>
            <a:endParaRPr>
              <a:latin typeface="Work Sans"/>
              <a:ea typeface="Work Sans"/>
              <a:cs typeface="Work Sans"/>
              <a:sym typeface="Work Sans"/>
            </a:endParaRPr>
          </a:p>
        </p:txBody>
      </p:sp>
      <p:sp>
        <p:nvSpPr>
          <p:cNvPr id="371" name="Google Shape;371;p43"/>
          <p:cNvSpPr txBox="1"/>
          <p:nvPr/>
        </p:nvSpPr>
        <p:spPr>
          <a:xfrm flipH="1">
            <a:off x="1183200" y="2747999"/>
            <a:ext cx="4067700" cy="10320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None/>
            </a:pPr>
            <a:r>
              <a:rPr lang="en" sz="1800">
                <a:solidFill>
                  <a:schemeClr val="dk1"/>
                </a:solidFill>
                <a:latin typeface="Work Sans"/>
                <a:ea typeface="Work Sans"/>
                <a:cs typeface="Work Sans"/>
                <a:sym typeface="Work Sans"/>
              </a:rPr>
              <a:t>Claude Shannon ‘sampling theorem’ findings published</a:t>
            </a:r>
            <a:endParaRPr sz="1800">
              <a:solidFill>
                <a:schemeClr val="dk1"/>
              </a:solidFill>
              <a:latin typeface="Work Sans"/>
              <a:ea typeface="Work Sans"/>
              <a:cs typeface="Work Sans"/>
              <a:sym typeface="Work Sans"/>
            </a:endParaRPr>
          </a:p>
        </p:txBody>
      </p:sp>
      <p:sp>
        <p:nvSpPr>
          <p:cNvPr id="372" name="Google Shape;372;p43"/>
          <p:cNvSpPr txBox="1"/>
          <p:nvPr/>
        </p:nvSpPr>
        <p:spPr>
          <a:xfrm>
            <a:off x="159550" y="4752475"/>
            <a:ext cx="1726800" cy="28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800">
                <a:solidFill>
                  <a:schemeClr val="dk1"/>
                </a:solidFill>
                <a:latin typeface="Work Sans"/>
                <a:ea typeface="Work Sans"/>
                <a:cs typeface="Work Sans"/>
                <a:sym typeface="Work Sans"/>
              </a:rPr>
              <a:t>Harry Nyquist</a:t>
            </a:r>
            <a:endParaRPr sz="1800">
              <a:solidFill>
                <a:schemeClr val="dk1"/>
              </a:solidFill>
              <a:latin typeface="Work Sans"/>
              <a:ea typeface="Work Sans"/>
              <a:cs typeface="Work Sans"/>
              <a:sym typeface="Work Sans"/>
            </a:endParaRPr>
          </a:p>
        </p:txBody>
      </p:sp>
      <p:sp>
        <p:nvSpPr>
          <p:cNvPr id="373" name="Google Shape;373;p43"/>
          <p:cNvSpPr txBox="1"/>
          <p:nvPr/>
        </p:nvSpPr>
        <p:spPr>
          <a:xfrm>
            <a:off x="2161650" y="4725025"/>
            <a:ext cx="2110800" cy="33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800">
                <a:solidFill>
                  <a:schemeClr val="dk1"/>
                </a:solidFill>
                <a:latin typeface="Work Sans"/>
                <a:ea typeface="Work Sans"/>
                <a:cs typeface="Work Sans"/>
                <a:sym typeface="Work Sans"/>
              </a:rPr>
              <a:t>Claude Shannon</a:t>
            </a:r>
            <a:endParaRPr sz="1800">
              <a:solidFill>
                <a:schemeClr val="dk1"/>
              </a:solidFill>
              <a:latin typeface="Work Sans"/>
              <a:ea typeface="Work Sans"/>
              <a:cs typeface="Work Sans"/>
              <a:sym typeface="Work Sans"/>
            </a:endParaRPr>
          </a:p>
        </p:txBody>
      </p:sp>
      <p:sp>
        <p:nvSpPr>
          <p:cNvPr id="374" name="Google Shape;374;p43"/>
          <p:cNvSpPr txBox="1"/>
          <p:nvPr/>
        </p:nvSpPr>
        <p:spPr>
          <a:xfrm>
            <a:off x="4386437" y="4752475"/>
            <a:ext cx="2163000" cy="28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800">
                <a:solidFill>
                  <a:schemeClr val="dk1"/>
                </a:solidFill>
                <a:latin typeface="Work Sans"/>
                <a:ea typeface="Work Sans"/>
                <a:cs typeface="Work Sans"/>
                <a:sym typeface="Work Sans"/>
              </a:rPr>
              <a:t>Norman Levinson</a:t>
            </a:r>
            <a:endParaRPr sz="1800">
              <a:solidFill>
                <a:schemeClr val="dk1"/>
              </a:solidFill>
              <a:latin typeface="Work Sans"/>
              <a:ea typeface="Work Sans"/>
              <a:cs typeface="Work Sans"/>
              <a:sym typeface="Work Sans"/>
            </a:endParaRPr>
          </a:p>
        </p:txBody>
      </p:sp>
      <p:sp>
        <p:nvSpPr>
          <p:cNvPr id="375" name="Google Shape;375;p43"/>
          <p:cNvSpPr txBox="1"/>
          <p:nvPr/>
        </p:nvSpPr>
        <p:spPr>
          <a:xfrm>
            <a:off x="6821900" y="4725025"/>
            <a:ext cx="2110800" cy="33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800">
                <a:solidFill>
                  <a:schemeClr val="dk1"/>
                </a:solidFill>
                <a:latin typeface="Work Sans"/>
                <a:ea typeface="Work Sans"/>
                <a:cs typeface="Work Sans"/>
                <a:sym typeface="Work Sans"/>
              </a:rPr>
              <a:t>Norbert Wiener</a:t>
            </a:r>
            <a:endParaRPr sz="1800">
              <a:solidFill>
                <a:schemeClr val="dk1"/>
              </a:solidFill>
              <a:latin typeface="Work Sans"/>
              <a:ea typeface="Work Sans"/>
              <a:cs typeface="Work Sans"/>
              <a:sym typeface="Work Sans"/>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9" name="Shape 379"/>
        <p:cNvGrpSpPr/>
        <p:nvPr/>
      </p:nvGrpSpPr>
      <p:grpSpPr>
        <a:xfrm>
          <a:off x="0" y="0"/>
          <a:ext cx="0" cy="0"/>
          <a:chOff x="0" y="0"/>
          <a:chExt cx="0" cy="0"/>
        </a:xfrm>
      </p:grpSpPr>
      <p:sp>
        <p:nvSpPr>
          <p:cNvPr id="380" name="Google Shape;380;p44"/>
          <p:cNvSpPr txBox="1"/>
          <p:nvPr/>
        </p:nvSpPr>
        <p:spPr>
          <a:xfrm flipH="1">
            <a:off x="4636850" y="751850"/>
            <a:ext cx="4461300" cy="836400"/>
          </a:xfrm>
          <a:prstGeom prst="rect">
            <a:avLst/>
          </a:prstGeom>
          <a:noFill/>
          <a:ln>
            <a:noFill/>
          </a:ln>
        </p:spPr>
        <p:txBody>
          <a:bodyPr anchorCtr="0" anchor="b" bIns="91425" lIns="91425" spcFirstLastPara="1" rIns="91425" wrap="square" tIns="91425">
            <a:noAutofit/>
          </a:bodyPr>
          <a:lstStyle/>
          <a:p>
            <a:pPr indent="0" lvl="0" marL="0" rtl="0" algn="ctr">
              <a:lnSpc>
                <a:spcPct val="95000"/>
              </a:lnSpc>
              <a:spcBef>
                <a:spcPts val="0"/>
              </a:spcBef>
              <a:spcAft>
                <a:spcPts val="0"/>
              </a:spcAft>
              <a:buSzPts val="853"/>
              <a:buNone/>
            </a:pPr>
            <a:r>
              <a:rPr lang="en" sz="1800">
                <a:solidFill>
                  <a:schemeClr val="dk1"/>
                </a:solidFill>
                <a:latin typeface="Work Sans"/>
                <a:ea typeface="Work Sans"/>
                <a:cs typeface="Work Sans"/>
                <a:sym typeface="Work Sans"/>
              </a:rPr>
              <a:t>Robert Rice introduced rice encoding as an application of Golomb coding </a:t>
            </a:r>
            <a:endParaRPr sz="1800">
              <a:solidFill>
                <a:schemeClr val="dk1"/>
              </a:solidFill>
              <a:latin typeface="Work Sans"/>
              <a:ea typeface="Work Sans"/>
              <a:cs typeface="Work Sans"/>
              <a:sym typeface="Work Sans"/>
            </a:endParaRPr>
          </a:p>
        </p:txBody>
      </p:sp>
      <p:cxnSp>
        <p:nvCxnSpPr>
          <p:cNvPr id="381" name="Google Shape;381;p44"/>
          <p:cNvCxnSpPr/>
          <p:nvPr/>
        </p:nvCxnSpPr>
        <p:spPr>
          <a:xfrm>
            <a:off x="9451" y="2056650"/>
            <a:ext cx="9125100" cy="0"/>
          </a:xfrm>
          <a:prstGeom prst="straightConnector1">
            <a:avLst/>
          </a:prstGeom>
          <a:noFill/>
          <a:ln cap="flat" cmpd="sng" w="9525">
            <a:solidFill>
              <a:schemeClr val="dk1"/>
            </a:solidFill>
            <a:prstDash val="dot"/>
            <a:round/>
            <a:headEnd len="med" w="med" type="none"/>
            <a:tailEnd len="med" w="med" type="triangle"/>
          </a:ln>
        </p:spPr>
      </p:cxnSp>
      <p:sp>
        <p:nvSpPr>
          <p:cNvPr id="382" name="Google Shape;382;p44"/>
          <p:cNvSpPr txBox="1"/>
          <p:nvPr/>
        </p:nvSpPr>
        <p:spPr>
          <a:xfrm flipH="1">
            <a:off x="234625" y="845675"/>
            <a:ext cx="4023300" cy="6882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1200"/>
              </a:spcAft>
              <a:buNone/>
            </a:pPr>
            <a:r>
              <a:rPr lang="en" sz="1800">
                <a:solidFill>
                  <a:schemeClr val="dk1"/>
                </a:solidFill>
                <a:latin typeface="Work Sans"/>
                <a:ea typeface="Work Sans"/>
                <a:cs typeface="Work Sans"/>
                <a:sym typeface="Work Sans"/>
              </a:rPr>
              <a:t>James Durbin improves on Levinson’s solution </a:t>
            </a:r>
            <a:endParaRPr sz="1800">
              <a:solidFill>
                <a:schemeClr val="dk1"/>
              </a:solidFill>
              <a:latin typeface="Work Sans"/>
              <a:ea typeface="Work Sans"/>
              <a:cs typeface="Work Sans"/>
              <a:sym typeface="Work Sans"/>
            </a:endParaRPr>
          </a:p>
        </p:txBody>
      </p:sp>
      <p:sp>
        <p:nvSpPr>
          <p:cNvPr id="383" name="Google Shape;383;p44"/>
          <p:cNvSpPr txBox="1"/>
          <p:nvPr/>
        </p:nvSpPr>
        <p:spPr>
          <a:xfrm flipH="1">
            <a:off x="742875" y="1770300"/>
            <a:ext cx="1065900" cy="5727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3000">
                <a:solidFill>
                  <a:schemeClr val="lt1"/>
                </a:solidFill>
                <a:latin typeface="Space Grotesk"/>
                <a:ea typeface="Space Grotesk"/>
                <a:cs typeface="Space Grotesk"/>
                <a:sym typeface="Space Grotesk"/>
              </a:rPr>
              <a:t>1960</a:t>
            </a:r>
            <a:endParaRPr sz="3000">
              <a:solidFill>
                <a:schemeClr val="lt1"/>
              </a:solidFill>
              <a:latin typeface="Space Grotesk"/>
              <a:ea typeface="Space Grotesk"/>
              <a:cs typeface="Space Grotesk"/>
              <a:sym typeface="Space Grotesk"/>
            </a:endParaRPr>
          </a:p>
        </p:txBody>
      </p:sp>
      <p:sp>
        <p:nvSpPr>
          <p:cNvPr id="384" name="Google Shape;384;p44"/>
          <p:cNvSpPr txBox="1"/>
          <p:nvPr/>
        </p:nvSpPr>
        <p:spPr>
          <a:xfrm flipH="1">
            <a:off x="3412212" y="1770288"/>
            <a:ext cx="1065900" cy="5727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3000">
                <a:solidFill>
                  <a:schemeClr val="lt1"/>
                </a:solidFill>
                <a:latin typeface="Space Grotesk"/>
                <a:ea typeface="Space Grotesk"/>
                <a:cs typeface="Space Grotesk"/>
                <a:sym typeface="Space Grotesk"/>
              </a:rPr>
              <a:t>1966</a:t>
            </a:r>
            <a:endParaRPr sz="3000">
              <a:solidFill>
                <a:schemeClr val="lt1"/>
              </a:solidFill>
              <a:latin typeface="Space Grotesk"/>
              <a:ea typeface="Space Grotesk"/>
              <a:cs typeface="Space Grotesk"/>
              <a:sym typeface="Space Grotesk"/>
            </a:endParaRPr>
          </a:p>
        </p:txBody>
      </p:sp>
      <p:cxnSp>
        <p:nvCxnSpPr>
          <p:cNvPr id="385" name="Google Shape;385;p44"/>
          <p:cNvCxnSpPr>
            <a:stCxn id="383" idx="0"/>
            <a:endCxn id="382" idx="2"/>
          </p:cNvCxnSpPr>
          <p:nvPr/>
        </p:nvCxnSpPr>
        <p:spPr>
          <a:xfrm rot="-5400000">
            <a:off x="1642875" y="1166850"/>
            <a:ext cx="236400" cy="970500"/>
          </a:xfrm>
          <a:prstGeom prst="curvedConnector3">
            <a:avLst>
              <a:gd fmla="val 50005" name="adj1"/>
            </a:avLst>
          </a:prstGeom>
          <a:noFill/>
          <a:ln cap="flat" cmpd="sng" w="9525">
            <a:solidFill>
              <a:schemeClr val="dk1"/>
            </a:solidFill>
            <a:prstDash val="solid"/>
            <a:round/>
            <a:headEnd len="med" w="med" type="triangle"/>
            <a:tailEnd len="med" w="med" type="none"/>
          </a:ln>
        </p:spPr>
      </p:cxnSp>
      <p:cxnSp>
        <p:nvCxnSpPr>
          <p:cNvPr id="386" name="Google Shape;386;p44"/>
          <p:cNvCxnSpPr>
            <a:stCxn id="387" idx="0"/>
            <a:endCxn id="384" idx="2"/>
          </p:cNvCxnSpPr>
          <p:nvPr/>
        </p:nvCxnSpPr>
        <p:spPr>
          <a:xfrm rot="-5400000">
            <a:off x="3716682" y="2296600"/>
            <a:ext cx="182100" cy="274800"/>
          </a:xfrm>
          <a:prstGeom prst="curvedConnector3">
            <a:avLst>
              <a:gd fmla="val 49990" name="adj1"/>
            </a:avLst>
          </a:prstGeom>
          <a:noFill/>
          <a:ln cap="flat" cmpd="sng" w="9525">
            <a:solidFill>
              <a:schemeClr val="dk1"/>
            </a:solidFill>
            <a:prstDash val="solid"/>
            <a:round/>
            <a:headEnd len="med" w="med" type="none"/>
            <a:tailEnd len="med" w="med" type="triangle"/>
          </a:ln>
        </p:spPr>
      </p:cxnSp>
      <p:cxnSp>
        <p:nvCxnSpPr>
          <p:cNvPr id="388" name="Google Shape;388;p44"/>
          <p:cNvCxnSpPr>
            <a:stCxn id="389" idx="0"/>
            <a:endCxn id="380" idx="2"/>
          </p:cNvCxnSpPr>
          <p:nvPr/>
        </p:nvCxnSpPr>
        <p:spPr>
          <a:xfrm flipH="1" rot="5400000">
            <a:off x="6961449" y="1494325"/>
            <a:ext cx="200400" cy="388500"/>
          </a:xfrm>
          <a:prstGeom prst="curvedConnector3">
            <a:avLst>
              <a:gd fmla="val 50031" name="adj1"/>
            </a:avLst>
          </a:prstGeom>
          <a:noFill/>
          <a:ln cap="flat" cmpd="sng" w="9525">
            <a:solidFill>
              <a:schemeClr val="dk1"/>
            </a:solidFill>
            <a:prstDash val="solid"/>
            <a:round/>
            <a:headEnd len="med" w="med" type="triangle"/>
            <a:tailEnd len="med" w="med" type="none"/>
          </a:ln>
        </p:spPr>
      </p:cxnSp>
      <p:sp>
        <p:nvSpPr>
          <p:cNvPr id="390" name="Google Shape;390;p44"/>
          <p:cNvSpPr txBox="1"/>
          <p:nvPr>
            <p:ph idx="12" type="sldNum"/>
          </p:nvPr>
        </p:nvSpPr>
        <p:spPr>
          <a:xfrm>
            <a:off x="8595309" y="474990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389" name="Google Shape;389;p44"/>
          <p:cNvSpPr txBox="1"/>
          <p:nvPr/>
        </p:nvSpPr>
        <p:spPr>
          <a:xfrm flipH="1">
            <a:off x="6722949" y="1788775"/>
            <a:ext cx="1065900" cy="5727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3000">
                <a:solidFill>
                  <a:schemeClr val="lt1"/>
                </a:solidFill>
                <a:latin typeface="Space Grotesk"/>
                <a:ea typeface="Space Grotesk"/>
                <a:cs typeface="Space Grotesk"/>
                <a:sym typeface="Space Grotesk"/>
              </a:rPr>
              <a:t>1971</a:t>
            </a:r>
            <a:endParaRPr sz="3000">
              <a:solidFill>
                <a:schemeClr val="lt1"/>
              </a:solidFill>
              <a:latin typeface="Space Grotesk"/>
              <a:ea typeface="Space Grotesk"/>
              <a:cs typeface="Space Grotesk"/>
              <a:sym typeface="Space Grotesk"/>
            </a:endParaRPr>
          </a:p>
        </p:txBody>
      </p:sp>
      <p:pic>
        <p:nvPicPr>
          <p:cNvPr id="391" name="Google Shape;391;p44"/>
          <p:cNvPicPr preferRelativeResize="0"/>
          <p:nvPr/>
        </p:nvPicPr>
        <p:blipFill>
          <a:blip r:embed="rId3">
            <a:alphaModFix/>
          </a:blip>
          <a:stretch>
            <a:fillRect/>
          </a:stretch>
        </p:blipFill>
        <p:spPr>
          <a:xfrm>
            <a:off x="543100" y="3088925"/>
            <a:ext cx="1178150" cy="1496274"/>
          </a:xfrm>
          <a:prstGeom prst="rect">
            <a:avLst/>
          </a:prstGeom>
          <a:noFill/>
          <a:ln>
            <a:noFill/>
          </a:ln>
        </p:spPr>
      </p:pic>
      <p:pic>
        <p:nvPicPr>
          <p:cNvPr id="392" name="Google Shape;392;p44"/>
          <p:cNvPicPr preferRelativeResize="0"/>
          <p:nvPr/>
        </p:nvPicPr>
        <p:blipFill rotWithShape="1">
          <a:blip r:embed="rId4">
            <a:alphaModFix/>
          </a:blip>
          <a:srcRect b="0" l="16878" r="30722" t="0"/>
          <a:stretch/>
        </p:blipFill>
        <p:spPr>
          <a:xfrm>
            <a:off x="4569203" y="3088925"/>
            <a:ext cx="1178150" cy="1496278"/>
          </a:xfrm>
          <a:prstGeom prst="rect">
            <a:avLst/>
          </a:prstGeom>
          <a:noFill/>
          <a:ln>
            <a:noFill/>
          </a:ln>
        </p:spPr>
      </p:pic>
      <p:pic>
        <p:nvPicPr>
          <p:cNvPr id="393" name="Google Shape;393;p44"/>
          <p:cNvPicPr preferRelativeResize="0"/>
          <p:nvPr/>
        </p:nvPicPr>
        <p:blipFill>
          <a:blip r:embed="rId5">
            <a:alphaModFix/>
          </a:blip>
          <a:stretch>
            <a:fillRect/>
          </a:stretch>
        </p:blipFill>
        <p:spPr>
          <a:xfrm>
            <a:off x="7475550" y="3056825"/>
            <a:ext cx="1119775" cy="1496275"/>
          </a:xfrm>
          <a:prstGeom prst="rect">
            <a:avLst/>
          </a:prstGeom>
          <a:noFill/>
          <a:ln>
            <a:noFill/>
          </a:ln>
        </p:spPr>
      </p:pic>
      <p:sp>
        <p:nvSpPr>
          <p:cNvPr id="394" name="Google Shape;394;p44"/>
          <p:cNvSpPr txBox="1"/>
          <p:nvPr>
            <p:ph type="title"/>
          </p:nvPr>
        </p:nvSpPr>
        <p:spPr>
          <a:xfrm>
            <a:off x="234625" y="263469"/>
            <a:ext cx="4977900" cy="841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Work Sans"/>
                <a:ea typeface="Work Sans"/>
                <a:cs typeface="Work Sans"/>
                <a:sym typeface="Work Sans"/>
              </a:rPr>
              <a:t>History - </a:t>
            </a:r>
            <a:r>
              <a:rPr lang="en">
                <a:latin typeface="Work Sans"/>
                <a:ea typeface="Work Sans"/>
                <a:cs typeface="Work Sans"/>
                <a:sym typeface="Work Sans"/>
              </a:rPr>
              <a:t>Algorithms</a:t>
            </a:r>
            <a:endParaRPr>
              <a:latin typeface="Work Sans"/>
              <a:ea typeface="Work Sans"/>
              <a:cs typeface="Work Sans"/>
              <a:sym typeface="Work Sans"/>
            </a:endParaRPr>
          </a:p>
        </p:txBody>
      </p:sp>
      <p:sp>
        <p:nvSpPr>
          <p:cNvPr id="395" name="Google Shape;395;p44"/>
          <p:cNvSpPr txBox="1"/>
          <p:nvPr/>
        </p:nvSpPr>
        <p:spPr>
          <a:xfrm flipH="1">
            <a:off x="110075" y="4585200"/>
            <a:ext cx="2044200" cy="3294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None/>
            </a:pPr>
            <a:r>
              <a:rPr lang="en" sz="1800">
                <a:solidFill>
                  <a:schemeClr val="dk1"/>
                </a:solidFill>
                <a:latin typeface="Work Sans"/>
                <a:ea typeface="Work Sans"/>
                <a:cs typeface="Work Sans"/>
                <a:sym typeface="Work Sans"/>
              </a:rPr>
              <a:t>James Durbin</a:t>
            </a:r>
            <a:endParaRPr sz="1800">
              <a:solidFill>
                <a:schemeClr val="dk1"/>
              </a:solidFill>
              <a:latin typeface="Work Sans"/>
              <a:ea typeface="Work Sans"/>
              <a:cs typeface="Work Sans"/>
              <a:sym typeface="Work Sans"/>
            </a:endParaRPr>
          </a:p>
        </p:txBody>
      </p:sp>
      <p:sp>
        <p:nvSpPr>
          <p:cNvPr id="396" name="Google Shape;396;p44"/>
          <p:cNvSpPr txBox="1"/>
          <p:nvPr/>
        </p:nvSpPr>
        <p:spPr>
          <a:xfrm flipH="1">
            <a:off x="4004175" y="4617300"/>
            <a:ext cx="2308200" cy="3294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None/>
            </a:pPr>
            <a:r>
              <a:rPr lang="en" sz="1800">
                <a:solidFill>
                  <a:schemeClr val="dk1"/>
                </a:solidFill>
                <a:latin typeface="Work Sans"/>
                <a:ea typeface="Work Sans"/>
                <a:cs typeface="Work Sans"/>
                <a:sym typeface="Work Sans"/>
              </a:rPr>
              <a:t>Solomon Golomb</a:t>
            </a:r>
            <a:endParaRPr sz="1800">
              <a:solidFill>
                <a:schemeClr val="dk1"/>
              </a:solidFill>
              <a:latin typeface="Work Sans"/>
              <a:ea typeface="Work Sans"/>
              <a:cs typeface="Work Sans"/>
              <a:sym typeface="Work Sans"/>
            </a:endParaRPr>
          </a:p>
        </p:txBody>
      </p:sp>
      <p:sp>
        <p:nvSpPr>
          <p:cNvPr id="397" name="Google Shape;397;p44"/>
          <p:cNvSpPr txBox="1"/>
          <p:nvPr/>
        </p:nvSpPr>
        <p:spPr>
          <a:xfrm flipH="1">
            <a:off x="6881325" y="4553100"/>
            <a:ext cx="2308200" cy="3294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None/>
            </a:pPr>
            <a:r>
              <a:rPr lang="en" sz="1800">
                <a:solidFill>
                  <a:schemeClr val="dk1"/>
                </a:solidFill>
                <a:latin typeface="Work Sans"/>
                <a:ea typeface="Work Sans"/>
                <a:cs typeface="Work Sans"/>
                <a:sym typeface="Work Sans"/>
              </a:rPr>
              <a:t>Robert Rice</a:t>
            </a:r>
            <a:endParaRPr sz="1800">
              <a:solidFill>
                <a:schemeClr val="dk1"/>
              </a:solidFill>
              <a:latin typeface="Work Sans"/>
              <a:ea typeface="Work Sans"/>
              <a:cs typeface="Work Sans"/>
              <a:sym typeface="Work Sans"/>
            </a:endParaRPr>
          </a:p>
        </p:txBody>
      </p:sp>
      <p:sp>
        <p:nvSpPr>
          <p:cNvPr id="387" name="Google Shape;387;p44"/>
          <p:cNvSpPr txBox="1"/>
          <p:nvPr/>
        </p:nvSpPr>
        <p:spPr>
          <a:xfrm flipH="1">
            <a:off x="2005482" y="2525050"/>
            <a:ext cx="3329700" cy="8322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None/>
            </a:pPr>
            <a:r>
              <a:rPr lang="en" sz="1800">
                <a:solidFill>
                  <a:schemeClr val="dk1"/>
                </a:solidFill>
                <a:latin typeface="Work Sans"/>
                <a:ea typeface="Work Sans"/>
                <a:cs typeface="Work Sans"/>
                <a:sym typeface="Work Sans"/>
              </a:rPr>
              <a:t>Solomon Golomb created Golomb coding</a:t>
            </a:r>
            <a:endParaRPr sz="1800">
              <a:solidFill>
                <a:schemeClr val="dk1"/>
              </a:solidFill>
              <a:latin typeface="Work Sans"/>
              <a:ea typeface="Work Sans"/>
              <a:cs typeface="Work Sans"/>
              <a:sym typeface="Work Sans"/>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 name="Shape 160"/>
        <p:cNvGrpSpPr/>
        <p:nvPr/>
      </p:nvGrpSpPr>
      <p:grpSpPr>
        <a:xfrm>
          <a:off x="0" y="0"/>
          <a:ext cx="0" cy="0"/>
          <a:chOff x="0" y="0"/>
          <a:chExt cx="0" cy="0"/>
        </a:xfrm>
      </p:grpSpPr>
      <p:sp>
        <p:nvSpPr>
          <p:cNvPr id="161" name="Google Shape;161;p27"/>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500">
                <a:latin typeface="Work Sans"/>
                <a:ea typeface="Work Sans"/>
                <a:cs typeface="Work Sans"/>
                <a:sym typeface="Work Sans"/>
              </a:rPr>
              <a:t>Test Questions</a:t>
            </a:r>
            <a:endParaRPr sz="3500">
              <a:latin typeface="Work Sans"/>
              <a:ea typeface="Work Sans"/>
              <a:cs typeface="Work Sans"/>
              <a:sym typeface="Work Sans"/>
            </a:endParaRPr>
          </a:p>
        </p:txBody>
      </p:sp>
      <p:sp>
        <p:nvSpPr>
          <p:cNvPr id="162" name="Google Shape;162;p27"/>
          <p:cNvSpPr txBox="1"/>
          <p:nvPr>
            <p:ph idx="1" type="subTitle"/>
          </p:nvPr>
        </p:nvSpPr>
        <p:spPr>
          <a:xfrm>
            <a:off x="1863963" y="2181950"/>
            <a:ext cx="6320100" cy="889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100"/>
              <a:t>What year was the most recent major update (as of this presentation) made to FLAC?</a:t>
            </a:r>
            <a:endParaRPr sz="2100"/>
          </a:p>
        </p:txBody>
      </p:sp>
      <p:sp>
        <p:nvSpPr>
          <p:cNvPr id="163" name="Google Shape;163;p27"/>
          <p:cNvSpPr txBox="1"/>
          <p:nvPr>
            <p:ph idx="7" type="title"/>
          </p:nvPr>
        </p:nvSpPr>
        <p:spPr>
          <a:xfrm>
            <a:off x="959938" y="1402447"/>
            <a:ext cx="734700" cy="548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01</a:t>
            </a:r>
            <a:endParaRPr/>
          </a:p>
        </p:txBody>
      </p:sp>
      <p:sp>
        <p:nvSpPr>
          <p:cNvPr id="164" name="Google Shape;164;p27"/>
          <p:cNvSpPr txBox="1"/>
          <p:nvPr>
            <p:ph idx="1" type="subTitle"/>
          </p:nvPr>
        </p:nvSpPr>
        <p:spPr>
          <a:xfrm>
            <a:off x="1863963" y="1232050"/>
            <a:ext cx="6320100" cy="889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100"/>
              <a:t>What file type do we say FLAC is most commonly used to compress?</a:t>
            </a:r>
            <a:endParaRPr sz="2100"/>
          </a:p>
        </p:txBody>
      </p:sp>
      <p:sp>
        <p:nvSpPr>
          <p:cNvPr id="165" name="Google Shape;165;p27"/>
          <p:cNvSpPr txBox="1"/>
          <p:nvPr>
            <p:ph idx="7" type="title"/>
          </p:nvPr>
        </p:nvSpPr>
        <p:spPr>
          <a:xfrm>
            <a:off x="959938" y="2352347"/>
            <a:ext cx="734700" cy="548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02</a:t>
            </a:r>
            <a:endParaRPr/>
          </a:p>
        </p:txBody>
      </p:sp>
      <p:sp>
        <p:nvSpPr>
          <p:cNvPr id="166" name="Google Shape;166;p27"/>
          <p:cNvSpPr txBox="1"/>
          <p:nvPr>
            <p:ph idx="1" type="subTitle"/>
          </p:nvPr>
        </p:nvSpPr>
        <p:spPr>
          <a:xfrm>
            <a:off x="1863975" y="3302250"/>
            <a:ext cx="4873500" cy="548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100"/>
              <a:t>What is Apple’s version of FLAC encoding?</a:t>
            </a:r>
            <a:endParaRPr sz="2100"/>
          </a:p>
        </p:txBody>
      </p:sp>
      <p:sp>
        <p:nvSpPr>
          <p:cNvPr id="167" name="Google Shape;167;p27"/>
          <p:cNvSpPr txBox="1"/>
          <p:nvPr>
            <p:ph idx="7" type="title"/>
          </p:nvPr>
        </p:nvSpPr>
        <p:spPr>
          <a:xfrm>
            <a:off x="959938" y="3302247"/>
            <a:ext cx="734700" cy="548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03</a:t>
            </a:r>
            <a:endParaRPr/>
          </a:p>
        </p:txBody>
      </p:sp>
      <p:sp>
        <p:nvSpPr>
          <p:cNvPr id="168" name="Google Shape;168;p27"/>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169" name="Google Shape;169;p27"/>
          <p:cNvPicPr preferRelativeResize="0"/>
          <p:nvPr/>
        </p:nvPicPr>
        <p:blipFill rotWithShape="1">
          <a:blip r:embed="rId3">
            <a:alphaModFix/>
          </a:blip>
          <a:srcRect b="2267" l="3672" r="2887" t="2874"/>
          <a:stretch/>
        </p:blipFill>
        <p:spPr>
          <a:xfrm>
            <a:off x="6906800" y="3027725"/>
            <a:ext cx="1653243" cy="1656475"/>
          </a:xfrm>
          <a:prstGeom prst="rect">
            <a:avLst/>
          </a:prstGeom>
          <a:noFill/>
          <a:ln>
            <a:noFill/>
          </a:ln>
        </p:spPr>
      </p:pic>
      <p:sp>
        <p:nvSpPr>
          <p:cNvPr id="170" name="Google Shape;170;p27"/>
          <p:cNvSpPr txBox="1"/>
          <p:nvPr/>
        </p:nvSpPr>
        <p:spPr>
          <a:xfrm>
            <a:off x="6906775" y="4626850"/>
            <a:ext cx="1653300" cy="548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200">
                <a:solidFill>
                  <a:schemeClr val="dk1"/>
                </a:solidFill>
                <a:latin typeface="Work Sans"/>
                <a:ea typeface="Work Sans"/>
                <a:cs typeface="Work Sans"/>
                <a:sym typeface="Work Sans"/>
              </a:rPr>
              <a:t>https://forms.gle/nqFYzfqULVHJCpnr8</a:t>
            </a:r>
            <a:endParaRPr sz="1200">
              <a:solidFill>
                <a:schemeClr val="dk1"/>
              </a:solidFill>
              <a:latin typeface="Work Sans"/>
              <a:ea typeface="Work Sans"/>
              <a:cs typeface="Work Sans"/>
              <a:sym typeface="Work Sans"/>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1" name="Shape 401"/>
        <p:cNvGrpSpPr/>
        <p:nvPr/>
      </p:nvGrpSpPr>
      <p:grpSpPr>
        <a:xfrm>
          <a:off x="0" y="0"/>
          <a:ext cx="0" cy="0"/>
          <a:chOff x="0" y="0"/>
          <a:chExt cx="0" cy="0"/>
        </a:xfrm>
      </p:grpSpPr>
      <p:cxnSp>
        <p:nvCxnSpPr>
          <p:cNvPr id="402" name="Google Shape;402;p45"/>
          <p:cNvCxnSpPr/>
          <p:nvPr/>
        </p:nvCxnSpPr>
        <p:spPr>
          <a:xfrm>
            <a:off x="-27449" y="1868375"/>
            <a:ext cx="9198900" cy="0"/>
          </a:xfrm>
          <a:prstGeom prst="straightConnector1">
            <a:avLst/>
          </a:prstGeom>
          <a:noFill/>
          <a:ln cap="flat" cmpd="sng" w="9525">
            <a:solidFill>
              <a:schemeClr val="dk1"/>
            </a:solidFill>
            <a:prstDash val="dot"/>
            <a:round/>
            <a:headEnd len="med" w="med" type="none"/>
            <a:tailEnd len="med" w="med" type="triangle"/>
          </a:ln>
        </p:spPr>
      </p:cxnSp>
      <p:sp>
        <p:nvSpPr>
          <p:cNvPr id="403" name="Google Shape;403;p45"/>
          <p:cNvSpPr txBox="1"/>
          <p:nvPr/>
        </p:nvSpPr>
        <p:spPr>
          <a:xfrm flipH="1">
            <a:off x="3754975" y="1043450"/>
            <a:ext cx="2273100" cy="729600"/>
          </a:xfrm>
          <a:prstGeom prst="rect">
            <a:avLst/>
          </a:prstGeom>
          <a:noFill/>
          <a:ln>
            <a:noFill/>
          </a:ln>
        </p:spPr>
        <p:txBody>
          <a:bodyPr anchorCtr="0" anchor="b" bIns="91425" lIns="91425" spcFirstLastPara="1" rIns="91425" wrap="square" tIns="91425">
            <a:noAutofit/>
          </a:bodyPr>
          <a:lstStyle/>
          <a:p>
            <a:pPr indent="0" lvl="0" marL="0" rtl="0" algn="ctr">
              <a:lnSpc>
                <a:spcPct val="115000"/>
              </a:lnSpc>
              <a:spcBef>
                <a:spcPts val="0"/>
              </a:spcBef>
              <a:spcAft>
                <a:spcPts val="0"/>
              </a:spcAft>
              <a:buNone/>
            </a:pPr>
            <a:r>
              <a:rPr lang="en" sz="1800">
                <a:solidFill>
                  <a:schemeClr val="dk1"/>
                </a:solidFill>
                <a:latin typeface="Work Sans"/>
                <a:ea typeface="Work Sans"/>
                <a:cs typeface="Work Sans"/>
                <a:sym typeface="Work Sans"/>
              </a:rPr>
              <a:t>Audio interchange file format (AIFF)</a:t>
            </a:r>
            <a:endParaRPr sz="1800">
              <a:solidFill>
                <a:schemeClr val="dk1"/>
              </a:solidFill>
              <a:latin typeface="Work Sans"/>
              <a:ea typeface="Work Sans"/>
              <a:cs typeface="Work Sans"/>
              <a:sym typeface="Work Sans"/>
            </a:endParaRPr>
          </a:p>
        </p:txBody>
      </p:sp>
      <p:sp>
        <p:nvSpPr>
          <p:cNvPr id="404" name="Google Shape;404;p45"/>
          <p:cNvSpPr txBox="1"/>
          <p:nvPr/>
        </p:nvSpPr>
        <p:spPr>
          <a:xfrm flipH="1">
            <a:off x="6353900" y="893500"/>
            <a:ext cx="2715000" cy="780300"/>
          </a:xfrm>
          <a:prstGeom prst="rect">
            <a:avLst/>
          </a:prstGeom>
          <a:noFill/>
          <a:ln>
            <a:noFill/>
          </a:ln>
        </p:spPr>
        <p:txBody>
          <a:bodyPr anchorCtr="0" anchor="b" bIns="91425" lIns="91425" spcFirstLastPara="1" rIns="91425" wrap="square" tIns="91425">
            <a:spAutoFit/>
          </a:bodyPr>
          <a:lstStyle/>
          <a:p>
            <a:pPr indent="0" lvl="0" marL="0" rtl="0" algn="ctr">
              <a:lnSpc>
                <a:spcPct val="115000"/>
              </a:lnSpc>
              <a:spcBef>
                <a:spcPts val="0"/>
              </a:spcBef>
              <a:spcAft>
                <a:spcPts val="0"/>
              </a:spcAft>
              <a:buNone/>
            </a:pPr>
            <a:r>
              <a:rPr lang="en" sz="1800">
                <a:solidFill>
                  <a:schemeClr val="dk1"/>
                </a:solidFill>
                <a:latin typeface="Work Sans"/>
                <a:ea typeface="Work Sans"/>
                <a:cs typeface="Work Sans"/>
                <a:sym typeface="Work Sans"/>
              </a:rPr>
              <a:t>Waveform Audio File Format (WAV)</a:t>
            </a:r>
            <a:endParaRPr sz="1800">
              <a:solidFill>
                <a:schemeClr val="dk1"/>
              </a:solidFill>
              <a:latin typeface="Work Sans"/>
              <a:ea typeface="Work Sans"/>
              <a:cs typeface="Work Sans"/>
              <a:sym typeface="Work Sans"/>
            </a:endParaRPr>
          </a:p>
        </p:txBody>
      </p:sp>
      <p:sp>
        <p:nvSpPr>
          <p:cNvPr id="405" name="Google Shape;405;p45"/>
          <p:cNvSpPr txBox="1"/>
          <p:nvPr/>
        </p:nvSpPr>
        <p:spPr>
          <a:xfrm flipH="1">
            <a:off x="-233100" y="1323888"/>
            <a:ext cx="3816600" cy="3936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None/>
            </a:pPr>
            <a:r>
              <a:rPr lang="en" sz="1800">
                <a:solidFill>
                  <a:schemeClr val="dk1"/>
                </a:solidFill>
                <a:latin typeface="Work Sans"/>
                <a:ea typeface="Work Sans"/>
                <a:cs typeface="Work Sans"/>
                <a:sym typeface="Work Sans"/>
              </a:rPr>
              <a:t>Compact Disk (CD)</a:t>
            </a:r>
            <a:endParaRPr sz="1800">
              <a:solidFill>
                <a:schemeClr val="dk1"/>
              </a:solidFill>
              <a:latin typeface="Work Sans"/>
              <a:ea typeface="Work Sans"/>
              <a:cs typeface="Work Sans"/>
              <a:sym typeface="Work Sans"/>
            </a:endParaRPr>
          </a:p>
        </p:txBody>
      </p:sp>
      <p:sp>
        <p:nvSpPr>
          <p:cNvPr id="406" name="Google Shape;406;p45"/>
          <p:cNvSpPr txBox="1"/>
          <p:nvPr/>
        </p:nvSpPr>
        <p:spPr>
          <a:xfrm flipH="1">
            <a:off x="1142250" y="1765988"/>
            <a:ext cx="1065900" cy="5727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3000">
                <a:solidFill>
                  <a:schemeClr val="lt1"/>
                </a:solidFill>
                <a:latin typeface="Space Grotesk"/>
                <a:ea typeface="Space Grotesk"/>
                <a:cs typeface="Space Grotesk"/>
                <a:sym typeface="Space Grotesk"/>
              </a:rPr>
              <a:t>1982</a:t>
            </a:r>
            <a:endParaRPr sz="3000">
              <a:solidFill>
                <a:schemeClr val="lt1"/>
              </a:solidFill>
              <a:latin typeface="Space Grotesk"/>
              <a:ea typeface="Space Grotesk"/>
              <a:cs typeface="Space Grotesk"/>
              <a:sym typeface="Space Grotesk"/>
            </a:endParaRPr>
          </a:p>
        </p:txBody>
      </p:sp>
      <p:sp>
        <p:nvSpPr>
          <p:cNvPr id="407" name="Google Shape;407;p45"/>
          <p:cNvSpPr txBox="1"/>
          <p:nvPr/>
        </p:nvSpPr>
        <p:spPr>
          <a:xfrm flipH="1">
            <a:off x="4358574" y="1765988"/>
            <a:ext cx="1065900" cy="5727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3000">
                <a:solidFill>
                  <a:schemeClr val="lt1"/>
                </a:solidFill>
                <a:latin typeface="Space Grotesk"/>
                <a:ea typeface="Space Grotesk"/>
                <a:cs typeface="Space Grotesk"/>
                <a:sym typeface="Space Grotesk"/>
              </a:rPr>
              <a:t>1988</a:t>
            </a:r>
            <a:endParaRPr sz="3000">
              <a:solidFill>
                <a:schemeClr val="lt1"/>
              </a:solidFill>
              <a:latin typeface="Space Grotesk"/>
              <a:ea typeface="Space Grotesk"/>
              <a:cs typeface="Space Grotesk"/>
              <a:sym typeface="Space Grotesk"/>
            </a:endParaRPr>
          </a:p>
        </p:txBody>
      </p:sp>
      <p:sp>
        <p:nvSpPr>
          <p:cNvPr id="408" name="Google Shape;408;p45"/>
          <p:cNvSpPr txBox="1"/>
          <p:nvPr>
            <p:ph idx="12" type="sldNum"/>
          </p:nvPr>
        </p:nvSpPr>
        <p:spPr>
          <a:xfrm>
            <a:off x="8595309" y="474990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409" name="Google Shape;409;p45"/>
          <p:cNvSpPr txBox="1"/>
          <p:nvPr/>
        </p:nvSpPr>
        <p:spPr>
          <a:xfrm flipH="1">
            <a:off x="7178449" y="1735800"/>
            <a:ext cx="1065900" cy="5727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3000">
                <a:solidFill>
                  <a:schemeClr val="lt1"/>
                </a:solidFill>
                <a:latin typeface="Space Grotesk"/>
                <a:ea typeface="Space Grotesk"/>
                <a:cs typeface="Space Grotesk"/>
                <a:sym typeface="Space Grotesk"/>
              </a:rPr>
              <a:t>1992</a:t>
            </a:r>
            <a:endParaRPr sz="3000">
              <a:solidFill>
                <a:schemeClr val="lt1"/>
              </a:solidFill>
              <a:latin typeface="Space Grotesk"/>
              <a:ea typeface="Space Grotesk"/>
              <a:cs typeface="Space Grotesk"/>
              <a:sym typeface="Space Grotesk"/>
            </a:endParaRPr>
          </a:p>
        </p:txBody>
      </p:sp>
      <p:pic>
        <p:nvPicPr>
          <p:cNvPr id="410" name="Google Shape;410;p45"/>
          <p:cNvPicPr preferRelativeResize="0"/>
          <p:nvPr/>
        </p:nvPicPr>
        <p:blipFill>
          <a:blip r:embed="rId3">
            <a:alphaModFix/>
          </a:blip>
          <a:stretch>
            <a:fillRect/>
          </a:stretch>
        </p:blipFill>
        <p:spPr>
          <a:xfrm>
            <a:off x="1350425" y="3856916"/>
            <a:ext cx="1065900" cy="1069209"/>
          </a:xfrm>
          <a:prstGeom prst="rect">
            <a:avLst/>
          </a:prstGeom>
          <a:noFill/>
          <a:ln>
            <a:noFill/>
          </a:ln>
        </p:spPr>
      </p:pic>
      <p:sp>
        <p:nvSpPr>
          <p:cNvPr id="411" name="Google Shape;411;p45"/>
          <p:cNvSpPr txBox="1"/>
          <p:nvPr/>
        </p:nvSpPr>
        <p:spPr>
          <a:xfrm flipH="1">
            <a:off x="9450" y="2486125"/>
            <a:ext cx="3573300" cy="1308600"/>
          </a:xfrm>
          <a:prstGeom prst="rect">
            <a:avLst/>
          </a:prstGeom>
          <a:noFill/>
          <a:ln>
            <a:noFill/>
          </a:ln>
        </p:spPr>
        <p:txBody>
          <a:bodyPr anchorCtr="0" anchor="ctr" bIns="91425" lIns="91425" spcFirstLastPara="1" rIns="91425" wrap="square" tIns="91425">
            <a:noAutofit/>
          </a:bodyPr>
          <a:lstStyle/>
          <a:p>
            <a:pPr indent="-342900" lvl="0" marL="457200" rtl="0" algn="l">
              <a:lnSpc>
                <a:spcPct val="100000"/>
              </a:lnSpc>
              <a:spcBef>
                <a:spcPts val="0"/>
              </a:spcBef>
              <a:spcAft>
                <a:spcPts val="0"/>
              </a:spcAft>
              <a:buClr>
                <a:schemeClr val="dk1"/>
              </a:buClr>
              <a:buSzPts val="1800"/>
              <a:buFont typeface="Work Sans"/>
              <a:buChar char="●"/>
            </a:pPr>
            <a:r>
              <a:rPr lang="en" sz="1800">
                <a:solidFill>
                  <a:schemeClr val="dk1"/>
                </a:solidFill>
                <a:latin typeface="Work Sans"/>
                <a:ea typeface="Work Sans"/>
                <a:cs typeface="Work Sans"/>
                <a:sym typeface="Work Sans"/>
              </a:rPr>
              <a:t>Lossless but physical</a:t>
            </a:r>
            <a:endParaRPr sz="1800">
              <a:solidFill>
                <a:schemeClr val="dk1"/>
              </a:solidFill>
              <a:latin typeface="Work Sans"/>
              <a:ea typeface="Work Sans"/>
              <a:cs typeface="Work Sans"/>
              <a:sym typeface="Work Sans"/>
            </a:endParaRPr>
          </a:p>
          <a:p>
            <a:pPr indent="-342900" lvl="0" marL="457200" rtl="0" algn="l">
              <a:lnSpc>
                <a:spcPct val="100000"/>
              </a:lnSpc>
              <a:spcBef>
                <a:spcPts val="0"/>
              </a:spcBef>
              <a:spcAft>
                <a:spcPts val="0"/>
              </a:spcAft>
              <a:buClr>
                <a:schemeClr val="dk1"/>
              </a:buClr>
              <a:buSzPts val="1800"/>
              <a:buFont typeface="Work Sans"/>
              <a:buChar char="●"/>
            </a:pPr>
            <a:r>
              <a:rPr lang="en" sz="1800">
                <a:solidFill>
                  <a:schemeClr val="dk1"/>
                </a:solidFill>
                <a:latin typeface="Work Sans"/>
                <a:ea typeface="Work Sans"/>
                <a:cs typeface="Work Sans"/>
                <a:sym typeface="Work Sans"/>
              </a:rPr>
              <a:t>Uses Linear PCM</a:t>
            </a:r>
            <a:endParaRPr sz="1800">
              <a:solidFill>
                <a:schemeClr val="dk1"/>
              </a:solidFill>
              <a:latin typeface="Work Sans"/>
              <a:ea typeface="Work Sans"/>
              <a:cs typeface="Work Sans"/>
              <a:sym typeface="Work Sans"/>
            </a:endParaRPr>
          </a:p>
          <a:p>
            <a:pPr indent="-342900" lvl="0" marL="457200" rtl="0" algn="l">
              <a:lnSpc>
                <a:spcPct val="100000"/>
              </a:lnSpc>
              <a:spcBef>
                <a:spcPts val="0"/>
              </a:spcBef>
              <a:spcAft>
                <a:spcPts val="0"/>
              </a:spcAft>
              <a:buClr>
                <a:schemeClr val="dk1"/>
              </a:buClr>
              <a:buSzPts val="1800"/>
              <a:buFont typeface="Work Sans"/>
              <a:buChar char="●"/>
            </a:pPr>
            <a:r>
              <a:rPr lang="en" sz="1800">
                <a:solidFill>
                  <a:schemeClr val="dk1"/>
                </a:solidFill>
                <a:latin typeface="Work Sans"/>
                <a:ea typeface="Work Sans"/>
                <a:cs typeface="Work Sans"/>
                <a:sym typeface="Work Sans"/>
              </a:rPr>
              <a:t>Able to hold 74 minutes of audio</a:t>
            </a:r>
            <a:endParaRPr sz="1800">
              <a:solidFill>
                <a:schemeClr val="dk1"/>
              </a:solidFill>
              <a:latin typeface="Work Sans"/>
              <a:ea typeface="Work Sans"/>
              <a:cs typeface="Work Sans"/>
              <a:sym typeface="Work Sans"/>
            </a:endParaRPr>
          </a:p>
        </p:txBody>
      </p:sp>
      <p:sp>
        <p:nvSpPr>
          <p:cNvPr id="412" name="Google Shape;412;p45"/>
          <p:cNvSpPr txBox="1"/>
          <p:nvPr/>
        </p:nvSpPr>
        <p:spPr>
          <a:xfrm flipH="1">
            <a:off x="3324925" y="2479500"/>
            <a:ext cx="2964000" cy="1180800"/>
          </a:xfrm>
          <a:prstGeom prst="rect">
            <a:avLst/>
          </a:prstGeom>
          <a:noFill/>
          <a:ln>
            <a:noFill/>
          </a:ln>
        </p:spPr>
        <p:txBody>
          <a:bodyPr anchorCtr="0" anchor="ctr" bIns="91425" lIns="91425" spcFirstLastPara="1" rIns="91425" wrap="square" tIns="91425">
            <a:noAutofit/>
          </a:bodyPr>
          <a:lstStyle/>
          <a:p>
            <a:pPr indent="-342900" lvl="0" marL="457200" rtl="0" algn="l">
              <a:lnSpc>
                <a:spcPct val="115000"/>
              </a:lnSpc>
              <a:spcBef>
                <a:spcPts val="0"/>
              </a:spcBef>
              <a:spcAft>
                <a:spcPts val="0"/>
              </a:spcAft>
              <a:buClr>
                <a:schemeClr val="dk1"/>
              </a:buClr>
              <a:buSzPts val="1800"/>
              <a:buFont typeface="Work Sans"/>
              <a:buChar char="●"/>
            </a:pPr>
            <a:r>
              <a:rPr lang="en" sz="1800">
                <a:solidFill>
                  <a:schemeClr val="dk1"/>
                </a:solidFill>
                <a:latin typeface="Work Sans"/>
                <a:ea typeface="Work Sans"/>
                <a:cs typeface="Work Sans"/>
                <a:sym typeface="Work Sans"/>
              </a:rPr>
              <a:t>Lossless</a:t>
            </a:r>
            <a:endParaRPr sz="1800">
              <a:solidFill>
                <a:schemeClr val="dk1"/>
              </a:solidFill>
              <a:latin typeface="Work Sans"/>
              <a:ea typeface="Work Sans"/>
              <a:cs typeface="Work Sans"/>
              <a:sym typeface="Work Sans"/>
            </a:endParaRPr>
          </a:p>
          <a:p>
            <a:pPr indent="-342900" lvl="0" marL="457200" rtl="0" algn="l">
              <a:lnSpc>
                <a:spcPct val="115000"/>
              </a:lnSpc>
              <a:spcBef>
                <a:spcPts val="0"/>
              </a:spcBef>
              <a:spcAft>
                <a:spcPts val="0"/>
              </a:spcAft>
              <a:buClr>
                <a:schemeClr val="dk1"/>
              </a:buClr>
              <a:buSzPts val="1800"/>
              <a:buFont typeface="Work Sans"/>
              <a:buChar char="●"/>
            </a:pPr>
            <a:r>
              <a:rPr lang="en" sz="1800">
                <a:solidFill>
                  <a:schemeClr val="dk1"/>
                </a:solidFill>
                <a:latin typeface="Work Sans"/>
                <a:ea typeface="Work Sans"/>
                <a:cs typeface="Work Sans"/>
                <a:sym typeface="Work Sans"/>
              </a:rPr>
              <a:t>Only for Macs</a:t>
            </a:r>
            <a:endParaRPr sz="1800">
              <a:solidFill>
                <a:schemeClr val="dk1"/>
              </a:solidFill>
              <a:latin typeface="Work Sans"/>
              <a:ea typeface="Work Sans"/>
              <a:cs typeface="Work Sans"/>
              <a:sym typeface="Work Sans"/>
            </a:endParaRPr>
          </a:p>
          <a:p>
            <a:pPr indent="-342900" lvl="0" marL="457200" rtl="0" algn="l">
              <a:lnSpc>
                <a:spcPct val="115000"/>
              </a:lnSpc>
              <a:spcBef>
                <a:spcPts val="0"/>
              </a:spcBef>
              <a:spcAft>
                <a:spcPts val="0"/>
              </a:spcAft>
              <a:buClr>
                <a:schemeClr val="dk1"/>
              </a:buClr>
              <a:buSzPts val="1800"/>
              <a:buFont typeface="Work Sans"/>
              <a:buChar char="●"/>
            </a:pPr>
            <a:r>
              <a:rPr lang="en" sz="1800">
                <a:solidFill>
                  <a:schemeClr val="dk1"/>
                </a:solidFill>
                <a:latin typeface="Work Sans"/>
                <a:ea typeface="Work Sans"/>
                <a:cs typeface="Work Sans"/>
                <a:sym typeface="Work Sans"/>
              </a:rPr>
              <a:t>Latest release - 1991</a:t>
            </a:r>
            <a:endParaRPr sz="1800">
              <a:solidFill>
                <a:schemeClr val="dk1"/>
              </a:solidFill>
              <a:latin typeface="Work Sans"/>
              <a:ea typeface="Work Sans"/>
              <a:cs typeface="Work Sans"/>
              <a:sym typeface="Work Sans"/>
            </a:endParaRPr>
          </a:p>
        </p:txBody>
      </p:sp>
      <p:pic>
        <p:nvPicPr>
          <p:cNvPr id="413" name="Google Shape;413;p45"/>
          <p:cNvPicPr preferRelativeResize="0"/>
          <p:nvPr/>
        </p:nvPicPr>
        <p:blipFill rotWithShape="1">
          <a:blip r:embed="rId4">
            <a:alphaModFix/>
          </a:blip>
          <a:srcRect b="0" l="17599" r="19254" t="0"/>
          <a:stretch/>
        </p:blipFill>
        <p:spPr>
          <a:xfrm>
            <a:off x="4307589" y="3801113"/>
            <a:ext cx="998665" cy="1180800"/>
          </a:xfrm>
          <a:prstGeom prst="rect">
            <a:avLst/>
          </a:prstGeom>
          <a:noFill/>
          <a:ln>
            <a:noFill/>
          </a:ln>
        </p:spPr>
      </p:pic>
      <p:pic>
        <p:nvPicPr>
          <p:cNvPr id="414" name="Google Shape;414;p45"/>
          <p:cNvPicPr preferRelativeResize="0"/>
          <p:nvPr/>
        </p:nvPicPr>
        <p:blipFill rotWithShape="1">
          <a:blip r:embed="rId5">
            <a:alphaModFix/>
          </a:blip>
          <a:srcRect b="-3130" l="0" r="0" t="3130"/>
          <a:stretch/>
        </p:blipFill>
        <p:spPr>
          <a:xfrm>
            <a:off x="7325200" y="3844575"/>
            <a:ext cx="927004" cy="1180800"/>
          </a:xfrm>
          <a:prstGeom prst="rect">
            <a:avLst/>
          </a:prstGeom>
          <a:noFill/>
          <a:ln>
            <a:noFill/>
          </a:ln>
        </p:spPr>
      </p:pic>
      <p:sp>
        <p:nvSpPr>
          <p:cNvPr id="415" name="Google Shape;415;p45"/>
          <p:cNvSpPr txBox="1"/>
          <p:nvPr/>
        </p:nvSpPr>
        <p:spPr>
          <a:xfrm>
            <a:off x="134625" y="477125"/>
            <a:ext cx="4700100" cy="4710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r>
              <a:rPr lang="en" sz="3000">
                <a:solidFill>
                  <a:schemeClr val="dk1"/>
                </a:solidFill>
                <a:latin typeface="Work Sans"/>
                <a:ea typeface="Work Sans"/>
                <a:cs typeface="Work Sans"/>
                <a:sym typeface="Work Sans"/>
              </a:rPr>
              <a:t>History - Digital Audio</a:t>
            </a:r>
            <a:endParaRPr sz="3000">
              <a:solidFill>
                <a:schemeClr val="dk1"/>
              </a:solidFill>
              <a:latin typeface="Work Sans"/>
              <a:ea typeface="Work Sans"/>
              <a:cs typeface="Work Sans"/>
              <a:sym typeface="Work Sans"/>
            </a:endParaRPr>
          </a:p>
        </p:txBody>
      </p:sp>
      <p:sp>
        <p:nvSpPr>
          <p:cNvPr id="416" name="Google Shape;416;p45"/>
          <p:cNvSpPr txBox="1"/>
          <p:nvPr/>
        </p:nvSpPr>
        <p:spPr>
          <a:xfrm flipH="1">
            <a:off x="6353900" y="2486125"/>
            <a:ext cx="2715000" cy="1180800"/>
          </a:xfrm>
          <a:prstGeom prst="rect">
            <a:avLst/>
          </a:prstGeom>
          <a:noFill/>
          <a:ln>
            <a:noFill/>
          </a:ln>
        </p:spPr>
        <p:txBody>
          <a:bodyPr anchorCtr="0" anchor="ctr" bIns="91425" lIns="91425" spcFirstLastPara="1" rIns="91425" wrap="square" tIns="91425">
            <a:noAutofit/>
          </a:bodyPr>
          <a:lstStyle/>
          <a:p>
            <a:pPr indent="-342900" lvl="0" marL="457200" rtl="0" algn="l">
              <a:lnSpc>
                <a:spcPct val="115000"/>
              </a:lnSpc>
              <a:spcBef>
                <a:spcPts val="0"/>
              </a:spcBef>
              <a:spcAft>
                <a:spcPts val="0"/>
              </a:spcAft>
              <a:buClr>
                <a:schemeClr val="dk1"/>
              </a:buClr>
              <a:buSzPts val="1800"/>
              <a:buFont typeface="Work Sans"/>
              <a:buChar char="●"/>
            </a:pPr>
            <a:r>
              <a:rPr lang="en" sz="1800">
                <a:solidFill>
                  <a:schemeClr val="dk1"/>
                </a:solidFill>
                <a:latin typeface="Work Sans"/>
                <a:ea typeface="Work Sans"/>
                <a:cs typeface="Work Sans"/>
                <a:sym typeface="Work Sans"/>
              </a:rPr>
              <a:t>Lossless</a:t>
            </a:r>
            <a:endParaRPr sz="1800">
              <a:solidFill>
                <a:schemeClr val="dk1"/>
              </a:solidFill>
              <a:latin typeface="Work Sans"/>
              <a:ea typeface="Work Sans"/>
              <a:cs typeface="Work Sans"/>
              <a:sym typeface="Work Sans"/>
            </a:endParaRPr>
          </a:p>
          <a:p>
            <a:pPr indent="-342900" lvl="0" marL="457200" rtl="0" algn="l">
              <a:lnSpc>
                <a:spcPct val="115000"/>
              </a:lnSpc>
              <a:spcBef>
                <a:spcPts val="0"/>
              </a:spcBef>
              <a:spcAft>
                <a:spcPts val="0"/>
              </a:spcAft>
              <a:buClr>
                <a:schemeClr val="dk1"/>
              </a:buClr>
              <a:buSzPts val="1800"/>
              <a:buFont typeface="Work Sans"/>
              <a:buChar char="●"/>
            </a:pPr>
            <a:r>
              <a:rPr lang="en" sz="1800">
                <a:solidFill>
                  <a:schemeClr val="dk1"/>
                </a:solidFill>
                <a:latin typeface="Work Sans"/>
                <a:ea typeface="Work Sans"/>
                <a:cs typeface="Work Sans"/>
                <a:sym typeface="Work Sans"/>
              </a:rPr>
              <a:t>Large file sizes </a:t>
            </a:r>
            <a:endParaRPr sz="1800">
              <a:solidFill>
                <a:schemeClr val="dk1"/>
              </a:solidFill>
              <a:latin typeface="Work Sans"/>
              <a:ea typeface="Work Sans"/>
              <a:cs typeface="Work Sans"/>
              <a:sym typeface="Work Sans"/>
            </a:endParaRPr>
          </a:p>
          <a:p>
            <a:pPr indent="-342900" lvl="0" marL="457200" rtl="0" algn="l">
              <a:lnSpc>
                <a:spcPct val="115000"/>
              </a:lnSpc>
              <a:spcBef>
                <a:spcPts val="0"/>
              </a:spcBef>
              <a:spcAft>
                <a:spcPts val="0"/>
              </a:spcAft>
              <a:buClr>
                <a:schemeClr val="dk1"/>
              </a:buClr>
              <a:buSzPts val="1800"/>
              <a:buFont typeface="Work Sans"/>
              <a:buChar char="●"/>
            </a:pPr>
            <a:r>
              <a:rPr lang="en" sz="1800">
                <a:solidFill>
                  <a:schemeClr val="dk1"/>
                </a:solidFill>
                <a:latin typeface="Work Sans"/>
                <a:ea typeface="Work Sans"/>
                <a:cs typeface="Work Sans"/>
                <a:sym typeface="Work Sans"/>
              </a:rPr>
              <a:t>Industry Standard</a:t>
            </a:r>
            <a:endParaRPr sz="1800">
              <a:solidFill>
                <a:schemeClr val="dk1"/>
              </a:solidFill>
              <a:latin typeface="Work Sans"/>
              <a:ea typeface="Work Sans"/>
              <a:cs typeface="Work Sans"/>
              <a:sym typeface="Work Sans"/>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0" name="Shape 420"/>
        <p:cNvGrpSpPr/>
        <p:nvPr/>
      </p:nvGrpSpPr>
      <p:grpSpPr>
        <a:xfrm>
          <a:off x="0" y="0"/>
          <a:ext cx="0" cy="0"/>
          <a:chOff x="0" y="0"/>
          <a:chExt cx="0" cy="0"/>
        </a:xfrm>
      </p:grpSpPr>
      <p:cxnSp>
        <p:nvCxnSpPr>
          <p:cNvPr id="421" name="Google Shape;421;p46"/>
          <p:cNvCxnSpPr/>
          <p:nvPr/>
        </p:nvCxnSpPr>
        <p:spPr>
          <a:xfrm>
            <a:off x="-58286" y="2501063"/>
            <a:ext cx="9198900" cy="0"/>
          </a:xfrm>
          <a:prstGeom prst="straightConnector1">
            <a:avLst/>
          </a:prstGeom>
          <a:noFill/>
          <a:ln cap="flat" cmpd="sng" w="9525">
            <a:solidFill>
              <a:schemeClr val="dk1"/>
            </a:solidFill>
            <a:prstDash val="dot"/>
            <a:round/>
            <a:headEnd len="med" w="med" type="none"/>
            <a:tailEnd len="med" w="med" type="triangle"/>
          </a:ln>
        </p:spPr>
      </p:cxnSp>
      <p:sp>
        <p:nvSpPr>
          <p:cNvPr id="422" name="Google Shape;422;p46"/>
          <p:cNvSpPr txBox="1"/>
          <p:nvPr/>
        </p:nvSpPr>
        <p:spPr>
          <a:xfrm flipH="1">
            <a:off x="5800725" y="1269300"/>
            <a:ext cx="3329700" cy="4788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1800">
                <a:solidFill>
                  <a:schemeClr val="dk1"/>
                </a:solidFill>
                <a:latin typeface="Work Sans"/>
                <a:ea typeface="Work Sans"/>
                <a:cs typeface="Work Sans"/>
                <a:sym typeface="Work Sans"/>
              </a:rPr>
              <a:t>Napster founded</a:t>
            </a:r>
            <a:endParaRPr sz="1800">
              <a:solidFill>
                <a:schemeClr val="dk1"/>
              </a:solidFill>
              <a:latin typeface="Work Sans"/>
              <a:ea typeface="Work Sans"/>
              <a:cs typeface="Work Sans"/>
              <a:sym typeface="Work Sans"/>
            </a:endParaRPr>
          </a:p>
        </p:txBody>
      </p:sp>
      <p:sp>
        <p:nvSpPr>
          <p:cNvPr id="423" name="Google Shape;423;p46"/>
          <p:cNvSpPr txBox="1"/>
          <p:nvPr/>
        </p:nvSpPr>
        <p:spPr>
          <a:xfrm flipH="1">
            <a:off x="3341600" y="1010100"/>
            <a:ext cx="2550000" cy="916800"/>
          </a:xfrm>
          <a:prstGeom prst="rect">
            <a:avLst/>
          </a:prstGeom>
          <a:noFill/>
          <a:ln>
            <a:noFill/>
          </a:ln>
        </p:spPr>
        <p:txBody>
          <a:bodyPr anchorCtr="0" anchor="b" bIns="91425" lIns="91425" spcFirstLastPara="1" rIns="91425" wrap="square" tIns="91425">
            <a:noAutofit/>
          </a:bodyPr>
          <a:lstStyle/>
          <a:p>
            <a:pPr indent="0" lvl="0" marL="0" rtl="0" algn="ctr">
              <a:lnSpc>
                <a:spcPct val="115000"/>
              </a:lnSpc>
              <a:spcBef>
                <a:spcPts val="0"/>
              </a:spcBef>
              <a:spcAft>
                <a:spcPts val="0"/>
              </a:spcAft>
              <a:buNone/>
            </a:pPr>
            <a:r>
              <a:rPr lang="en" sz="1800">
                <a:solidFill>
                  <a:schemeClr val="dk1"/>
                </a:solidFill>
                <a:latin typeface="Work Sans"/>
                <a:ea typeface="Work Sans"/>
                <a:cs typeface="Work Sans"/>
                <a:sym typeface="Work Sans"/>
              </a:rPr>
              <a:t>MP3 Encryption Stolen by Australian College Student</a:t>
            </a:r>
            <a:endParaRPr sz="1800">
              <a:solidFill>
                <a:schemeClr val="dk1"/>
              </a:solidFill>
              <a:latin typeface="Work Sans"/>
              <a:ea typeface="Work Sans"/>
              <a:cs typeface="Work Sans"/>
              <a:sym typeface="Work Sans"/>
            </a:endParaRPr>
          </a:p>
        </p:txBody>
      </p:sp>
      <p:sp>
        <p:nvSpPr>
          <p:cNvPr id="424" name="Google Shape;424;p46"/>
          <p:cNvSpPr txBox="1"/>
          <p:nvPr/>
        </p:nvSpPr>
        <p:spPr>
          <a:xfrm flipH="1">
            <a:off x="4096500" y="2152263"/>
            <a:ext cx="1065900" cy="5727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3000">
                <a:solidFill>
                  <a:schemeClr val="lt1"/>
                </a:solidFill>
                <a:latin typeface="Space Grotesk"/>
                <a:ea typeface="Space Grotesk"/>
                <a:cs typeface="Space Grotesk"/>
                <a:sym typeface="Space Grotesk"/>
              </a:rPr>
              <a:t>1997</a:t>
            </a:r>
            <a:endParaRPr sz="3000">
              <a:solidFill>
                <a:schemeClr val="lt1"/>
              </a:solidFill>
              <a:latin typeface="Space Grotesk"/>
              <a:ea typeface="Space Grotesk"/>
              <a:cs typeface="Space Grotesk"/>
              <a:sym typeface="Space Grotesk"/>
            </a:endParaRPr>
          </a:p>
        </p:txBody>
      </p:sp>
      <p:sp>
        <p:nvSpPr>
          <p:cNvPr id="425" name="Google Shape;425;p46"/>
          <p:cNvSpPr txBox="1"/>
          <p:nvPr/>
        </p:nvSpPr>
        <p:spPr>
          <a:xfrm flipH="1">
            <a:off x="6975374" y="2214725"/>
            <a:ext cx="1065900" cy="5727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3000">
                <a:solidFill>
                  <a:schemeClr val="lt1"/>
                </a:solidFill>
                <a:latin typeface="Space Grotesk"/>
                <a:ea typeface="Space Grotesk"/>
                <a:cs typeface="Space Grotesk"/>
                <a:sym typeface="Space Grotesk"/>
              </a:rPr>
              <a:t>1999</a:t>
            </a:r>
            <a:endParaRPr sz="3000">
              <a:solidFill>
                <a:schemeClr val="lt1"/>
              </a:solidFill>
              <a:latin typeface="Space Grotesk"/>
              <a:ea typeface="Space Grotesk"/>
              <a:cs typeface="Space Grotesk"/>
              <a:sym typeface="Space Grotesk"/>
            </a:endParaRPr>
          </a:p>
        </p:txBody>
      </p:sp>
      <p:cxnSp>
        <p:nvCxnSpPr>
          <p:cNvPr id="426" name="Google Shape;426;p46"/>
          <p:cNvCxnSpPr>
            <a:stCxn id="424" idx="0"/>
            <a:endCxn id="423" idx="2"/>
          </p:cNvCxnSpPr>
          <p:nvPr/>
        </p:nvCxnSpPr>
        <p:spPr>
          <a:xfrm flipH="1" rot="5400000">
            <a:off x="4510350" y="2033163"/>
            <a:ext cx="225300" cy="12900"/>
          </a:xfrm>
          <a:prstGeom prst="curvedConnector3">
            <a:avLst>
              <a:gd fmla="val 50014" name="adj1"/>
            </a:avLst>
          </a:prstGeom>
          <a:noFill/>
          <a:ln cap="flat" cmpd="sng" w="9525">
            <a:solidFill>
              <a:schemeClr val="dk1"/>
            </a:solidFill>
            <a:prstDash val="solid"/>
            <a:round/>
            <a:headEnd len="med" w="med" type="triangle"/>
            <a:tailEnd len="med" w="med" type="none"/>
          </a:ln>
        </p:spPr>
      </p:cxnSp>
      <p:cxnSp>
        <p:nvCxnSpPr>
          <p:cNvPr id="427" name="Google Shape;427;p46"/>
          <p:cNvCxnSpPr>
            <a:stCxn id="422" idx="2"/>
            <a:endCxn id="425" idx="0"/>
          </p:cNvCxnSpPr>
          <p:nvPr/>
        </p:nvCxnSpPr>
        <p:spPr>
          <a:xfrm flipH="1" rot="-5400000">
            <a:off x="7253625" y="1960050"/>
            <a:ext cx="466500" cy="42600"/>
          </a:xfrm>
          <a:prstGeom prst="curvedConnector3">
            <a:avLst>
              <a:gd fmla="val 50013" name="adj1"/>
            </a:avLst>
          </a:prstGeom>
          <a:noFill/>
          <a:ln cap="flat" cmpd="sng" w="9525">
            <a:solidFill>
              <a:schemeClr val="dk1"/>
            </a:solidFill>
            <a:prstDash val="solid"/>
            <a:round/>
            <a:headEnd len="med" w="med" type="none"/>
            <a:tailEnd len="med" w="med" type="triangle"/>
          </a:ln>
        </p:spPr>
      </p:cxnSp>
      <p:sp>
        <p:nvSpPr>
          <p:cNvPr id="428" name="Google Shape;428;p46"/>
          <p:cNvSpPr txBox="1"/>
          <p:nvPr>
            <p:ph idx="12" type="sldNum"/>
          </p:nvPr>
        </p:nvSpPr>
        <p:spPr>
          <a:xfrm>
            <a:off x="8595309" y="474990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429" name="Google Shape;429;p46"/>
          <p:cNvSpPr txBox="1"/>
          <p:nvPr/>
        </p:nvSpPr>
        <p:spPr>
          <a:xfrm flipH="1">
            <a:off x="134638" y="995550"/>
            <a:ext cx="2905500" cy="10263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1800">
                <a:solidFill>
                  <a:schemeClr val="dk1"/>
                </a:solidFill>
                <a:latin typeface="Work Sans"/>
                <a:ea typeface="Work Sans"/>
                <a:cs typeface="Work Sans"/>
                <a:sym typeface="Work Sans"/>
              </a:rPr>
              <a:t>MP3 is developed by the Fraunhofer Society in Germany</a:t>
            </a:r>
            <a:endParaRPr sz="1800">
              <a:solidFill>
                <a:schemeClr val="dk1"/>
              </a:solidFill>
              <a:latin typeface="Work Sans"/>
              <a:ea typeface="Work Sans"/>
              <a:cs typeface="Work Sans"/>
              <a:sym typeface="Work Sans"/>
            </a:endParaRPr>
          </a:p>
        </p:txBody>
      </p:sp>
      <p:sp>
        <p:nvSpPr>
          <p:cNvPr id="430" name="Google Shape;430;p46"/>
          <p:cNvSpPr txBox="1"/>
          <p:nvPr/>
        </p:nvSpPr>
        <p:spPr>
          <a:xfrm flipH="1">
            <a:off x="1051713" y="2187250"/>
            <a:ext cx="1231800" cy="5727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3000">
                <a:solidFill>
                  <a:schemeClr val="lt1"/>
                </a:solidFill>
                <a:latin typeface="Space Grotesk"/>
                <a:ea typeface="Space Grotesk"/>
                <a:cs typeface="Space Grotesk"/>
                <a:sym typeface="Space Grotesk"/>
              </a:rPr>
              <a:t>1993</a:t>
            </a:r>
            <a:endParaRPr sz="3000">
              <a:solidFill>
                <a:schemeClr val="lt1"/>
              </a:solidFill>
              <a:latin typeface="Space Grotesk"/>
              <a:ea typeface="Space Grotesk"/>
              <a:cs typeface="Space Grotesk"/>
              <a:sym typeface="Space Grotesk"/>
            </a:endParaRPr>
          </a:p>
        </p:txBody>
      </p:sp>
      <p:cxnSp>
        <p:nvCxnSpPr>
          <p:cNvPr id="431" name="Google Shape;431;p46"/>
          <p:cNvCxnSpPr>
            <a:stCxn id="429" idx="2"/>
            <a:endCxn id="430" idx="0"/>
          </p:cNvCxnSpPr>
          <p:nvPr/>
        </p:nvCxnSpPr>
        <p:spPr>
          <a:xfrm flipH="1" rot="-5400000">
            <a:off x="1544788" y="2064450"/>
            <a:ext cx="165300" cy="80100"/>
          </a:xfrm>
          <a:prstGeom prst="curvedConnector3">
            <a:avLst>
              <a:gd fmla="val 50030" name="adj1"/>
            </a:avLst>
          </a:prstGeom>
          <a:noFill/>
          <a:ln cap="flat" cmpd="sng" w="9525">
            <a:solidFill>
              <a:schemeClr val="dk1"/>
            </a:solidFill>
            <a:prstDash val="solid"/>
            <a:round/>
            <a:headEnd len="med" w="med" type="none"/>
            <a:tailEnd len="med" w="med" type="triangle"/>
          </a:ln>
        </p:spPr>
      </p:cxnSp>
      <p:sp>
        <p:nvSpPr>
          <p:cNvPr id="432" name="Google Shape;432;p46"/>
          <p:cNvSpPr txBox="1"/>
          <p:nvPr/>
        </p:nvSpPr>
        <p:spPr>
          <a:xfrm>
            <a:off x="318600" y="2787550"/>
            <a:ext cx="8193300" cy="2373600"/>
          </a:xfrm>
          <a:prstGeom prst="rect">
            <a:avLst/>
          </a:prstGeom>
          <a:noFill/>
          <a:ln>
            <a:noFill/>
          </a:ln>
        </p:spPr>
        <p:txBody>
          <a:bodyPr anchorCtr="0" anchor="t" bIns="91425" lIns="91425" spcFirstLastPara="1" rIns="91425" wrap="square" tIns="91425">
            <a:spAutoFit/>
          </a:bodyPr>
          <a:lstStyle/>
          <a:p>
            <a:pPr indent="-342900" lvl="0" marL="457200" rtl="0" algn="l">
              <a:lnSpc>
                <a:spcPct val="115000"/>
              </a:lnSpc>
              <a:spcBef>
                <a:spcPts val="0"/>
              </a:spcBef>
              <a:spcAft>
                <a:spcPts val="0"/>
              </a:spcAft>
              <a:buClr>
                <a:srgbClr val="595959"/>
              </a:buClr>
              <a:buSzPts val="1800"/>
              <a:buChar char="●"/>
            </a:pPr>
            <a:r>
              <a:rPr lang="en" sz="1800">
                <a:solidFill>
                  <a:srgbClr val="595959"/>
                </a:solidFill>
              </a:rPr>
              <a:t>Lossy but very compressed</a:t>
            </a:r>
            <a:endParaRPr sz="1800">
              <a:solidFill>
                <a:srgbClr val="595959"/>
              </a:solidFill>
            </a:endParaRPr>
          </a:p>
          <a:p>
            <a:pPr indent="-342900" lvl="1" marL="914400" rtl="0" algn="l">
              <a:lnSpc>
                <a:spcPct val="115000"/>
              </a:lnSpc>
              <a:spcBef>
                <a:spcPts val="0"/>
              </a:spcBef>
              <a:spcAft>
                <a:spcPts val="0"/>
              </a:spcAft>
              <a:buClr>
                <a:srgbClr val="595959"/>
              </a:buClr>
              <a:buSzPts val="1800"/>
              <a:buChar char="○"/>
            </a:pPr>
            <a:r>
              <a:rPr lang="en" sz="1800">
                <a:solidFill>
                  <a:srgbClr val="595959"/>
                </a:solidFill>
              </a:rPr>
              <a:t>Takes advantage of human hearing limits</a:t>
            </a:r>
            <a:endParaRPr sz="1800">
              <a:solidFill>
                <a:srgbClr val="595959"/>
              </a:solidFill>
            </a:endParaRPr>
          </a:p>
          <a:p>
            <a:pPr indent="-342900" lvl="0" marL="457200" rtl="0" algn="l">
              <a:lnSpc>
                <a:spcPct val="115000"/>
              </a:lnSpc>
              <a:spcBef>
                <a:spcPts val="0"/>
              </a:spcBef>
              <a:spcAft>
                <a:spcPts val="0"/>
              </a:spcAft>
              <a:buClr>
                <a:srgbClr val="595959"/>
              </a:buClr>
              <a:buSzPts val="1800"/>
              <a:buChar char="●"/>
            </a:pPr>
            <a:r>
              <a:rPr lang="en" sz="1800">
                <a:solidFill>
                  <a:srgbClr val="595959"/>
                </a:solidFill>
              </a:rPr>
              <a:t>Original plan: sell the decoder at a cheaper price for embedding in software; sell encoders at a way higher price to record labels</a:t>
            </a:r>
            <a:endParaRPr sz="1800">
              <a:solidFill>
                <a:srgbClr val="595959"/>
              </a:solidFill>
            </a:endParaRPr>
          </a:p>
          <a:p>
            <a:pPr indent="-342900" lvl="0" marL="457200" rtl="0" algn="l">
              <a:lnSpc>
                <a:spcPct val="115000"/>
              </a:lnSpc>
              <a:spcBef>
                <a:spcPts val="0"/>
              </a:spcBef>
              <a:spcAft>
                <a:spcPts val="0"/>
              </a:spcAft>
              <a:buClr>
                <a:srgbClr val="595959"/>
              </a:buClr>
              <a:buSzPts val="1800"/>
              <a:buChar char="●"/>
            </a:pPr>
            <a:r>
              <a:rPr lang="en" sz="1800">
                <a:solidFill>
                  <a:srgbClr val="595959"/>
                </a:solidFill>
              </a:rPr>
              <a:t>What really happened: Australian college student steals a credit card and buys the encoder from a German company</a:t>
            </a:r>
            <a:endParaRPr sz="1800">
              <a:solidFill>
                <a:srgbClr val="595959"/>
              </a:solidFill>
            </a:endParaRPr>
          </a:p>
          <a:p>
            <a:pPr indent="-342900" lvl="0" marL="457200" rtl="0" algn="l">
              <a:lnSpc>
                <a:spcPct val="115000"/>
              </a:lnSpc>
              <a:spcBef>
                <a:spcPts val="0"/>
              </a:spcBef>
              <a:spcAft>
                <a:spcPts val="0"/>
              </a:spcAft>
              <a:buClr>
                <a:srgbClr val="595959"/>
              </a:buClr>
              <a:buSzPts val="1800"/>
              <a:buChar char="●"/>
            </a:pPr>
            <a:r>
              <a:rPr lang="en" sz="1800">
                <a:solidFill>
                  <a:srgbClr val="595959"/>
                </a:solidFill>
              </a:rPr>
              <a:t>Spreads online quickly to the general public; Napster is created soon after</a:t>
            </a:r>
            <a:endParaRPr sz="1800">
              <a:solidFill>
                <a:srgbClr val="595959"/>
              </a:solidFill>
            </a:endParaRPr>
          </a:p>
        </p:txBody>
      </p:sp>
      <p:sp>
        <p:nvSpPr>
          <p:cNvPr id="433" name="Google Shape;433;p46"/>
          <p:cNvSpPr txBox="1"/>
          <p:nvPr>
            <p:ph type="title"/>
          </p:nvPr>
        </p:nvSpPr>
        <p:spPr>
          <a:xfrm>
            <a:off x="268875" y="345769"/>
            <a:ext cx="4977900" cy="841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Work Sans"/>
                <a:ea typeface="Work Sans"/>
                <a:cs typeface="Work Sans"/>
                <a:sym typeface="Work Sans"/>
              </a:rPr>
              <a:t>History - Digital Audio</a:t>
            </a:r>
            <a:endParaRPr>
              <a:latin typeface="Work Sans"/>
              <a:ea typeface="Work Sans"/>
              <a:cs typeface="Work Sans"/>
              <a:sym typeface="Work Sans"/>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7" name="Shape 437"/>
        <p:cNvGrpSpPr/>
        <p:nvPr/>
      </p:nvGrpSpPr>
      <p:grpSpPr>
        <a:xfrm>
          <a:off x="0" y="0"/>
          <a:ext cx="0" cy="0"/>
          <a:chOff x="0" y="0"/>
          <a:chExt cx="0" cy="0"/>
        </a:xfrm>
      </p:grpSpPr>
      <p:cxnSp>
        <p:nvCxnSpPr>
          <p:cNvPr id="438" name="Google Shape;438;p47"/>
          <p:cNvCxnSpPr/>
          <p:nvPr/>
        </p:nvCxnSpPr>
        <p:spPr>
          <a:xfrm>
            <a:off x="-27449" y="2949838"/>
            <a:ext cx="9198900" cy="0"/>
          </a:xfrm>
          <a:prstGeom prst="straightConnector1">
            <a:avLst/>
          </a:prstGeom>
          <a:noFill/>
          <a:ln cap="flat" cmpd="sng" w="9525">
            <a:solidFill>
              <a:schemeClr val="dk1"/>
            </a:solidFill>
            <a:prstDash val="dot"/>
            <a:round/>
            <a:headEnd len="med" w="med" type="none"/>
            <a:tailEnd len="med" w="med" type="triangle"/>
          </a:ln>
        </p:spPr>
      </p:cxnSp>
      <p:sp>
        <p:nvSpPr>
          <p:cNvPr id="439" name="Google Shape;439;p47"/>
          <p:cNvSpPr txBox="1"/>
          <p:nvPr/>
        </p:nvSpPr>
        <p:spPr>
          <a:xfrm flipH="1">
            <a:off x="951875" y="3395850"/>
            <a:ext cx="2846400" cy="11166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1800">
                <a:solidFill>
                  <a:schemeClr val="dk1"/>
                </a:solidFill>
                <a:latin typeface="Work Sans"/>
                <a:ea typeface="Work Sans"/>
                <a:cs typeface="Work Sans"/>
                <a:sym typeface="Work Sans"/>
              </a:rPr>
              <a:t>FLAC joins xiph</a:t>
            </a:r>
            <a:endParaRPr sz="1800">
              <a:solidFill>
                <a:schemeClr val="dk1"/>
              </a:solidFill>
              <a:latin typeface="Work Sans"/>
              <a:ea typeface="Work Sans"/>
              <a:cs typeface="Work Sans"/>
              <a:sym typeface="Work Sans"/>
            </a:endParaRPr>
          </a:p>
        </p:txBody>
      </p:sp>
      <p:sp>
        <p:nvSpPr>
          <p:cNvPr id="440" name="Google Shape;440;p47"/>
          <p:cNvSpPr txBox="1"/>
          <p:nvPr/>
        </p:nvSpPr>
        <p:spPr>
          <a:xfrm flipH="1">
            <a:off x="4308100" y="3439350"/>
            <a:ext cx="3318900" cy="13878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1800">
                <a:solidFill>
                  <a:schemeClr val="dk1"/>
                </a:solidFill>
                <a:latin typeface="Work Sans"/>
                <a:ea typeface="Work Sans"/>
                <a:cs typeface="Work Sans"/>
                <a:sym typeface="Work Sans"/>
              </a:rPr>
              <a:t>Javascript FLAC decoder, google play support</a:t>
            </a:r>
            <a:endParaRPr sz="1800">
              <a:solidFill>
                <a:schemeClr val="dk1"/>
              </a:solidFill>
              <a:latin typeface="Work Sans"/>
              <a:ea typeface="Work Sans"/>
              <a:cs typeface="Work Sans"/>
              <a:sym typeface="Work Sans"/>
            </a:endParaRPr>
          </a:p>
        </p:txBody>
      </p:sp>
      <p:sp>
        <p:nvSpPr>
          <p:cNvPr id="441" name="Google Shape;441;p47"/>
          <p:cNvSpPr txBox="1"/>
          <p:nvPr/>
        </p:nvSpPr>
        <p:spPr>
          <a:xfrm flipH="1">
            <a:off x="6215200" y="1490600"/>
            <a:ext cx="2808300" cy="7266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1800">
                <a:solidFill>
                  <a:schemeClr val="dk1"/>
                </a:solidFill>
                <a:latin typeface="Work Sans"/>
                <a:ea typeface="Work Sans"/>
                <a:cs typeface="Work Sans"/>
                <a:sym typeface="Work Sans"/>
              </a:rPr>
              <a:t>The encoder has been made multithreaded!</a:t>
            </a:r>
            <a:endParaRPr sz="1800">
              <a:solidFill>
                <a:schemeClr val="dk1"/>
              </a:solidFill>
              <a:latin typeface="Work Sans"/>
              <a:ea typeface="Work Sans"/>
              <a:cs typeface="Work Sans"/>
              <a:sym typeface="Work Sans"/>
            </a:endParaRPr>
          </a:p>
        </p:txBody>
      </p:sp>
      <p:sp>
        <p:nvSpPr>
          <p:cNvPr id="442" name="Google Shape;442;p47"/>
          <p:cNvSpPr txBox="1"/>
          <p:nvPr/>
        </p:nvSpPr>
        <p:spPr>
          <a:xfrm flipH="1">
            <a:off x="65975" y="1594425"/>
            <a:ext cx="1942800" cy="836400"/>
          </a:xfrm>
          <a:prstGeom prst="rect">
            <a:avLst/>
          </a:prstGeom>
          <a:noFill/>
          <a:ln>
            <a:noFill/>
          </a:ln>
        </p:spPr>
        <p:txBody>
          <a:bodyPr anchorCtr="0" anchor="b" bIns="91425" lIns="91425" spcFirstLastPara="1" rIns="91425" wrap="square" tIns="91425">
            <a:noAutofit/>
          </a:bodyPr>
          <a:lstStyle/>
          <a:p>
            <a:pPr indent="0" lvl="0" marL="0" rtl="0" algn="ctr">
              <a:lnSpc>
                <a:spcPct val="115000"/>
              </a:lnSpc>
              <a:spcBef>
                <a:spcPts val="0"/>
              </a:spcBef>
              <a:spcAft>
                <a:spcPts val="0"/>
              </a:spcAft>
              <a:buNone/>
            </a:pPr>
            <a:r>
              <a:rPr lang="en" sz="1800">
                <a:solidFill>
                  <a:schemeClr val="dk1"/>
                </a:solidFill>
                <a:latin typeface="Work Sans"/>
                <a:ea typeface="Work Sans"/>
                <a:cs typeface="Work Sans"/>
                <a:sym typeface="Work Sans"/>
              </a:rPr>
              <a:t>Josh Coalson </a:t>
            </a:r>
            <a:r>
              <a:rPr lang="en" sz="1800">
                <a:solidFill>
                  <a:schemeClr val="dk1"/>
                </a:solidFill>
                <a:latin typeface="Work Sans"/>
                <a:ea typeface="Work Sans"/>
                <a:cs typeface="Work Sans"/>
                <a:sym typeface="Work Sans"/>
              </a:rPr>
              <a:t>debuts</a:t>
            </a:r>
            <a:r>
              <a:rPr lang="en" sz="1800">
                <a:solidFill>
                  <a:schemeClr val="dk1"/>
                </a:solidFill>
                <a:latin typeface="Work Sans"/>
                <a:ea typeface="Work Sans"/>
                <a:cs typeface="Work Sans"/>
                <a:sym typeface="Work Sans"/>
              </a:rPr>
              <a:t> FLAC</a:t>
            </a:r>
            <a:endParaRPr sz="1800">
              <a:solidFill>
                <a:schemeClr val="dk1"/>
              </a:solidFill>
              <a:latin typeface="Work Sans"/>
              <a:ea typeface="Work Sans"/>
              <a:cs typeface="Work Sans"/>
              <a:sym typeface="Work Sans"/>
            </a:endParaRPr>
          </a:p>
        </p:txBody>
      </p:sp>
      <p:sp>
        <p:nvSpPr>
          <p:cNvPr id="443" name="Google Shape;443;p47"/>
          <p:cNvSpPr txBox="1"/>
          <p:nvPr/>
        </p:nvSpPr>
        <p:spPr>
          <a:xfrm flipH="1">
            <a:off x="246875" y="2663500"/>
            <a:ext cx="1299600" cy="5727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3000">
                <a:solidFill>
                  <a:schemeClr val="lt1"/>
                </a:solidFill>
                <a:latin typeface="Space Grotesk"/>
                <a:ea typeface="Space Grotesk"/>
                <a:cs typeface="Space Grotesk"/>
                <a:sym typeface="Space Grotesk"/>
              </a:rPr>
              <a:t>2000</a:t>
            </a:r>
            <a:endParaRPr sz="3000">
              <a:solidFill>
                <a:schemeClr val="lt1"/>
              </a:solidFill>
              <a:latin typeface="Space Grotesk"/>
              <a:ea typeface="Space Grotesk"/>
              <a:cs typeface="Space Grotesk"/>
              <a:sym typeface="Space Grotesk"/>
            </a:endParaRPr>
          </a:p>
        </p:txBody>
      </p:sp>
      <p:sp>
        <p:nvSpPr>
          <p:cNvPr id="444" name="Google Shape;444;p47"/>
          <p:cNvSpPr txBox="1"/>
          <p:nvPr/>
        </p:nvSpPr>
        <p:spPr>
          <a:xfrm flipH="1">
            <a:off x="1917500" y="2663500"/>
            <a:ext cx="1231800" cy="5727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3000">
                <a:solidFill>
                  <a:schemeClr val="lt1"/>
                </a:solidFill>
                <a:latin typeface="Space Grotesk"/>
                <a:ea typeface="Space Grotesk"/>
                <a:cs typeface="Space Grotesk"/>
                <a:sym typeface="Space Grotesk"/>
              </a:rPr>
              <a:t>2003</a:t>
            </a:r>
            <a:endParaRPr sz="3000">
              <a:solidFill>
                <a:schemeClr val="lt1"/>
              </a:solidFill>
              <a:latin typeface="Space Grotesk"/>
              <a:ea typeface="Space Grotesk"/>
              <a:cs typeface="Space Grotesk"/>
              <a:sym typeface="Space Grotesk"/>
            </a:endParaRPr>
          </a:p>
        </p:txBody>
      </p:sp>
      <p:sp>
        <p:nvSpPr>
          <p:cNvPr id="445" name="Google Shape;445;p47"/>
          <p:cNvSpPr txBox="1"/>
          <p:nvPr/>
        </p:nvSpPr>
        <p:spPr>
          <a:xfrm flipH="1">
            <a:off x="7526075" y="2663475"/>
            <a:ext cx="1299600" cy="5727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3000">
                <a:solidFill>
                  <a:schemeClr val="lt1"/>
                </a:solidFill>
                <a:latin typeface="Space Grotesk"/>
                <a:ea typeface="Space Grotesk"/>
                <a:cs typeface="Space Grotesk"/>
                <a:sym typeface="Space Grotesk"/>
              </a:rPr>
              <a:t>2025</a:t>
            </a:r>
            <a:endParaRPr sz="3000">
              <a:solidFill>
                <a:schemeClr val="lt1"/>
              </a:solidFill>
              <a:latin typeface="Space Grotesk"/>
              <a:ea typeface="Space Grotesk"/>
              <a:cs typeface="Space Grotesk"/>
              <a:sym typeface="Space Grotesk"/>
            </a:endParaRPr>
          </a:p>
        </p:txBody>
      </p:sp>
      <p:cxnSp>
        <p:nvCxnSpPr>
          <p:cNvPr id="446" name="Google Shape;446;p47"/>
          <p:cNvCxnSpPr>
            <a:stCxn id="443" idx="0"/>
            <a:endCxn id="442" idx="2"/>
          </p:cNvCxnSpPr>
          <p:nvPr/>
        </p:nvCxnSpPr>
        <p:spPr>
          <a:xfrm rot="-5400000">
            <a:off x="850625" y="2476750"/>
            <a:ext cx="232800" cy="140700"/>
          </a:xfrm>
          <a:prstGeom prst="curvedConnector3">
            <a:avLst>
              <a:gd fmla="val 49973" name="adj1"/>
            </a:avLst>
          </a:prstGeom>
          <a:noFill/>
          <a:ln cap="flat" cmpd="sng" w="9525">
            <a:solidFill>
              <a:schemeClr val="dk1"/>
            </a:solidFill>
            <a:prstDash val="solid"/>
            <a:round/>
            <a:headEnd len="med" w="med" type="triangle"/>
            <a:tailEnd len="med" w="med" type="none"/>
          </a:ln>
        </p:spPr>
      </p:cxnSp>
      <p:cxnSp>
        <p:nvCxnSpPr>
          <p:cNvPr id="447" name="Google Shape;447;p47"/>
          <p:cNvCxnSpPr>
            <a:stCxn id="439" idx="0"/>
            <a:endCxn id="444" idx="2"/>
          </p:cNvCxnSpPr>
          <p:nvPr/>
        </p:nvCxnSpPr>
        <p:spPr>
          <a:xfrm rot="-5400000">
            <a:off x="2374475" y="3236850"/>
            <a:ext cx="159600" cy="158400"/>
          </a:xfrm>
          <a:prstGeom prst="curvedConnector3">
            <a:avLst>
              <a:gd fmla="val 50016" name="adj1"/>
            </a:avLst>
          </a:prstGeom>
          <a:noFill/>
          <a:ln cap="flat" cmpd="sng" w="9525">
            <a:solidFill>
              <a:schemeClr val="dk1"/>
            </a:solidFill>
            <a:prstDash val="solid"/>
            <a:round/>
            <a:headEnd len="med" w="med" type="none"/>
            <a:tailEnd len="med" w="med" type="triangle"/>
          </a:ln>
        </p:spPr>
      </p:cxnSp>
      <p:cxnSp>
        <p:nvCxnSpPr>
          <p:cNvPr id="448" name="Google Shape;448;p47"/>
          <p:cNvCxnSpPr>
            <a:stCxn id="449" idx="2"/>
            <a:endCxn id="440" idx="0"/>
          </p:cNvCxnSpPr>
          <p:nvPr/>
        </p:nvCxnSpPr>
        <p:spPr>
          <a:xfrm rot="5400000">
            <a:off x="5917550" y="3286138"/>
            <a:ext cx="203100" cy="103200"/>
          </a:xfrm>
          <a:prstGeom prst="curvedConnector3">
            <a:avLst>
              <a:gd fmla="val 50015" name="adj1"/>
            </a:avLst>
          </a:prstGeom>
          <a:noFill/>
          <a:ln cap="flat" cmpd="sng" w="9525">
            <a:solidFill>
              <a:schemeClr val="dk1"/>
            </a:solidFill>
            <a:prstDash val="solid"/>
            <a:round/>
            <a:headEnd len="med" w="med" type="triangle"/>
            <a:tailEnd len="med" w="med" type="none"/>
          </a:ln>
        </p:spPr>
      </p:cxnSp>
      <p:cxnSp>
        <p:nvCxnSpPr>
          <p:cNvPr id="450" name="Google Shape;450;p47"/>
          <p:cNvCxnSpPr>
            <a:stCxn id="441" idx="2"/>
            <a:endCxn id="445" idx="0"/>
          </p:cNvCxnSpPr>
          <p:nvPr/>
        </p:nvCxnSpPr>
        <p:spPr>
          <a:xfrm flipH="1" rot="-5400000">
            <a:off x="7674400" y="2162150"/>
            <a:ext cx="446400" cy="556500"/>
          </a:xfrm>
          <a:prstGeom prst="curvedConnector3">
            <a:avLst>
              <a:gd fmla="val 49986" name="adj1"/>
            </a:avLst>
          </a:prstGeom>
          <a:noFill/>
          <a:ln cap="flat" cmpd="sng" w="9525">
            <a:solidFill>
              <a:schemeClr val="dk1"/>
            </a:solidFill>
            <a:prstDash val="solid"/>
            <a:round/>
            <a:headEnd len="med" w="med" type="none"/>
            <a:tailEnd len="med" w="med" type="triangle"/>
          </a:ln>
        </p:spPr>
      </p:cxnSp>
      <p:sp>
        <p:nvSpPr>
          <p:cNvPr id="451" name="Google Shape;451;p47"/>
          <p:cNvSpPr txBox="1"/>
          <p:nvPr>
            <p:ph idx="12" type="sldNum"/>
          </p:nvPr>
        </p:nvSpPr>
        <p:spPr>
          <a:xfrm>
            <a:off x="8595309" y="474990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452" name="Google Shape;452;p47"/>
          <p:cNvSpPr txBox="1"/>
          <p:nvPr/>
        </p:nvSpPr>
        <p:spPr>
          <a:xfrm flipH="1">
            <a:off x="3631525" y="2663488"/>
            <a:ext cx="1231800" cy="5727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3000">
                <a:solidFill>
                  <a:schemeClr val="lt1"/>
                </a:solidFill>
                <a:latin typeface="Space Grotesk"/>
                <a:ea typeface="Space Grotesk"/>
                <a:cs typeface="Space Grotesk"/>
                <a:sym typeface="Space Grotesk"/>
              </a:rPr>
              <a:t>2005</a:t>
            </a:r>
            <a:endParaRPr sz="3000">
              <a:solidFill>
                <a:schemeClr val="lt1"/>
              </a:solidFill>
              <a:latin typeface="Space Grotesk"/>
              <a:ea typeface="Space Grotesk"/>
              <a:cs typeface="Space Grotesk"/>
              <a:sym typeface="Space Grotesk"/>
            </a:endParaRPr>
          </a:p>
        </p:txBody>
      </p:sp>
      <p:sp>
        <p:nvSpPr>
          <p:cNvPr id="449" name="Google Shape;449;p47"/>
          <p:cNvSpPr txBox="1"/>
          <p:nvPr/>
        </p:nvSpPr>
        <p:spPr>
          <a:xfrm flipH="1">
            <a:off x="5355800" y="2663488"/>
            <a:ext cx="1429800" cy="5727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3000">
                <a:solidFill>
                  <a:schemeClr val="lt1"/>
                </a:solidFill>
                <a:latin typeface="Space Grotesk"/>
                <a:ea typeface="Space Grotesk"/>
                <a:cs typeface="Space Grotesk"/>
                <a:sym typeface="Space Grotesk"/>
              </a:rPr>
              <a:t>2012</a:t>
            </a:r>
            <a:endParaRPr sz="3000">
              <a:solidFill>
                <a:schemeClr val="lt1"/>
              </a:solidFill>
              <a:latin typeface="Space Grotesk"/>
              <a:ea typeface="Space Grotesk"/>
              <a:cs typeface="Space Grotesk"/>
              <a:sym typeface="Space Grotesk"/>
            </a:endParaRPr>
          </a:p>
        </p:txBody>
      </p:sp>
      <p:sp>
        <p:nvSpPr>
          <p:cNvPr id="453" name="Google Shape;453;p47"/>
          <p:cNvSpPr txBox="1"/>
          <p:nvPr/>
        </p:nvSpPr>
        <p:spPr>
          <a:xfrm flipH="1">
            <a:off x="2598175" y="1454325"/>
            <a:ext cx="3064200" cy="993000"/>
          </a:xfrm>
          <a:prstGeom prst="rect">
            <a:avLst/>
          </a:prstGeom>
          <a:noFill/>
          <a:ln>
            <a:noFill/>
          </a:ln>
        </p:spPr>
        <p:txBody>
          <a:bodyPr anchorCtr="0" anchor="b" bIns="91425" lIns="91425" spcFirstLastPara="1" rIns="91425" wrap="square" tIns="91425">
            <a:noAutofit/>
          </a:bodyPr>
          <a:lstStyle/>
          <a:p>
            <a:pPr indent="0" lvl="0" marL="0" rtl="0" algn="ctr">
              <a:lnSpc>
                <a:spcPct val="115000"/>
              </a:lnSpc>
              <a:spcBef>
                <a:spcPts val="0"/>
              </a:spcBef>
              <a:spcAft>
                <a:spcPts val="0"/>
              </a:spcAft>
              <a:buNone/>
            </a:pPr>
            <a:r>
              <a:rPr lang="en" sz="1800">
                <a:solidFill>
                  <a:schemeClr val="dk1"/>
                </a:solidFill>
                <a:latin typeface="Work Sans"/>
                <a:ea typeface="Work Sans"/>
                <a:cs typeface="Work Sans"/>
                <a:sym typeface="Work Sans"/>
              </a:rPr>
              <a:t>FLAC is supported by Yahoo music</a:t>
            </a:r>
            <a:endParaRPr sz="1800">
              <a:solidFill>
                <a:schemeClr val="dk1"/>
              </a:solidFill>
              <a:latin typeface="Work Sans"/>
              <a:ea typeface="Work Sans"/>
              <a:cs typeface="Work Sans"/>
              <a:sym typeface="Work Sans"/>
            </a:endParaRPr>
          </a:p>
        </p:txBody>
      </p:sp>
      <p:sp>
        <p:nvSpPr>
          <p:cNvPr id="454" name="Google Shape;454;p47"/>
          <p:cNvSpPr txBox="1"/>
          <p:nvPr>
            <p:ph type="title"/>
          </p:nvPr>
        </p:nvSpPr>
        <p:spPr>
          <a:xfrm>
            <a:off x="289575" y="381194"/>
            <a:ext cx="4977900" cy="841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Work Sans"/>
                <a:ea typeface="Work Sans"/>
                <a:cs typeface="Work Sans"/>
                <a:sym typeface="Work Sans"/>
              </a:rPr>
              <a:t>History - Digital Audio</a:t>
            </a:r>
            <a:endParaRPr>
              <a:latin typeface="Work Sans"/>
              <a:ea typeface="Work Sans"/>
              <a:cs typeface="Work Sans"/>
              <a:sym typeface="Work Sans"/>
            </a:endParaRPr>
          </a:p>
        </p:txBody>
      </p:sp>
      <p:cxnSp>
        <p:nvCxnSpPr>
          <p:cNvPr id="455" name="Google Shape;455;p47"/>
          <p:cNvCxnSpPr>
            <a:stCxn id="452" idx="0"/>
            <a:endCxn id="453" idx="2"/>
          </p:cNvCxnSpPr>
          <p:nvPr/>
        </p:nvCxnSpPr>
        <p:spPr>
          <a:xfrm flipH="1" rot="5400000">
            <a:off x="4080775" y="2496838"/>
            <a:ext cx="216300" cy="117000"/>
          </a:xfrm>
          <a:prstGeom prst="curvedConnector3">
            <a:avLst>
              <a:gd fmla="val 49968" name="adj1"/>
            </a:avLst>
          </a:prstGeom>
          <a:noFill/>
          <a:ln cap="flat" cmpd="sng" w="9525">
            <a:solidFill>
              <a:schemeClr val="dk1"/>
            </a:solidFill>
            <a:prstDash val="solid"/>
            <a:round/>
            <a:headEnd len="med" w="med" type="triangle"/>
            <a:tailEnd len="med" w="med" type="none"/>
          </a:ln>
        </p:spPr>
      </p:cxn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9" name="Shape 459"/>
        <p:cNvGrpSpPr/>
        <p:nvPr/>
      </p:nvGrpSpPr>
      <p:grpSpPr>
        <a:xfrm>
          <a:off x="0" y="0"/>
          <a:ext cx="0" cy="0"/>
          <a:chOff x="0" y="0"/>
          <a:chExt cx="0" cy="0"/>
        </a:xfrm>
      </p:grpSpPr>
      <p:sp>
        <p:nvSpPr>
          <p:cNvPr id="460" name="Google Shape;460;p48"/>
          <p:cNvSpPr txBox="1"/>
          <p:nvPr>
            <p:ph type="title"/>
          </p:nvPr>
        </p:nvSpPr>
        <p:spPr>
          <a:xfrm>
            <a:off x="720000" y="3056875"/>
            <a:ext cx="6659400" cy="8418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latin typeface="Work Sans"/>
                <a:ea typeface="Work Sans"/>
                <a:cs typeface="Work Sans"/>
                <a:sym typeface="Work Sans"/>
              </a:rPr>
              <a:t>The FLAC Algorithm</a:t>
            </a:r>
            <a:endParaRPr>
              <a:latin typeface="Work Sans"/>
              <a:ea typeface="Work Sans"/>
              <a:cs typeface="Work Sans"/>
              <a:sym typeface="Work Sans"/>
            </a:endParaRPr>
          </a:p>
        </p:txBody>
      </p:sp>
      <p:sp>
        <p:nvSpPr>
          <p:cNvPr id="461" name="Google Shape;461;p48"/>
          <p:cNvSpPr txBox="1"/>
          <p:nvPr>
            <p:ph idx="2" type="title"/>
          </p:nvPr>
        </p:nvSpPr>
        <p:spPr>
          <a:xfrm>
            <a:off x="720001" y="1666794"/>
            <a:ext cx="1231500" cy="1150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05</a:t>
            </a:r>
            <a:endParaRPr/>
          </a:p>
        </p:txBody>
      </p:sp>
      <p:sp>
        <p:nvSpPr>
          <p:cNvPr id="462" name="Google Shape;462;p48"/>
          <p:cNvSpPr txBox="1"/>
          <p:nvPr>
            <p:ph idx="1" type="subTitle"/>
          </p:nvPr>
        </p:nvSpPr>
        <p:spPr>
          <a:xfrm>
            <a:off x="720000" y="3898680"/>
            <a:ext cx="4977900" cy="705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How it works, step by step</a:t>
            </a:r>
            <a:endParaRPr/>
          </a:p>
        </p:txBody>
      </p:sp>
      <p:sp>
        <p:nvSpPr>
          <p:cNvPr id="463" name="Google Shape;463;p48"/>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7" name="Shape 467"/>
        <p:cNvGrpSpPr/>
        <p:nvPr/>
      </p:nvGrpSpPr>
      <p:grpSpPr>
        <a:xfrm>
          <a:off x="0" y="0"/>
          <a:ext cx="0" cy="0"/>
          <a:chOff x="0" y="0"/>
          <a:chExt cx="0" cy="0"/>
        </a:xfrm>
      </p:grpSpPr>
      <p:sp>
        <p:nvSpPr>
          <p:cNvPr id="468" name="Google Shape;468;p49"/>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469" name="Google Shape;469;p4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FLAC Encoding Algorithm</a:t>
            </a:r>
            <a:endParaRPr/>
          </a:p>
        </p:txBody>
      </p:sp>
      <p:sp>
        <p:nvSpPr>
          <p:cNvPr id="470" name="Google Shape;470;p49"/>
          <p:cNvSpPr txBox="1"/>
          <p:nvPr>
            <p:ph idx="4294967295" type="body"/>
          </p:nvPr>
        </p:nvSpPr>
        <p:spPr>
          <a:xfrm>
            <a:off x="286950" y="1132275"/>
            <a:ext cx="8407800" cy="3416400"/>
          </a:xfrm>
          <a:prstGeom prst="rect">
            <a:avLst/>
          </a:prstGeom>
        </p:spPr>
        <p:txBody>
          <a:bodyPr anchorCtr="0" anchor="t" bIns="91425" lIns="91425" spcFirstLastPara="1" rIns="91425" wrap="square" tIns="91425">
            <a:noAutofit/>
          </a:bodyPr>
          <a:lstStyle/>
          <a:p>
            <a:pPr indent="-387350" lvl="0" marL="457200" rtl="0" algn="l">
              <a:spcBef>
                <a:spcPts val="0"/>
              </a:spcBef>
              <a:spcAft>
                <a:spcPts val="0"/>
              </a:spcAft>
              <a:buSzPts val="2500"/>
              <a:buChar char="●"/>
            </a:pPr>
            <a:r>
              <a:rPr lang="en" sz="2500"/>
              <a:t> </a:t>
            </a:r>
            <a:r>
              <a:rPr lang="en" sz="1800"/>
              <a:t>Four phases to the algorithm:</a:t>
            </a:r>
            <a:endParaRPr sz="1800"/>
          </a:p>
          <a:p>
            <a:pPr indent="-342900" lvl="1" marL="914400" rtl="0" algn="l">
              <a:spcBef>
                <a:spcPts val="0"/>
              </a:spcBef>
              <a:spcAft>
                <a:spcPts val="0"/>
              </a:spcAft>
              <a:buSzPts val="1800"/>
              <a:buChar char="○"/>
            </a:pPr>
            <a:r>
              <a:rPr lang="en" sz="1800"/>
              <a:t>Blocking - </a:t>
            </a:r>
            <a:r>
              <a:rPr i="1" lang="en" sz="1800"/>
              <a:t>O(N)</a:t>
            </a:r>
            <a:endParaRPr i="1" sz="1800"/>
          </a:p>
          <a:p>
            <a:pPr indent="-342900" lvl="1" marL="914400" rtl="0" algn="l">
              <a:spcBef>
                <a:spcPts val="0"/>
              </a:spcBef>
              <a:spcAft>
                <a:spcPts val="0"/>
              </a:spcAft>
              <a:buSzPts val="1800"/>
              <a:buChar char="○"/>
            </a:pPr>
            <a:r>
              <a:rPr lang="en" sz="1800"/>
              <a:t>Interchannel Decorrelation - </a:t>
            </a:r>
            <a:r>
              <a:rPr i="1" lang="en" sz="1800"/>
              <a:t>O(N)</a:t>
            </a:r>
            <a:endParaRPr sz="1800"/>
          </a:p>
          <a:p>
            <a:pPr indent="-342900" lvl="1" marL="914400" rtl="0" algn="l">
              <a:spcBef>
                <a:spcPts val="0"/>
              </a:spcBef>
              <a:spcAft>
                <a:spcPts val="0"/>
              </a:spcAft>
              <a:buSzPts val="1800"/>
              <a:buChar char="○"/>
            </a:pPr>
            <a:r>
              <a:rPr lang="en" sz="1800"/>
              <a:t>Prediction - </a:t>
            </a:r>
            <a:r>
              <a:rPr i="1" lang="en" sz="1800"/>
              <a:t>O(N∙p</a:t>
            </a:r>
            <a:r>
              <a:rPr baseline="30000" i="1" lang="en" sz="1800"/>
              <a:t>2</a:t>
            </a:r>
            <a:r>
              <a:rPr i="1" lang="en" sz="1800"/>
              <a:t>)</a:t>
            </a:r>
            <a:r>
              <a:rPr lang="en" sz="1800"/>
              <a:t> reduced to </a:t>
            </a:r>
            <a:r>
              <a:rPr i="1" lang="en" sz="1800"/>
              <a:t>O(N∙p)</a:t>
            </a:r>
            <a:r>
              <a:rPr lang="en" sz="1800"/>
              <a:t> due to small </a:t>
            </a:r>
            <a:r>
              <a:rPr i="1" lang="en" sz="1800"/>
              <a:t>p </a:t>
            </a:r>
            <a:r>
              <a:rPr lang="en" sz="1800"/>
              <a:t>(&lt;32)</a:t>
            </a:r>
            <a:endParaRPr sz="1800"/>
          </a:p>
          <a:p>
            <a:pPr indent="-342900" lvl="1" marL="914400" rtl="0" algn="l">
              <a:spcBef>
                <a:spcPts val="0"/>
              </a:spcBef>
              <a:spcAft>
                <a:spcPts val="0"/>
              </a:spcAft>
              <a:buSzPts val="1800"/>
              <a:buChar char="○"/>
            </a:pPr>
            <a:r>
              <a:rPr lang="en" sz="1800"/>
              <a:t>Residual Encoding - </a:t>
            </a:r>
            <a:r>
              <a:rPr i="1" lang="en" sz="1800"/>
              <a:t>O(N)</a:t>
            </a:r>
            <a:endParaRPr i="1" sz="1800"/>
          </a:p>
          <a:p>
            <a:pPr indent="0" lvl="0" marL="914400" rtl="0" algn="l">
              <a:spcBef>
                <a:spcPts val="0"/>
              </a:spcBef>
              <a:spcAft>
                <a:spcPts val="0"/>
              </a:spcAft>
              <a:buNone/>
            </a:pPr>
            <a:r>
              <a:t/>
            </a:r>
            <a:endParaRPr i="1" sz="2300"/>
          </a:p>
          <a:p>
            <a:pPr indent="-342900" lvl="0" marL="457200" rtl="0" algn="l">
              <a:spcBef>
                <a:spcPts val="0"/>
              </a:spcBef>
              <a:spcAft>
                <a:spcPts val="0"/>
              </a:spcAft>
              <a:buSzPts val="1800"/>
              <a:buChar char="●"/>
            </a:pPr>
            <a:r>
              <a:rPr lang="en" sz="1800"/>
              <a:t>Total time complexity: </a:t>
            </a:r>
            <a:endParaRPr sz="1800"/>
          </a:p>
          <a:p>
            <a:pPr indent="-342900" lvl="1" marL="914400" rtl="0" algn="l">
              <a:spcBef>
                <a:spcPts val="0"/>
              </a:spcBef>
              <a:spcAft>
                <a:spcPts val="0"/>
              </a:spcAft>
              <a:buSzPts val="1800"/>
              <a:buChar char="○"/>
            </a:pPr>
            <a:r>
              <a:rPr i="1" lang="en" sz="1800"/>
              <a:t>O(N) + O(N) + O(N∙p) + O(N) = O(N∙p)</a:t>
            </a:r>
            <a:endParaRPr b="1" sz="1800"/>
          </a:p>
          <a:p>
            <a:pPr indent="0" lvl="0" marL="0" rtl="0" algn="l">
              <a:spcBef>
                <a:spcPts val="0"/>
              </a:spcBef>
              <a:spcAft>
                <a:spcPts val="0"/>
              </a:spcAft>
              <a:buNone/>
            </a:pPr>
            <a:r>
              <a:t/>
            </a:r>
            <a:endParaRPr sz="2500"/>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4" name="Shape 474"/>
        <p:cNvGrpSpPr/>
        <p:nvPr/>
      </p:nvGrpSpPr>
      <p:grpSpPr>
        <a:xfrm>
          <a:off x="0" y="0"/>
          <a:ext cx="0" cy="0"/>
          <a:chOff x="0" y="0"/>
          <a:chExt cx="0" cy="0"/>
        </a:xfrm>
      </p:grpSpPr>
      <p:sp>
        <p:nvSpPr>
          <p:cNvPr id="475" name="Google Shape;475;p50"/>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476" name="Google Shape;476;p5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latin typeface="Work Sans"/>
                <a:ea typeface="Work Sans"/>
                <a:cs typeface="Work Sans"/>
                <a:sym typeface="Work Sans"/>
              </a:rPr>
              <a:t>The FLAC Encoding Algorithm - Blocking</a:t>
            </a:r>
            <a:endParaRPr>
              <a:latin typeface="Work Sans"/>
              <a:ea typeface="Work Sans"/>
              <a:cs typeface="Work Sans"/>
              <a:sym typeface="Work Sans"/>
            </a:endParaRPr>
          </a:p>
          <a:p>
            <a:pPr indent="0" lvl="0" marL="0" rtl="0" algn="l">
              <a:spcBef>
                <a:spcPts val="0"/>
              </a:spcBef>
              <a:spcAft>
                <a:spcPts val="0"/>
              </a:spcAft>
              <a:buNone/>
            </a:pPr>
            <a:r>
              <a:t/>
            </a:r>
            <a:endParaRPr/>
          </a:p>
        </p:txBody>
      </p:sp>
      <p:sp>
        <p:nvSpPr>
          <p:cNvPr id="477" name="Google Shape;477;p50"/>
          <p:cNvSpPr txBox="1"/>
          <p:nvPr>
            <p:ph idx="4294967295" type="body"/>
          </p:nvPr>
        </p:nvSpPr>
        <p:spPr>
          <a:xfrm>
            <a:off x="311700" y="1152475"/>
            <a:ext cx="85206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sz="1800"/>
              <a:t>Split the audio into blocks of equal sample sizes</a:t>
            </a:r>
            <a:endParaRPr sz="1800"/>
          </a:p>
          <a:p>
            <a:pPr indent="-342900" lvl="1" marL="914400" rtl="0" algn="l">
              <a:spcBef>
                <a:spcPts val="0"/>
              </a:spcBef>
              <a:spcAft>
                <a:spcPts val="0"/>
              </a:spcAft>
              <a:buSzPts val="1800"/>
              <a:buChar char="○"/>
            </a:pPr>
            <a:r>
              <a:rPr lang="en" sz="1800"/>
              <a:t>Typically 4096 samples per block</a:t>
            </a:r>
            <a:endParaRPr sz="1800"/>
          </a:p>
          <a:p>
            <a:pPr indent="-342900" lvl="2" marL="1371600" rtl="0" algn="l">
              <a:spcBef>
                <a:spcPts val="0"/>
              </a:spcBef>
              <a:spcAft>
                <a:spcPts val="0"/>
              </a:spcAft>
              <a:buSzPts val="1800"/>
              <a:buChar char="■"/>
            </a:pPr>
            <a:r>
              <a:rPr lang="en" sz="1800"/>
              <a:t>2048 samples for lower levels of compression</a:t>
            </a:r>
            <a:endParaRPr sz="1800"/>
          </a:p>
          <a:p>
            <a:pPr indent="-342900" lvl="1" marL="914400" rtl="0" algn="l">
              <a:spcBef>
                <a:spcPts val="0"/>
              </a:spcBef>
              <a:spcAft>
                <a:spcPts val="0"/>
              </a:spcAft>
              <a:buSzPts val="1800"/>
              <a:buChar char="○"/>
            </a:pPr>
            <a:r>
              <a:rPr lang="en" sz="1800"/>
              <a:t>Last block does not have to be equal so no padding is needed</a:t>
            </a:r>
            <a:endParaRPr sz="1800"/>
          </a:p>
        </p:txBody>
      </p:sp>
      <p:pic>
        <p:nvPicPr>
          <p:cNvPr id="478" name="Google Shape;478;p50"/>
          <p:cNvPicPr preferRelativeResize="0"/>
          <p:nvPr/>
        </p:nvPicPr>
        <p:blipFill>
          <a:blip r:embed="rId3">
            <a:alphaModFix/>
          </a:blip>
          <a:stretch>
            <a:fillRect/>
          </a:stretch>
        </p:blipFill>
        <p:spPr>
          <a:xfrm>
            <a:off x="995450" y="2579050"/>
            <a:ext cx="6461475" cy="211942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2" name="Shape 482"/>
        <p:cNvGrpSpPr/>
        <p:nvPr/>
      </p:nvGrpSpPr>
      <p:grpSpPr>
        <a:xfrm>
          <a:off x="0" y="0"/>
          <a:ext cx="0" cy="0"/>
          <a:chOff x="0" y="0"/>
          <a:chExt cx="0" cy="0"/>
        </a:xfrm>
      </p:grpSpPr>
      <p:sp>
        <p:nvSpPr>
          <p:cNvPr id="483" name="Google Shape;483;p51"/>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484" name="Google Shape;484;p51"/>
          <p:cNvSpPr txBox="1"/>
          <p:nvPr>
            <p:ph type="title"/>
          </p:nvPr>
        </p:nvSpPr>
        <p:spPr>
          <a:xfrm>
            <a:off x="389550" y="69525"/>
            <a:ext cx="82821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latin typeface="Work Sans"/>
                <a:ea typeface="Work Sans"/>
                <a:cs typeface="Work Sans"/>
                <a:sym typeface="Work Sans"/>
              </a:rPr>
              <a:t>The FLAC Encoding Algorithm</a:t>
            </a:r>
            <a:endParaRPr>
              <a:latin typeface="Work Sans"/>
              <a:ea typeface="Work Sans"/>
              <a:cs typeface="Work Sans"/>
              <a:sym typeface="Work Sans"/>
            </a:endParaRPr>
          </a:p>
          <a:p>
            <a:pPr indent="457200" lvl="0" marL="0" rtl="0" algn="l">
              <a:spcBef>
                <a:spcPts val="0"/>
              </a:spcBef>
              <a:spcAft>
                <a:spcPts val="0"/>
              </a:spcAft>
              <a:buClr>
                <a:schemeClr val="dk1"/>
              </a:buClr>
              <a:buSzPts val="1100"/>
              <a:buFont typeface="Arial"/>
              <a:buNone/>
            </a:pPr>
            <a:r>
              <a:rPr lang="en">
                <a:latin typeface="Work Sans"/>
                <a:ea typeface="Work Sans"/>
                <a:cs typeface="Work Sans"/>
                <a:sym typeface="Work Sans"/>
              </a:rPr>
              <a:t>- </a:t>
            </a:r>
            <a:r>
              <a:rPr lang="en">
                <a:latin typeface="Work Sans"/>
                <a:ea typeface="Work Sans"/>
                <a:cs typeface="Work Sans"/>
                <a:sym typeface="Work Sans"/>
              </a:rPr>
              <a:t>Interchannel Decorrelation</a:t>
            </a:r>
            <a:endParaRPr>
              <a:latin typeface="Work Sans"/>
              <a:ea typeface="Work Sans"/>
              <a:cs typeface="Work Sans"/>
              <a:sym typeface="Work Sans"/>
            </a:endParaRPr>
          </a:p>
          <a:p>
            <a:pPr indent="0" lvl="0" marL="0" rtl="0" algn="l">
              <a:spcBef>
                <a:spcPts val="0"/>
              </a:spcBef>
              <a:spcAft>
                <a:spcPts val="0"/>
              </a:spcAft>
              <a:buNone/>
            </a:pPr>
            <a:r>
              <a:t/>
            </a:r>
            <a:endParaRPr/>
          </a:p>
        </p:txBody>
      </p:sp>
      <p:sp>
        <p:nvSpPr>
          <p:cNvPr id="485" name="Google Shape;485;p51"/>
          <p:cNvSpPr txBox="1"/>
          <p:nvPr>
            <p:ph idx="4294967295" type="body"/>
          </p:nvPr>
        </p:nvSpPr>
        <p:spPr>
          <a:xfrm>
            <a:off x="311700" y="1113650"/>
            <a:ext cx="83601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sz="1800"/>
              <a:t>Manipulate audio values to decrease the amount of information needed to represent them</a:t>
            </a:r>
            <a:endParaRPr sz="1800"/>
          </a:p>
          <a:p>
            <a:pPr indent="-342900" lvl="0" marL="457200" rtl="0" algn="l">
              <a:spcBef>
                <a:spcPts val="0"/>
              </a:spcBef>
              <a:spcAft>
                <a:spcPts val="0"/>
              </a:spcAft>
              <a:buSzPts val="1800"/>
              <a:buChar char="●"/>
            </a:pPr>
            <a:r>
              <a:rPr b="1" lang="en" sz="1800"/>
              <a:t>Independent - </a:t>
            </a:r>
            <a:r>
              <a:rPr lang="en" sz="1800"/>
              <a:t>Channels are coded independently of each other</a:t>
            </a:r>
            <a:endParaRPr sz="1800"/>
          </a:p>
          <a:p>
            <a:pPr indent="-342900" lvl="0" marL="457200" rtl="0" algn="l">
              <a:spcBef>
                <a:spcPts val="0"/>
              </a:spcBef>
              <a:spcAft>
                <a:spcPts val="0"/>
              </a:spcAft>
              <a:buSzPts val="1800"/>
              <a:buChar char="●"/>
            </a:pPr>
            <a:r>
              <a:rPr b="1" lang="en" sz="1800"/>
              <a:t>Mid-Side</a:t>
            </a:r>
            <a:r>
              <a:rPr lang="en" sz="1800"/>
              <a:t> </a:t>
            </a:r>
            <a:r>
              <a:rPr b="1" lang="en" sz="1800"/>
              <a:t>- </a:t>
            </a:r>
            <a:r>
              <a:rPr lang="en" sz="1800"/>
              <a:t>Left and right sides are averaged to form mid channel, side channel is also calculated and encoded.</a:t>
            </a:r>
            <a:endParaRPr sz="1800"/>
          </a:p>
          <a:p>
            <a:pPr indent="-342900" lvl="0" marL="457200" rtl="0" algn="l">
              <a:spcBef>
                <a:spcPts val="0"/>
              </a:spcBef>
              <a:spcAft>
                <a:spcPts val="0"/>
              </a:spcAft>
              <a:buSzPts val="1800"/>
              <a:buChar char="●"/>
            </a:pPr>
            <a:r>
              <a:rPr b="1" lang="en" sz="1800"/>
              <a:t>Left-Side - </a:t>
            </a:r>
            <a:r>
              <a:rPr lang="en" sz="1800"/>
              <a:t>Left channel is encoded, along with side shannel. </a:t>
            </a:r>
            <a:endParaRPr sz="1800"/>
          </a:p>
          <a:p>
            <a:pPr indent="-342900" lvl="0" marL="457200" rtl="0" algn="l">
              <a:spcBef>
                <a:spcPts val="0"/>
              </a:spcBef>
              <a:spcAft>
                <a:spcPts val="0"/>
              </a:spcAft>
              <a:buSzPts val="1800"/>
              <a:buChar char="●"/>
            </a:pPr>
            <a:r>
              <a:rPr b="1" lang="en" sz="1800"/>
              <a:t>Side-Right -</a:t>
            </a:r>
            <a:r>
              <a:rPr lang="en" sz="1800"/>
              <a:t> Right channel is encoded, along with side channel.</a:t>
            </a:r>
            <a:endParaRPr sz="1800"/>
          </a:p>
          <a:p>
            <a:pPr indent="-342900" lvl="1" marL="914400" rtl="0" algn="l">
              <a:spcBef>
                <a:spcPts val="0"/>
              </a:spcBef>
              <a:spcAft>
                <a:spcPts val="0"/>
              </a:spcAft>
              <a:buSzPts val="1800"/>
              <a:buChar char="○"/>
            </a:pPr>
            <a:r>
              <a:rPr lang="en" sz="1800"/>
              <a:t>All sides channels are calculated as left channel - right channel</a:t>
            </a:r>
            <a:endParaRPr sz="1800"/>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9" name="Shape 489"/>
        <p:cNvGrpSpPr/>
        <p:nvPr/>
      </p:nvGrpSpPr>
      <p:grpSpPr>
        <a:xfrm>
          <a:off x="0" y="0"/>
          <a:ext cx="0" cy="0"/>
          <a:chOff x="0" y="0"/>
          <a:chExt cx="0" cy="0"/>
        </a:xfrm>
      </p:grpSpPr>
      <p:sp>
        <p:nvSpPr>
          <p:cNvPr id="490" name="Google Shape;490;p52"/>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491" name="Google Shape;491;p52"/>
          <p:cNvPicPr preferRelativeResize="0"/>
          <p:nvPr/>
        </p:nvPicPr>
        <p:blipFill rotWithShape="1">
          <a:blip r:embed="rId3">
            <a:alphaModFix/>
          </a:blip>
          <a:srcRect b="0" l="0" r="0" t="0"/>
          <a:stretch/>
        </p:blipFill>
        <p:spPr>
          <a:xfrm>
            <a:off x="203775" y="1335198"/>
            <a:ext cx="8467874" cy="2938916"/>
          </a:xfrm>
          <a:prstGeom prst="rect">
            <a:avLst/>
          </a:prstGeom>
          <a:noFill/>
          <a:ln>
            <a:noFill/>
          </a:ln>
        </p:spPr>
      </p:pic>
      <p:sp>
        <p:nvSpPr>
          <p:cNvPr id="492" name="Google Shape;492;p52"/>
          <p:cNvSpPr txBox="1"/>
          <p:nvPr>
            <p:ph type="title"/>
          </p:nvPr>
        </p:nvSpPr>
        <p:spPr>
          <a:xfrm>
            <a:off x="389550" y="69525"/>
            <a:ext cx="82821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latin typeface="Work Sans"/>
                <a:ea typeface="Work Sans"/>
                <a:cs typeface="Work Sans"/>
                <a:sym typeface="Work Sans"/>
              </a:rPr>
              <a:t>The FLAC Encoding Algorithm</a:t>
            </a:r>
            <a:endParaRPr>
              <a:latin typeface="Work Sans"/>
              <a:ea typeface="Work Sans"/>
              <a:cs typeface="Work Sans"/>
              <a:sym typeface="Work Sans"/>
            </a:endParaRPr>
          </a:p>
          <a:p>
            <a:pPr indent="457200" lvl="0" marL="0" rtl="0" algn="l">
              <a:spcBef>
                <a:spcPts val="0"/>
              </a:spcBef>
              <a:spcAft>
                <a:spcPts val="0"/>
              </a:spcAft>
              <a:buClr>
                <a:schemeClr val="dk1"/>
              </a:buClr>
              <a:buSzPts val="1100"/>
              <a:buFont typeface="Arial"/>
              <a:buNone/>
            </a:pPr>
            <a:r>
              <a:rPr lang="en">
                <a:latin typeface="Work Sans"/>
                <a:ea typeface="Work Sans"/>
                <a:cs typeface="Work Sans"/>
                <a:sym typeface="Work Sans"/>
              </a:rPr>
              <a:t>- Interchannel Decorrelation</a:t>
            </a:r>
            <a:endParaRPr>
              <a:latin typeface="Work Sans"/>
              <a:ea typeface="Work Sans"/>
              <a:cs typeface="Work Sans"/>
              <a:sym typeface="Work Sans"/>
            </a:endParaRPr>
          </a:p>
          <a:p>
            <a:pPr indent="0" lvl="0" marL="0" rtl="0" algn="l">
              <a:spcBef>
                <a:spcPts val="0"/>
              </a:spcBef>
              <a:spcAft>
                <a:spcPts val="0"/>
              </a:spcAft>
              <a:buNone/>
            </a:pPr>
            <a:r>
              <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6" name="Shape 496"/>
        <p:cNvGrpSpPr/>
        <p:nvPr/>
      </p:nvGrpSpPr>
      <p:grpSpPr>
        <a:xfrm>
          <a:off x="0" y="0"/>
          <a:ext cx="0" cy="0"/>
          <a:chOff x="0" y="0"/>
          <a:chExt cx="0" cy="0"/>
        </a:xfrm>
      </p:grpSpPr>
      <p:sp>
        <p:nvSpPr>
          <p:cNvPr id="497" name="Google Shape;497;p53"/>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498" name="Google Shape;498;p53"/>
          <p:cNvSpPr txBox="1"/>
          <p:nvPr>
            <p:ph type="title"/>
          </p:nvPr>
        </p:nvSpPr>
        <p:spPr>
          <a:xfrm>
            <a:off x="311700" y="445025"/>
            <a:ext cx="81828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latin typeface="Work Sans"/>
                <a:ea typeface="Work Sans"/>
                <a:cs typeface="Work Sans"/>
                <a:sym typeface="Work Sans"/>
              </a:rPr>
              <a:t>The FLAC Encoding Algorithm - Prediction</a:t>
            </a:r>
            <a:endParaRPr>
              <a:latin typeface="Work Sans"/>
              <a:ea typeface="Work Sans"/>
              <a:cs typeface="Work Sans"/>
              <a:sym typeface="Work Sans"/>
            </a:endParaRPr>
          </a:p>
          <a:p>
            <a:pPr indent="0" lvl="0" marL="0" rtl="0" algn="l">
              <a:spcBef>
                <a:spcPts val="0"/>
              </a:spcBef>
              <a:spcAft>
                <a:spcPts val="0"/>
              </a:spcAft>
              <a:buNone/>
            </a:pPr>
            <a:r>
              <a:t/>
            </a:r>
            <a:endParaRPr/>
          </a:p>
        </p:txBody>
      </p:sp>
      <p:sp>
        <p:nvSpPr>
          <p:cNvPr id="499" name="Google Shape;499;p53"/>
          <p:cNvSpPr txBox="1"/>
          <p:nvPr>
            <p:ph idx="4294967295" type="body"/>
          </p:nvPr>
        </p:nvSpPr>
        <p:spPr>
          <a:xfrm>
            <a:off x="311700" y="1152475"/>
            <a:ext cx="82914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sz="1800"/>
              <a:t>Uses Levinson-Durbin to calculate a set of weights called </a:t>
            </a:r>
            <a:r>
              <a:rPr b="1" lang="en" sz="1800"/>
              <a:t>prediction coefficients</a:t>
            </a:r>
            <a:endParaRPr b="1" sz="1800"/>
          </a:p>
          <a:p>
            <a:pPr indent="-342900" lvl="1" marL="914400" rtl="0" algn="l">
              <a:spcBef>
                <a:spcPts val="0"/>
              </a:spcBef>
              <a:spcAft>
                <a:spcPts val="0"/>
              </a:spcAft>
              <a:buSzPts val="1800"/>
              <a:buChar char="○"/>
            </a:pPr>
            <a:r>
              <a:rPr lang="en" sz="1800"/>
              <a:t>a</a:t>
            </a:r>
            <a:r>
              <a:rPr lang="en" sz="1800"/>
              <a:t>ims to predict weights based on previous weights </a:t>
            </a:r>
            <a:r>
              <a:rPr i="1" lang="en" sz="1800"/>
              <a:t>errors</a:t>
            </a:r>
            <a:endParaRPr i="1" sz="1800"/>
          </a:p>
          <a:p>
            <a:pPr indent="-342900" lvl="0" marL="457200" rtl="0" algn="l">
              <a:spcBef>
                <a:spcPts val="0"/>
              </a:spcBef>
              <a:spcAft>
                <a:spcPts val="0"/>
              </a:spcAft>
              <a:buSzPts val="1800"/>
              <a:buChar char="●"/>
            </a:pPr>
            <a:r>
              <a:rPr lang="en" sz="1800"/>
              <a:t>H</a:t>
            </a:r>
            <a:r>
              <a:rPr lang="en" sz="1800"/>
              <a:t>igher level of prediction order → more coefficients calculated</a:t>
            </a:r>
            <a:endParaRPr sz="1800"/>
          </a:p>
          <a:p>
            <a:pPr indent="-342900" lvl="0" marL="457200" rtl="0" algn="l">
              <a:spcBef>
                <a:spcPts val="0"/>
              </a:spcBef>
              <a:spcAft>
                <a:spcPts val="0"/>
              </a:spcAft>
              <a:buSzPts val="1800"/>
              <a:buChar char="●"/>
            </a:pPr>
            <a:r>
              <a:rPr lang="en" sz="1800"/>
              <a:t>An equal number of “warmup samples” are kept</a:t>
            </a:r>
            <a:endParaRPr sz="1800"/>
          </a:p>
        </p:txBody>
      </p:sp>
      <p:pic>
        <p:nvPicPr>
          <p:cNvPr id="500" name="Google Shape;500;p53"/>
          <p:cNvPicPr preferRelativeResize="0"/>
          <p:nvPr/>
        </p:nvPicPr>
        <p:blipFill>
          <a:blip r:embed="rId3">
            <a:alphaModFix/>
          </a:blip>
          <a:stretch>
            <a:fillRect/>
          </a:stretch>
        </p:blipFill>
        <p:spPr>
          <a:xfrm>
            <a:off x="1788700" y="2843825"/>
            <a:ext cx="4630400" cy="202522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4" name="Shape 504"/>
        <p:cNvGrpSpPr/>
        <p:nvPr/>
      </p:nvGrpSpPr>
      <p:grpSpPr>
        <a:xfrm>
          <a:off x="0" y="0"/>
          <a:ext cx="0" cy="0"/>
          <a:chOff x="0" y="0"/>
          <a:chExt cx="0" cy="0"/>
        </a:xfrm>
      </p:grpSpPr>
      <p:sp>
        <p:nvSpPr>
          <p:cNvPr id="505" name="Google Shape;505;p54"/>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506" name="Google Shape;506;p54"/>
          <p:cNvSpPr txBox="1"/>
          <p:nvPr>
            <p:ph type="title"/>
          </p:nvPr>
        </p:nvSpPr>
        <p:spPr>
          <a:xfrm>
            <a:off x="311700" y="197125"/>
            <a:ext cx="78891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latin typeface="Work Sans"/>
                <a:ea typeface="Work Sans"/>
                <a:cs typeface="Work Sans"/>
                <a:sym typeface="Work Sans"/>
              </a:rPr>
              <a:t>The FLAC Encoding Algorithm - Residual Encoding</a:t>
            </a:r>
            <a:endParaRPr>
              <a:latin typeface="Work Sans"/>
              <a:ea typeface="Work Sans"/>
              <a:cs typeface="Work Sans"/>
              <a:sym typeface="Work Sans"/>
            </a:endParaRPr>
          </a:p>
          <a:p>
            <a:pPr indent="0" lvl="0" marL="0" rtl="0" algn="l">
              <a:spcBef>
                <a:spcPts val="0"/>
              </a:spcBef>
              <a:spcAft>
                <a:spcPts val="0"/>
              </a:spcAft>
              <a:buNone/>
            </a:pPr>
            <a:r>
              <a:t/>
            </a:r>
            <a:endParaRPr/>
          </a:p>
        </p:txBody>
      </p:sp>
      <p:sp>
        <p:nvSpPr>
          <p:cNvPr id="507" name="Google Shape;507;p54"/>
          <p:cNvSpPr txBox="1"/>
          <p:nvPr>
            <p:ph idx="4294967295" type="body"/>
          </p:nvPr>
        </p:nvSpPr>
        <p:spPr>
          <a:xfrm>
            <a:off x="311700" y="1225900"/>
            <a:ext cx="78891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sz="1800"/>
              <a:t>D</a:t>
            </a:r>
            <a:r>
              <a:rPr lang="en" sz="1800"/>
              <a:t>ifference between the original and predicted is the </a:t>
            </a:r>
            <a:r>
              <a:rPr b="1" lang="en" sz="1800"/>
              <a:t>residual</a:t>
            </a:r>
            <a:endParaRPr b="1" sz="1800"/>
          </a:p>
          <a:p>
            <a:pPr indent="-342900" lvl="0" marL="457200" rtl="0" algn="l">
              <a:spcBef>
                <a:spcPts val="0"/>
              </a:spcBef>
              <a:spcAft>
                <a:spcPts val="0"/>
              </a:spcAft>
              <a:buSzPts val="1800"/>
              <a:buChar char="●"/>
            </a:pPr>
            <a:r>
              <a:rPr lang="en" sz="1800"/>
              <a:t>Residual undergoes </a:t>
            </a:r>
            <a:r>
              <a:rPr b="1" lang="en" sz="1800"/>
              <a:t>rice encoding</a:t>
            </a:r>
            <a:r>
              <a:rPr lang="en" sz="1800"/>
              <a:t> to lower the amount of bits needed to represent them</a:t>
            </a:r>
            <a:endParaRPr sz="1800"/>
          </a:p>
          <a:p>
            <a:pPr indent="-342900" lvl="1" marL="914400" rtl="0" algn="l">
              <a:spcBef>
                <a:spcPts val="0"/>
              </a:spcBef>
              <a:spcAft>
                <a:spcPts val="0"/>
              </a:spcAft>
              <a:buSzPts val="1800"/>
              <a:buChar char="○"/>
            </a:pPr>
            <a:r>
              <a:rPr lang="en" sz="1800"/>
              <a:t>Typically are near zero, so encoding </a:t>
            </a:r>
            <a:r>
              <a:rPr b="1" lang="en" sz="1800"/>
              <a:t>reduces bits needed</a:t>
            </a:r>
            <a:endParaRPr b="1" sz="1800"/>
          </a:p>
        </p:txBody>
      </p:sp>
      <p:pic>
        <p:nvPicPr>
          <p:cNvPr id="508" name="Google Shape;508;p54"/>
          <p:cNvPicPr preferRelativeResize="0"/>
          <p:nvPr/>
        </p:nvPicPr>
        <p:blipFill>
          <a:blip r:embed="rId3">
            <a:alphaModFix/>
          </a:blip>
          <a:stretch>
            <a:fillRect/>
          </a:stretch>
        </p:blipFill>
        <p:spPr>
          <a:xfrm>
            <a:off x="311700" y="3022374"/>
            <a:ext cx="3881143" cy="1727475"/>
          </a:xfrm>
          <a:prstGeom prst="rect">
            <a:avLst/>
          </a:prstGeom>
          <a:noFill/>
          <a:ln>
            <a:noFill/>
          </a:ln>
        </p:spPr>
      </p:pic>
      <p:pic>
        <p:nvPicPr>
          <p:cNvPr id="509" name="Google Shape;509;p54"/>
          <p:cNvPicPr preferRelativeResize="0"/>
          <p:nvPr/>
        </p:nvPicPr>
        <p:blipFill>
          <a:blip r:embed="rId4">
            <a:alphaModFix/>
          </a:blip>
          <a:stretch>
            <a:fillRect/>
          </a:stretch>
        </p:blipFill>
        <p:spPr>
          <a:xfrm>
            <a:off x="4419070" y="3022000"/>
            <a:ext cx="3890904" cy="1728217"/>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 name="Shape 174"/>
        <p:cNvGrpSpPr/>
        <p:nvPr/>
      </p:nvGrpSpPr>
      <p:grpSpPr>
        <a:xfrm>
          <a:off x="0" y="0"/>
          <a:ext cx="0" cy="0"/>
          <a:chOff x="0" y="0"/>
          <a:chExt cx="0" cy="0"/>
        </a:xfrm>
      </p:grpSpPr>
      <p:sp>
        <p:nvSpPr>
          <p:cNvPr id="175" name="Google Shape;175;p28"/>
          <p:cNvSpPr txBox="1"/>
          <p:nvPr>
            <p:ph type="title"/>
          </p:nvPr>
        </p:nvSpPr>
        <p:spPr>
          <a:xfrm>
            <a:off x="720000" y="3056869"/>
            <a:ext cx="4977900" cy="8418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Introductions</a:t>
            </a:r>
            <a:endParaRPr/>
          </a:p>
        </p:txBody>
      </p:sp>
      <p:sp>
        <p:nvSpPr>
          <p:cNvPr id="176" name="Google Shape;176;p28"/>
          <p:cNvSpPr txBox="1"/>
          <p:nvPr>
            <p:ph idx="2" type="title"/>
          </p:nvPr>
        </p:nvSpPr>
        <p:spPr>
          <a:xfrm>
            <a:off x="720001" y="1666794"/>
            <a:ext cx="1231500" cy="1150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01</a:t>
            </a:r>
            <a:endParaRPr/>
          </a:p>
        </p:txBody>
      </p:sp>
      <p:sp>
        <p:nvSpPr>
          <p:cNvPr id="177" name="Google Shape;177;p28"/>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3" name="Shape 513"/>
        <p:cNvGrpSpPr/>
        <p:nvPr/>
      </p:nvGrpSpPr>
      <p:grpSpPr>
        <a:xfrm>
          <a:off x="0" y="0"/>
          <a:ext cx="0" cy="0"/>
          <a:chOff x="0" y="0"/>
          <a:chExt cx="0" cy="0"/>
        </a:xfrm>
      </p:grpSpPr>
      <p:sp>
        <p:nvSpPr>
          <p:cNvPr id="514" name="Google Shape;514;p55"/>
          <p:cNvSpPr txBox="1"/>
          <p:nvPr>
            <p:ph type="title"/>
          </p:nvPr>
        </p:nvSpPr>
        <p:spPr>
          <a:xfrm>
            <a:off x="720000" y="3056875"/>
            <a:ext cx="5756700" cy="8418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latin typeface="Work Sans"/>
                <a:ea typeface="Work Sans"/>
                <a:cs typeface="Work Sans"/>
                <a:sym typeface="Work Sans"/>
              </a:rPr>
              <a:t>What We Found</a:t>
            </a:r>
            <a:endParaRPr>
              <a:latin typeface="Work Sans"/>
              <a:ea typeface="Work Sans"/>
              <a:cs typeface="Work Sans"/>
              <a:sym typeface="Work Sans"/>
            </a:endParaRPr>
          </a:p>
        </p:txBody>
      </p:sp>
      <p:sp>
        <p:nvSpPr>
          <p:cNvPr id="515" name="Google Shape;515;p55"/>
          <p:cNvSpPr txBox="1"/>
          <p:nvPr>
            <p:ph idx="2" type="title"/>
          </p:nvPr>
        </p:nvSpPr>
        <p:spPr>
          <a:xfrm>
            <a:off x="720001" y="1666794"/>
            <a:ext cx="1231500" cy="1150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06</a:t>
            </a:r>
            <a:endParaRPr/>
          </a:p>
        </p:txBody>
      </p:sp>
      <p:sp>
        <p:nvSpPr>
          <p:cNvPr id="516" name="Google Shape;516;p55"/>
          <p:cNvSpPr txBox="1"/>
          <p:nvPr>
            <p:ph idx="1" type="subTitle"/>
          </p:nvPr>
        </p:nvSpPr>
        <p:spPr>
          <a:xfrm>
            <a:off x="720000" y="3898680"/>
            <a:ext cx="4977900" cy="705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Our results, graphs, and performance metrics</a:t>
            </a:r>
            <a:endParaRPr/>
          </a:p>
        </p:txBody>
      </p:sp>
      <p:sp>
        <p:nvSpPr>
          <p:cNvPr id="517" name="Google Shape;517;p55"/>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1" name="Shape 521"/>
        <p:cNvGrpSpPr/>
        <p:nvPr/>
      </p:nvGrpSpPr>
      <p:grpSpPr>
        <a:xfrm>
          <a:off x="0" y="0"/>
          <a:ext cx="0" cy="0"/>
          <a:chOff x="0" y="0"/>
          <a:chExt cx="0" cy="0"/>
        </a:xfrm>
      </p:grpSpPr>
      <p:sp>
        <p:nvSpPr>
          <p:cNvPr id="522" name="Google Shape;522;p56"/>
          <p:cNvSpPr txBox="1"/>
          <p:nvPr>
            <p:ph type="title"/>
          </p:nvPr>
        </p:nvSpPr>
        <p:spPr>
          <a:xfrm>
            <a:off x="720000" y="71475"/>
            <a:ext cx="77040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latin typeface="Work Sans"/>
                <a:ea typeface="Work Sans"/>
                <a:cs typeface="Work Sans"/>
                <a:sym typeface="Work Sans"/>
              </a:rPr>
              <a:t>Implementation Results</a:t>
            </a:r>
            <a:endParaRPr>
              <a:latin typeface="Work Sans"/>
              <a:ea typeface="Work Sans"/>
              <a:cs typeface="Work Sans"/>
              <a:sym typeface="Work Sans"/>
            </a:endParaRPr>
          </a:p>
        </p:txBody>
      </p:sp>
      <p:sp>
        <p:nvSpPr>
          <p:cNvPr id="523" name="Google Shape;523;p56"/>
          <p:cNvSpPr txBox="1"/>
          <p:nvPr/>
        </p:nvSpPr>
        <p:spPr>
          <a:xfrm>
            <a:off x="180875" y="3538250"/>
            <a:ext cx="3231600" cy="3121200"/>
          </a:xfrm>
          <a:prstGeom prst="rect">
            <a:avLst/>
          </a:prstGeom>
          <a:noFill/>
          <a:ln>
            <a:noFill/>
          </a:ln>
        </p:spPr>
        <p:txBody>
          <a:bodyPr anchorCtr="0" anchor="t" bIns="91425" lIns="91425" spcFirstLastPara="1" rIns="91425" wrap="square" tIns="91425">
            <a:noAutofit/>
          </a:bodyPr>
          <a:lstStyle/>
          <a:p>
            <a:pPr indent="0" lvl="0" marL="457200" rtl="0" algn="l">
              <a:lnSpc>
                <a:spcPct val="115000"/>
              </a:lnSpc>
              <a:spcBef>
                <a:spcPts val="0"/>
              </a:spcBef>
              <a:spcAft>
                <a:spcPts val="0"/>
              </a:spcAft>
              <a:buNone/>
            </a:pPr>
            <a:r>
              <a:t/>
            </a:r>
            <a:endParaRPr sz="1800">
              <a:solidFill>
                <a:schemeClr val="dk1"/>
              </a:solidFill>
              <a:latin typeface="Work Sans"/>
              <a:ea typeface="Work Sans"/>
              <a:cs typeface="Work Sans"/>
              <a:sym typeface="Work Sans"/>
            </a:endParaRPr>
          </a:p>
        </p:txBody>
      </p:sp>
      <p:sp>
        <p:nvSpPr>
          <p:cNvPr id="524" name="Google Shape;524;p56"/>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525" name="Google Shape;525;p56"/>
          <p:cNvPicPr preferRelativeResize="0"/>
          <p:nvPr/>
        </p:nvPicPr>
        <p:blipFill>
          <a:blip r:embed="rId3">
            <a:alphaModFix/>
          </a:blip>
          <a:stretch>
            <a:fillRect/>
          </a:stretch>
        </p:blipFill>
        <p:spPr>
          <a:xfrm>
            <a:off x="1220200" y="644175"/>
            <a:ext cx="6898348" cy="414665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9" name="Shape 529"/>
        <p:cNvGrpSpPr/>
        <p:nvPr/>
      </p:nvGrpSpPr>
      <p:grpSpPr>
        <a:xfrm>
          <a:off x="0" y="0"/>
          <a:ext cx="0" cy="0"/>
          <a:chOff x="0" y="0"/>
          <a:chExt cx="0" cy="0"/>
        </a:xfrm>
      </p:grpSpPr>
      <p:sp>
        <p:nvSpPr>
          <p:cNvPr id="530" name="Google Shape;530;p57"/>
          <p:cNvSpPr txBox="1"/>
          <p:nvPr>
            <p:ph type="title"/>
          </p:nvPr>
        </p:nvSpPr>
        <p:spPr>
          <a:xfrm>
            <a:off x="720000" y="155550"/>
            <a:ext cx="77040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latin typeface="Work Sans"/>
                <a:ea typeface="Work Sans"/>
                <a:cs typeface="Work Sans"/>
                <a:sym typeface="Work Sans"/>
              </a:rPr>
              <a:t>Implementation Results - Genre Results</a:t>
            </a:r>
            <a:endParaRPr>
              <a:latin typeface="Work Sans"/>
              <a:ea typeface="Work Sans"/>
              <a:cs typeface="Work Sans"/>
              <a:sym typeface="Work Sans"/>
            </a:endParaRPr>
          </a:p>
        </p:txBody>
      </p:sp>
      <p:sp>
        <p:nvSpPr>
          <p:cNvPr id="531" name="Google Shape;531;p57"/>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532" name="Google Shape;532;p57"/>
          <p:cNvPicPr preferRelativeResize="0"/>
          <p:nvPr/>
        </p:nvPicPr>
        <p:blipFill>
          <a:blip r:embed="rId3">
            <a:alphaModFix/>
          </a:blip>
          <a:stretch>
            <a:fillRect/>
          </a:stretch>
        </p:blipFill>
        <p:spPr>
          <a:xfrm>
            <a:off x="680275" y="694200"/>
            <a:ext cx="7990773" cy="3855149"/>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6" name="Shape 536"/>
        <p:cNvGrpSpPr/>
        <p:nvPr/>
      </p:nvGrpSpPr>
      <p:grpSpPr>
        <a:xfrm>
          <a:off x="0" y="0"/>
          <a:ext cx="0" cy="0"/>
          <a:chOff x="0" y="0"/>
          <a:chExt cx="0" cy="0"/>
        </a:xfrm>
      </p:grpSpPr>
      <p:sp>
        <p:nvSpPr>
          <p:cNvPr id="537" name="Google Shape;537;p58"/>
          <p:cNvSpPr txBox="1"/>
          <p:nvPr>
            <p:ph type="title"/>
          </p:nvPr>
        </p:nvSpPr>
        <p:spPr>
          <a:xfrm>
            <a:off x="720000" y="3056875"/>
            <a:ext cx="5756700" cy="8418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Applications</a:t>
            </a:r>
            <a:endParaRPr/>
          </a:p>
        </p:txBody>
      </p:sp>
      <p:sp>
        <p:nvSpPr>
          <p:cNvPr id="538" name="Google Shape;538;p58"/>
          <p:cNvSpPr txBox="1"/>
          <p:nvPr>
            <p:ph idx="2" type="title"/>
          </p:nvPr>
        </p:nvSpPr>
        <p:spPr>
          <a:xfrm>
            <a:off x="720001" y="1666794"/>
            <a:ext cx="1231500" cy="1150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07</a:t>
            </a:r>
            <a:endParaRPr/>
          </a:p>
        </p:txBody>
      </p:sp>
      <p:sp>
        <p:nvSpPr>
          <p:cNvPr id="539" name="Google Shape;539;p58"/>
          <p:cNvSpPr txBox="1"/>
          <p:nvPr>
            <p:ph idx="1" type="subTitle"/>
          </p:nvPr>
        </p:nvSpPr>
        <p:spPr>
          <a:xfrm>
            <a:off x="720000" y="3898680"/>
            <a:ext cx="4977900" cy="705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Real life use cases</a:t>
            </a:r>
            <a:endParaRPr/>
          </a:p>
        </p:txBody>
      </p:sp>
      <p:sp>
        <p:nvSpPr>
          <p:cNvPr id="540" name="Google Shape;540;p58"/>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4" name="Shape 544"/>
        <p:cNvGrpSpPr/>
        <p:nvPr/>
      </p:nvGrpSpPr>
      <p:grpSpPr>
        <a:xfrm>
          <a:off x="0" y="0"/>
          <a:ext cx="0" cy="0"/>
          <a:chOff x="0" y="0"/>
          <a:chExt cx="0" cy="0"/>
        </a:xfrm>
      </p:grpSpPr>
      <p:sp>
        <p:nvSpPr>
          <p:cNvPr id="545" name="Google Shape;545;p59"/>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546" name="Google Shape;546;p5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Applications</a:t>
            </a:r>
            <a:endParaRPr/>
          </a:p>
        </p:txBody>
      </p:sp>
      <p:sp>
        <p:nvSpPr>
          <p:cNvPr id="547" name="Google Shape;547;p59"/>
          <p:cNvSpPr txBox="1"/>
          <p:nvPr>
            <p:ph idx="4294967295" type="body"/>
          </p:nvPr>
        </p:nvSpPr>
        <p:spPr>
          <a:xfrm>
            <a:off x="311700" y="1152475"/>
            <a:ext cx="85206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sz="1800"/>
              <a:t>Archiving high quality music</a:t>
            </a:r>
            <a:endParaRPr sz="1800"/>
          </a:p>
          <a:p>
            <a:pPr indent="-342900" lvl="0" marL="457200" rtl="0" algn="l">
              <a:spcBef>
                <a:spcPts val="0"/>
              </a:spcBef>
              <a:spcAft>
                <a:spcPts val="0"/>
              </a:spcAft>
              <a:buSzPts val="1800"/>
              <a:buChar char="-"/>
            </a:pPr>
            <a:r>
              <a:rPr lang="en" sz="1800"/>
              <a:t>Artists/producers are free of Digital Rights Management (open-source)</a:t>
            </a:r>
            <a:endParaRPr sz="1800"/>
          </a:p>
          <a:p>
            <a:pPr indent="-342900" lvl="0" marL="457200" rtl="0" algn="l">
              <a:spcBef>
                <a:spcPts val="0"/>
              </a:spcBef>
              <a:spcAft>
                <a:spcPts val="0"/>
              </a:spcAft>
              <a:buSzPts val="1800"/>
              <a:buChar char="-"/>
            </a:pPr>
            <a:r>
              <a:rPr lang="en" sz="1800"/>
              <a:t>Streaming (Spotify - FLAC, Apple Music - ALAC)</a:t>
            </a:r>
            <a:endParaRPr sz="1800"/>
          </a:p>
          <a:p>
            <a:pPr indent="-342900" lvl="0" marL="457200" rtl="0" algn="l">
              <a:spcBef>
                <a:spcPts val="0"/>
              </a:spcBef>
              <a:spcAft>
                <a:spcPts val="0"/>
              </a:spcAft>
              <a:buSzPts val="1800"/>
              <a:buChar char="-"/>
            </a:pPr>
            <a:r>
              <a:rPr lang="en" sz="1800"/>
              <a:t>Audiophile equipment (Digital-to-Analog converters, studio acoustic panels</a:t>
            </a:r>
            <a:endParaRPr sz="1800"/>
          </a:p>
          <a:p>
            <a:pPr indent="0" lvl="0" marL="0" rtl="0" algn="l">
              <a:spcBef>
                <a:spcPts val="0"/>
              </a:spcBef>
              <a:spcAft>
                <a:spcPts val="0"/>
              </a:spcAft>
              <a:buNone/>
            </a:pPr>
            <a:r>
              <a:rPr lang="en" sz="1800"/>
              <a:t>Compare to:</a:t>
            </a:r>
            <a:endParaRPr sz="1800"/>
          </a:p>
          <a:p>
            <a:pPr indent="-342900" lvl="0" marL="457200" rtl="0" algn="l">
              <a:spcBef>
                <a:spcPts val="0"/>
              </a:spcBef>
              <a:spcAft>
                <a:spcPts val="0"/>
              </a:spcAft>
              <a:buSzPts val="1800"/>
              <a:buChar char="-"/>
            </a:pPr>
            <a:r>
              <a:rPr lang="en" sz="1800"/>
              <a:t>MP3: lossy vs lossless</a:t>
            </a:r>
            <a:endParaRPr sz="1800"/>
          </a:p>
          <a:p>
            <a:pPr indent="-342900" lvl="0" marL="457200" rtl="0" algn="l">
              <a:spcBef>
                <a:spcPts val="0"/>
              </a:spcBef>
              <a:spcAft>
                <a:spcPts val="0"/>
              </a:spcAft>
              <a:buSzPts val="1800"/>
              <a:buChar char="-"/>
            </a:pPr>
            <a:r>
              <a:rPr lang="en" sz="1800"/>
              <a:t>DEFLATE (ZIP): FLAC uses real-time decoding</a:t>
            </a:r>
            <a:endParaRPr sz="1800"/>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1" name="Shape 551"/>
        <p:cNvGrpSpPr/>
        <p:nvPr/>
      </p:nvGrpSpPr>
      <p:grpSpPr>
        <a:xfrm>
          <a:off x="0" y="0"/>
          <a:ext cx="0" cy="0"/>
          <a:chOff x="0" y="0"/>
          <a:chExt cx="0" cy="0"/>
        </a:xfrm>
      </p:grpSpPr>
      <p:sp>
        <p:nvSpPr>
          <p:cNvPr id="552" name="Google Shape;552;p60"/>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553" name="Google Shape;553;p60"/>
          <p:cNvPicPr preferRelativeResize="0"/>
          <p:nvPr/>
        </p:nvPicPr>
        <p:blipFill>
          <a:blip r:embed="rId3">
            <a:alphaModFix/>
          </a:blip>
          <a:stretch>
            <a:fillRect/>
          </a:stretch>
        </p:blipFill>
        <p:spPr>
          <a:xfrm>
            <a:off x="617750" y="1145575"/>
            <a:ext cx="2283624" cy="3734801"/>
          </a:xfrm>
          <a:prstGeom prst="rect">
            <a:avLst/>
          </a:prstGeom>
          <a:noFill/>
          <a:ln>
            <a:noFill/>
          </a:ln>
        </p:spPr>
      </p:pic>
      <p:sp>
        <p:nvSpPr>
          <p:cNvPr id="554" name="Google Shape;554;p60"/>
          <p:cNvSpPr txBox="1"/>
          <p:nvPr>
            <p:ph type="title"/>
          </p:nvPr>
        </p:nvSpPr>
        <p:spPr>
          <a:xfrm>
            <a:off x="311700" y="319025"/>
            <a:ext cx="31515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Spotify - FLAC</a:t>
            </a:r>
            <a:endParaRPr/>
          </a:p>
        </p:txBody>
      </p:sp>
      <p:pic>
        <p:nvPicPr>
          <p:cNvPr id="555" name="Google Shape;555;p60"/>
          <p:cNvPicPr preferRelativeResize="0"/>
          <p:nvPr/>
        </p:nvPicPr>
        <p:blipFill>
          <a:blip r:embed="rId4">
            <a:alphaModFix/>
          </a:blip>
          <a:stretch>
            <a:fillRect/>
          </a:stretch>
        </p:blipFill>
        <p:spPr>
          <a:xfrm>
            <a:off x="3463274" y="1039488"/>
            <a:ext cx="5093510" cy="3946976"/>
          </a:xfrm>
          <a:prstGeom prst="rect">
            <a:avLst/>
          </a:prstGeom>
          <a:noFill/>
          <a:ln>
            <a:noFill/>
          </a:ln>
        </p:spPr>
      </p:pic>
      <p:sp>
        <p:nvSpPr>
          <p:cNvPr id="556" name="Google Shape;556;p60"/>
          <p:cNvSpPr txBox="1"/>
          <p:nvPr>
            <p:ph type="title"/>
          </p:nvPr>
        </p:nvSpPr>
        <p:spPr>
          <a:xfrm>
            <a:off x="4115975" y="319025"/>
            <a:ext cx="37881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Apple Music - ALAC</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0" name="Shape 560"/>
        <p:cNvGrpSpPr/>
        <p:nvPr/>
      </p:nvGrpSpPr>
      <p:grpSpPr>
        <a:xfrm>
          <a:off x="0" y="0"/>
          <a:ext cx="0" cy="0"/>
          <a:chOff x="0" y="0"/>
          <a:chExt cx="0" cy="0"/>
        </a:xfrm>
      </p:grpSpPr>
      <p:sp>
        <p:nvSpPr>
          <p:cNvPr id="561" name="Google Shape;561;p61"/>
          <p:cNvSpPr txBox="1"/>
          <p:nvPr>
            <p:ph type="title"/>
          </p:nvPr>
        </p:nvSpPr>
        <p:spPr>
          <a:xfrm>
            <a:off x="720000" y="3056875"/>
            <a:ext cx="5756700" cy="8418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latin typeface="Work Sans"/>
                <a:ea typeface="Work Sans"/>
                <a:cs typeface="Work Sans"/>
                <a:sym typeface="Work Sans"/>
              </a:rPr>
              <a:t>Open Issues</a:t>
            </a:r>
            <a:endParaRPr>
              <a:latin typeface="Work Sans"/>
              <a:ea typeface="Work Sans"/>
              <a:cs typeface="Work Sans"/>
              <a:sym typeface="Work Sans"/>
            </a:endParaRPr>
          </a:p>
        </p:txBody>
      </p:sp>
      <p:sp>
        <p:nvSpPr>
          <p:cNvPr id="562" name="Google Shape;562;p61"/>
          <p:cNvSpPr txBox="1"/>
          <p:nvPr>
            <p:ph idx="2" type="title"/>
          </p:nvPr>
        </p:nvSpPr>
        <p:spPr>
          <a:xfrm>
            <a:off x="720001" y="1666794"/>
            <a:ext cx="1231500" cy="1150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08</a:t>
            </a:r>
            <a:endParaRPr/>
          </a:p>
        </p:txBody>
      </p:sp>
      <p:sp>
        <p:nvSpPr>
          <p:cNvPr id="563" name="Google Shape;563;p61"/>
          <p:cNvSpPr txBox="1"/>
          <p:nvPr>
            <p:ph idx="1" type="subTitle"/>
          </p:nvPr>
        </p:nvSpPr>
        <p:spPr>
          <a:xfrm>
            <a:off x="720000" y="3898680"/>
            <a:ext cx="4977900" cy="705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Ongoing work</a:t>
            </a:r>
            <a:endParaRPr/>
          </a:p>
        </p:txBody>
      </p:sp>
      <p:sp>
        <p:nvSpPr>
          <p:cNvPr id="564" name="Google Shape;564;p61"/>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8" name="Shape 568"/>
        <p:cNvGrpSpPr/>
        <p:nvPr/>
      </p:nvGrpSpPr>
      <p:grpSpPr>
        <a:xfrm>
          <a:off x="0" y="0"/>
          <a:ext cx="0" cy="0"/>
          <a:chOff x="0" y="0"/>
          <a:chExt cx="0" cy="0"/>
        </a:xfrm>
      </p:grpSpPr>
      <p:sp>
        <p:nvSpPr>
          <p:cNvPr id="569" name="Google Shape;569;p62"/>
          <p:cNvSpPr txBox="1"/>
          <p:nvPr>
            <p:ph idx="1" type="body"/>
          </p:nvPr>
        </p:nvSpPr>
        <p:spPr>
          <a:xfrm>
            <a:off x="720000" y="1143000"/>
            <a:ext cx="6188700" cy="3461100"/>
          </a:xfrm>
          <a:prstGeom prst="rect">
            <a:avLst/>
          </a:prstGeom>
        </p:spPr>
        <p:txBody>
          <a:bodyPr anchorCtr="0" anchor="t" bIns="91425" lIns="91425" spcFirstLastPara="1" rIns="91425" wrap="square" tIns="91425">
            <a:noAutofit/>
          </a:bodyPr>
          <a:lstStyle/>
          <a:p>
            <a:pPr indent="-342900" lvl="0" marL="457200" rtl="0" algn="l">
              <a:spcBef>
                <a:spcPts val="300"/>
              </a:spcBef>
              <a:spcAft>
                <a:spcPts val="0"/>
              </a:spcAft>
              <a:buClr>
                <a:schemeClr val="dk1"/>
              </a:buClr>
              <a:buSzPts val="1800"/>
              <a:buChar char="●"/>
            </a:pPr>
            <a:r>
              <a:rPr lang="en" sz="1800">
                <a:solidFill>
                  <a:schemeClr val="dk1"/>
                </a:solidFill>
              </a:rPr>
              <a:t>Arguable, small amount of loss when repeatedly going from WAV to FLAC and back to WAV</a:t>
            </a:r>
            <a:endParaRPr sz="1800">
              <a:solidFill>
                <a:schemeClr val="dk1"/>
              </a:solidFill>
            </a:endParaRPr>
          </a:p>
          <a:p>
            <a:pPr indent="-342900" lvl="0" marL="457200" rtl="0" algn="l">
              <a:spcBef>
                <a:spcPts val="0"/>
              </a:spcBef>
              <a:spcAft>
                <a:spcPts val="0"/>
              </a:spcAft>
              <a:buClr>
                <a:schemeClr val="dk1"/>
              </a:buClr>
              <a:buSzPts val="1800"/>
              <a:buChar char="●"/>
            </a:pPr>
            <a:r>
              <a:rPr lang="en" sz="1800">
                <a:solidFill>
                  <a:schemeClr val="dk1"/>
                </a:solidFill>
              </a:rPr>
              <a:t>Issues with internet broadcasting in terms of device compatibility and high bandwidth</a:t>
            </a:r>
            <a:endParaRPr sz="1800">
              <a:solidFill>
                <a:schemeClr val="dk1"/>
              </a:solidFill>
            </a:endParaRPr>
          </a:p>
          <a:p>
            <a:pPr indent="-342900" lvl="0" marL="457200" rtl="0" algn="l">
              <a:spcBef>
                <a:spcPts val="0"/>
              </a:spcBef>
              <a:spcAft>
                <a:spcPts val="0"/>
              </a:spcAft>
              <a:buClr>
                <a:schemeClr val="dk1"/>
              </a:buClr>
              <a:buSzPts val="1800"/>
              <a:buChar char="●"/>
            </a:pPr>
            <a:r>
              <a:rPr lang="en" sz="1800">
                <a:solidFill>
                  <a:schemeClr val="dk1"/>
                </a:solidFill>
              </a:rPr>
              <a:t>FLAC files do not play in native Apple applications (Apple Music)</a:t>
            </a:r>
            <a:endParaRPr sz="1800">
              <a:solidFill>
                <a:schemeClr val="dk1"/>
              </a:solidFill>
            </a:endParaRPr>
          </a:p>
          <a:p>
            <a:pPr indent="-342900" lvl="1" marL="914400" rtl="0" algn="l">
              <a:spcBef>
                <a:spcPts val="0"/>
              </a:spcBef>
              <a:spcAft>
                <a:spcPts val="0"/>
              </a:spcAft>
              <a:buClr>
                <a:schemeClr val="dk1"/>
              </a:buClr>
              <a:buSzPts val="1800"/>
              <a:buChar char="○"/>
            </a:pPr>
            <a:r>
              <a:rPr lang="en" sz="1800">
                <a:solidFill>
                  <a:schemeClr val="dk1"/>
                </a:solidFill>
              </a:rPr>
              <a:t>Must convert FLAC files to ALAC using a conversion tool such as XLD</a:t>
            </a:r>
            <a:endParaRPr sz="1800">
              <a:solidFill>
                <a:schemeClr val="dk1"/>
              </a:solidFill>
            </a:endParaRPr>
          </a:p>
          <a:p>
            <a:pPr indent="-342900" lvl="1" marL="914400" rtl="0" algn="l">
              <a:spcBef>
                <a:spcPts val="0"/>
              </a:spcBef>
              <a:spcAft>
                <a:spcPts val="0"/>
              </a:spcAft>
              <a:buClr>
                <a:schemeClr val="dk1"/>
              </a:buClr>
              <a:buSzPts val="1800"/>
              <a:buChar char="○"/>
            </a:pPr>
            <a:r>
              <a:rPr lang="en" sz="1800">
                <a:solidFill>
                  <a:schemeClr val="dk1"/>
                </a:solidFill>
              </a:rPr>
              <a:t>Can use third-party application such as VLC Media Player</a:t>
            </a:r>
            <a:endParaRPr sz="1800">
              <a:solidFill>
                <a:schemeClr val="dk1"/>
              </a:solidFill>
            </a:endParaRPr>
          </a:p>
        </p:txBody>
      </p:sp>
      <p:sp>
        <p:nvSpPr>
          <p:cNvPr id="570" name="Google Shape;570;p62"/>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Work Sans"/>
                <a:ea typeface="Work Sans"/>
                <a:cs typeface="Work Sans"/>
                <a:sym typeface="Work Sans"/>
              </a:rPr>
              <a:t>Open Issues</a:t>
            </a:r>
            <a:endParaRPr>
              <a:latin typeface="Work Sans"/>
              <a:ea typeface="Work Sans"/>
              <a:cs typeface="Work Sans"/>
              <a:sym typeface="Work Sans"/>
            </a:endParaRPr>
          </a:p>
        </p:txBody>
      </p:sp>
      <p:sp>
        <p:nvSpPr>
          <p:cNvPr id="571" name="Google Shape;571;p62"/>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5" name="Shape 575"/>
        <p:cNvGrpSpPr/>
        <p:nvPr/>
      </p:nvGrpSpPr>
      <p:grpSpPr>
        <a:xfrm>
          <a:off x="0" y="0"/>
          <a:ext cx="0" cy="0"/>
          <a:chOff x="0" y="0"/>
          <a:chExt cx="0" cy="0"/>
        </a:xfrm>
      </p:grpSpPr>
      <p:sp>
        <p:nvSpPr>
          <p:cNvPr id="576" name="Google Shape;576;p63"/>
          <p:cNvSpPr txBox="1"/>
          <p:nvPr>
            <p:ph idx="1" type="body"/>
          </p:nvPr>
        </p:nvSpPr>
        <p:spPr>
          <a:xfrm>
            <a:off x="720000" y="1143000"/>
            <a:ext cx="7029600" cy="3762000"/>
          </a:xfrm>
          <a:prstGeom prst="rect">
            <a:avLst/>
          </a:prstGeom>
        </p:spPr>
        <p:txBody>
          <a:bodyPr anchorCtr="0" anchor="t" bIns="91425" lIns="91425" spcFirstLastPara="1" rIns="91425" wrap="square" tIns="91425">
            <a:noAutofit/>
          </a:bodyPr>
          <a:lstStyle/>
          <a:p>
            <a:pPr indent="0" lvl="0" marL="0" rtl="0" algn="l">
              <a:spcBef>
                <a:spcPts val="300"/>
              </a:spcBef>
              <a:spcAft>
                <a:spcPts val="0"/>
              </a:spcAft>
              <a:buNone/>
            </a:pPr>
            <a:r>
              <a:rPr lang="en">
                <a:solidFill>
                  <a:schemeClr val="dk1"/>
                </a:solidFill>
              </a:rPr>
              <a:t>[1] “FLAC - Features,” xiph.org. https://xiph.org/flac/news.html</a:t>
            </a:r>
            <a:endParaRPr>
              <a:solidFill>
                <a:schemeClr val="dk1"/>
              </a:solidFill>
            </a:endParaRPr>
          </a:p>
          <a:p>
            <a:pPr indent="0" lvl="0" marL="0" rtl="0" algn="l">
              <a:spcBef>
                <a:spcPts val="300"/>
              </a:spcBef>
              <a:spcAft>
                <a:spcPts val="0"/>
              </a:spcAft>
              <a:buNone/>
            </a:pPr>
            <a:r>
              <a:rPr lang="en">
                <a:solidFill>
                  <a:schemeClr val="dk1"/>
                </a:solidFill>
              </a:rPr>
              <a:t>[2] M. Huismann, “Audio timeline | Yale University Library,” web.library.yale.edu, 2006. </a:t>
            </a:r>
            <a:r>
              <a:rPr lang="en" u="sng">
                <a:solidFill>
                  <a:schemeClr val="hlink"/>
                </a:solidFill>
                <a:hlinkClick r:id="rId3"/>
              </a:rPr>
              <a:t>https://web.library.yale.edu/cataloging/music/audiotimeline</a:t>
            </a:r>
            <a:endParaRPr>
              <a:solidFill>
                <a:schemeClr val="dk1"/>
              </a:solidFill>
            </a:endParaRPr>
          </a:p>
          <a:p>
            <a:pPr indent="0" lvl="0" marL="0" rtl="0" algn="l">
              <a:spcBef>
                <a:spcPts val="300"/>
              </a:spcBef>
              <a:spcAft>
                <a:spcPts val="0"/>
              </a:spcAft>
              <a:buNone/>
            </a:pPr>
            <a:r>
              <a:rPr lang="en">
                <a:solidFill>
                  <a:schemeClr val="dk1"/>
                </a:solidFill>
              </a:rPr>
              <a:t>[3] M. Q. C. van Beurden and A. Weaver, “Free Lossless Audio Codec (FLAC),” Dec. 2024, doi: </a:t>
            </a:r>
            <a:r>
              <a:rPr lang="en" u="sng">
                <a:solidFill>
                  <a:schemeClr val="hlink"/>
                </a:solidFill>
                <a:hlinkClick r:id="rId4"/>
              </a:rPr>
              <a:t>https://doi.org/10.17487/rfc9639</a:t>
            </a:r>
            <a:r>
              <a:rPr lang="en">
                <a:solidFill>
                  <a:schemeClr val="dk1"/>
                </a:solidFill>
              </a:rPr>
              <a:t>.</a:t>
            </a:r>
            <a:endParaRPr>
              <a:solidFill>
                <a:schemeClr val="dk1"/>
              </a:solidFill>
            </a:endParaRPr>
          </a:p>
          <a:p>
            <a:pPr indent="0" lvl="0" marL="0" rtl="0" algn="l">
              <a:spcBef>
                <a:spcPts val="300"/>
              </a:spcBef>
              <a:spcAft>
                <a:spcPts val="0"/>
              </a:spcAft>
              <a:buNone/>
            </a:pPr>
            <a:r>
              <a:rPr lang="en">
                <a:solidFill>
                  <a:schemeClr val="dk1"/>
                </a:solidFill>
              </a:rPr>
              <a:t>[4] T. S. Gunawan, S. A. A. Rashid and M. Kartiwi, "Investigation of various algorithms on multichannel audio compression," 2017 IEEE 4th International Conference on Smart Instrumentation, Measurement and Application (ICSIMA), Putrajaya, Malaysia, 2017, pp. 1-5, doi: 10.1109/ICSIMA.2017.8311985. </a:t>
            </a:r>
            <a:endParaRPr>
              <a:solidFill>
                <a:schemeClr val="dk1"/>
              </a:solidFill>
            </a:endParaRPr>
          </a:p>
          <a:p>
            <a:pPr indent="0" lvl="0" marL="0" rtl="0" algn="l">
              <a:spcBef>
                <a:spcPts val="300"/>
              </a:spcBef>
              <a:spcAft>
                <a:spcPts val="0"/>
              </a:spcAft>
              <a:buNone/>
            </a:pPr>
            <a:r>
              <a:rPr lang="en">
                <a:solidFill>
                  <a:schemeClr val="dk1"/>
                </a:solidFill>
              </a:rPr>
              <a:t>[5] H. Huang, H. Shu and R. Yu, "Lossless audio compression in the new</a:t>
            </a:r>
            <a:endParaRPr>
              <a:solidFill>
                <a:schemeClr val="dk1"/>
              </a:solidFill>
            </a:endParaRPr>
          </a:p>
          <a:p>
            <a:pPr indent="0" lvl="0" marL="0" rtl="0" algn="l">
              <a:spcBef>
                <a:spcPts val="300"/>
              </a:spcBef>
              <a:spcAft>
                <a:spcPts val="0"/>
              </a:spcAft>
              <a:buNone/>
            </a:pPr>
            <a:r>
              <a:rPr lang="en">
                <a:solidFill>
                  <a:schemeClr val="dk1"/>
                </a:solidFill>
              </a:rPr>
              <a:t>IEEE Standard for Advanced Audio Coding," 2014 IEEE</a:t>
            </a:r>
            <a:endParaRPr>
              <a:solidFill>
                <a:schemeClr val="dk1"/>
              </a:solidFill>
            </a:endParaRPr>
          </a:p>
          <a:p>
            <a:pPr indent="0" lvl="0" marL="0" rtl="0" algn="l">
              <a:spcBef>
                <a:spcPts val="300"/>
              </a:spcBef>
              <a:spcAft>
                <a:spcPts val="0"/>
              </a:spcAft>
              <a:buNone/>
            </a:pPr>
            <a:r>
              <a:rPr lang="en">
                <a:solidFill>
                  <a:schemeClr val="dk1"/>
                </a:solidFill>
              </a:rPr>
              <a:t>International Conference on Acoustics, Speech and Signal Processing</a:t>
            </a:r>
            <a:endParaRPr>
              <a:solidFill>
                <a:schemeClr val="dk1"/>
              </a:solidFill>
            </a:endParaRPr>
          </a:p>
          <a:p>
            <a:pPr indent="0" lvl="0" marL="0" rtl="0" algn="l">
              <a:spcBef>
                <a:spcPts val="300"/>
              </a:spcBef>
              <a:spcAft>
                <a:spcPts val="0"/>
              </a:spcAft>
              <a:buNone/>
            </a:pPr>
            <a:r>
              <a:rPr lang="en">
                <a:solidFill>
                  <a:schemeClr val="dk1"/>
                </a:solidFill>
              </a:rPr>
              <a:t>(ICASSP), Florence, 2014, pp. 6934-6938</a:t>
            </a:r>
            <a:endParaRPr>
              <a:solidFill>
                <a:schemeClr val="dk1"/>
              </a:solidFill>
            </a:endParaRPr>
          </a:p>
          <a:p>
            <a:pPr indent="0" lvl="0" marL="0" rtl="0" algn="l">
              <a:spcBef>
                <a:spcPts val="300"/>
              </a:spcBef>
              <a:spcAft>
                <a:spcPts val="0"/>
              </a:spcAft>
              <a:buNone/>
            </a:pPr>
            <a:r>
              <a:t/>
            </a:r>
            <a:endParaRPr>
              <a:solidFill>
                <a:schemeClr val="dk1"/>
              </a:solidFill>
            </a:endParaRPr>
          </a:p>
          <a:p>
            <a:pPr indent="0" lvl="0" marL="0" rtl="0" algn="l">
              <a:spcBef>
                <a:spcPts val="300"/>
              </a:spcBef>
              <a:spcAft>
                <a:spcPts val="0"/>
              </a:spcAft>
              <a:buNone/>
            </a:pPr>
            <a:r>
              <a:rPr lang="en">
                <a:solidFill>
                  <a:schemeClr val="dk1"/>
                </a:solidFill>
              </a:rPr>
              <a:t>‌</a:t>
            </a:r>
            <a:endParaRPr>
              <a:solidFill>
                <a:schemeClr val="dk1"/>
              </a:solidFill>
            </a:endParaRPr>
          </a:p>
          <a:p>
            <a:pPr indent="0" lvl="0" marL="0" rtl="0" algn="l">
              <a:spcBef>
                <a:spcPts val="300"/>
              </a:spcBef>
              <a:spcAft>
                <a:spcPts val="0"/>
              </a:spcAft>
              <a:buNone/>
            </a:pPr>
            <a:r>
              <a:t/>
            </a:r>
            <a:endParaRPr>
              <a:solidFill>
                <a:schemeClr val="dk1"/>
              </a:solidFill>
            </a:endParaRPr>
          </a:p>
          <a:p>
            <a:pPr indent="0" lvl="0" marL="0" rtl="0" algn="l">
              <a:spcBef>
                <a:spcPts val="300"/>
              </a:spcBef>
              <a:spcAft>
                <a:spcPts val="0"/>
              </a:spcAft>
              <a:buNone/>
            </a:pPr>
            <a:r>
              <a:rPr lang="en">
                <a:solidFill>
                  <a:schemeClr val="dk1"/>
                </a:solidFill>
              </a:rPr>
              <a:t>‌</a:t>
            </a:r>
            <a:endParaRPr>
              <a:solidFill>
                <a:schemeClr val="dk1"/>
              </a:solidFill>
            </a:endParaRPr>
          </a:p>
          <a:p>
            <a:pPr indent="0" lvl="0" marL="0" rtl="0" algn="l">
              <a:spcBef>
                <a:spcPts val="300"/>
              </a:spcBef>
              <a:spcAft>
                <a:spcPts val="0"/>
              </a:spcAft>
              <a:buNone/>
            </a:pPr>
            <a:r>
              <a:t/>
            </a:r>
            <a:endParaRPr>
              <a:solidFill>
                <a:schemeClr val="dk1"/>
              </a:solidFill>
            </a:endParaRPr>
          </a:p>
          <a:p>
            <a:pPr indent="0" lvl="0" marL="0" rtl="0" algn="l">
              <a:spcBef>
                <a:spcPts val="300"/>
              </a:spcBef>
              <a:spcAft>
                <a:spcPts val="0"/>
              </a:spcAft>
              <a:buNone/>
            </a:pPr>
            <a:br>
              <a:rPr lang="en">
                <a:solidFill>
                  <a:schemeClr val="dk1"/>
                </a:solidFill>
              </a:rPr>
            </a:br>
            <a:endParaRPr>
              <a:solidFill>
                <a:schemeClr val="dk1"/>
              </a:solidFill>
            </a:endParaRPr>
          </a:p>
        </p:txBody>
      </p:sp>
      <p:sp>
        <p:nvSpPr>
          <p:cNvPr id="577" name="Google Shape;577;p63"/>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References</a:t>
            </a:r>
            <a:endParaRPr/>
          </a:p>
        </p:txBody>
      </p:sp>
      <p:sp>
        <p:nvSpPr>
          <p:cNvPr id="578" name="Google Shape;578;p63"/>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2" name="Shape 582"/>
        <p:cNvGrpSpPr/>
        <p:nvPr/>
      </p:nvGrpSpPr>
      <p:grpSpPr>
        <a:xfrm>
          <a:off x="0" y="0"/>
          <a:ext cx="0" cy="0"/>
          <a:chOff x="0" y="0"/>
          <a:chExt cx="0" cy="0"/>
        </a:xfrm>
      </p:grpSpPr>
      <p:sp>
        <p:nvSpPr>
          <p:cNvPr id="583" name="Google Shape;583;p64"/>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500">
                <a:latin typeface="Work Sans"/>
                <a:ea typeface="Work Sans"/>
                <a:cs typeface="Work Sans"/>
                <a:sym typeface="Work Sans"/>
              </a:rPr>
              <a:t>Discussion and </a:t>
            </a:r>
            <a:r>
              <a:rPr lang="en" sz="3500">
                <a:latin typeface="Work Sans"/>
                <a:ea typeface="Work Sans"/>
                <a:cs typeface="Work Sans"/>
                <a:sym typeface="Work Sans"/>
              </a:rPr>
              <a:t>Test Questions</a:t>
            </a:r>
            <a:endParaRPr sz="3500">
              <a:latin typeface="Work Sans"/>
              <a:ea typeface="Work Sans"/>
              <a:cs typeface="Work Sans"/>
              <a:sym typeface="Work Sans"/>
            </a:endParaRPr>
          </a:p>
        </p:txBody>
      </p:sp>
      <p:sp>
        <p:nvSpPr>
          <p:cNvPr id="584" name="Google Shape;584;p64"/>
          <p:cNvSpPr txBox="1"/>
          <p:nvPr>
            <p:ph idx="1" type="subTitle"/>
          </p:nvPr>
        </p:nvSpPr>
        <p:spPr>
          <a:xfrm>
            <a:off x="1863963" y="2181950"/>
            <a:ext cx="6320100" cy="889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100"/>
              <a:t>What year was the most recent major update (as of this presentation) made to FLAC?</a:t>
            </a:r>
            <a:endParaRPr sz="2100"/>
          </a:p>
        </p:txBody>
      </p:sp>
      <p:sp>
        <p:nvSpPr>
          <p:cNvPr id="585" name="Google Shape;585;p64"/>
          <p:cNvSpPr txBox="1"/>
          <p:nvPr>
            <p:ph idx="7" type="title"/>
          </p:nvPr>
        </p:nvSpPr>
        <p:spPr>
          <a:xfrm>
            <a:off x="959938" y="1402447"/>
            <a:ext cx="734700" cy="548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01</a:t>
            </a:r>
            <a:endParaRPr/>
          </a:p>
        </p:txBody>
      </p:sp>
      <p:sp>
        <p:nvSpPr>
          <p:cNvPr id="586" name="Google Shape;586;p64"/>
          <p:cNvSpPr txBox="1"/>
          <p:nvPr>
            <p:ph idx="1" type="subTitle"/>
          </p:nvPr>
        </p:nvSpPr>
        <p:spPr>
          <a:xfrm>
            <a:off x="1863963" y="1232050"/>
            <a:ext cx="6320100" cy="889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100"/>
              <a:t>What file type do we say FLAC is most commonly used to compress?</a:t>
            </a:r>
            <a:endParaRPr sz="2100"/>
          </a:p>
        </p:txBody>
      </p:sp>
      <p:sp>
        <p:nvSpPr>
          <p:cNvPr id="587" name="Google Shape;587;p64"/>
          <p:cNvSpPr txBox="1"/>
          <p:nvPr>
            <p:ph idx="7" type="title"/>
          </p:nvPr>
        </p:nvSpPr>
        <p:spPr>
          <a:xfrm>
            <a:off x="959938" y="2352347"/>
            <a:ext cx="734700" cy="548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02</a:t>
            </a:r>
            <a:endParaRPr/>
          </a:p>
        </p:txBody>
      </p:sp>
      <p:sp>
        <p:nvSpPr>
          <p:cNvPr id="588" name="Google Shape;588;p64"/>
          <p:cNvSpPr txBox="1"/>
          <p:nvPr>
            <p:ph idx="1" type="subTitle"/>
          </p:nvPr>
        </p:nvSpPr>
        <p:spPr>
          <a:xfrm>
            <a:off x="1863975" y="3302250"/>
            <a:ext cx="4873500" cy="548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100"/>
              <a:t>What is Apple’s version of FLAC encoding?</a:t>
            </a:r>
            <a:endParaRPr sz="2100"/>
          </a:p>
        </p:txBody>
      </p:sp>
      <p:sp>
        <p:nvSpPr>
          <p:cNvPr id="589" name="Google Shape;589;p64"/>
          <p:cNvSpPr txBox="1"/>
          <p:nvPr>
            <p:ph idx="7" type="title"/>
          </p:nvPr>
        </p:nvSpPr>
        <p:spPr>
          <a:xfrm>
            <a:off x="959938" y="3302247"/>
            <a:ext cx="734700" cy="548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03</a:t>
            </a:r>
            <a:endParaRPr/>
          </a:p>
        </p:txBody>
      </p:sp>
      <p:sp>
        <p:nvSpPr>
          <p:cNvPr id="590" name="Google Shape;590;p64"/>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591" name="Google Shape;591;p64"/>
          <p:cNvPicPr preferRelativeResize="0"/>
          <p:nvPr/>
        </p:nvPicPr>
        <p:blipFill rotWithShape="1">
          <a:blip r:embed="rId3">
            <a:alphaModFix/>
          </a:blip>
          <a:srcRect b="2267" l="3672" r="2887" t="2874"/>
          <a:stretch/>
        </p:blipFill>
        <p:spPr>
          <a:xfrm>
            <a:off x="6906800" y="3071450"/>
            <a:ext cx="1653243" cy="1656475"/>
          </a:xfrm>
          <a:prstGeom prst="rect">
            <a:avLst/>
          </a:prstGeom>
          <a:noFill/>
          <a:ln>
            <a:noFill/>
          </a:ln>
        </p:spPr>
      </p:pic>
      <p:sp>
        <p:nvSpPr>
          <p:cNvPr id="592" name="Google Shape;592;p64"/>
          <p:cNvSpPr txBox="1"/>
          <p:nvPr/>
        </p:nvSpPr>
        <p:spPr>
          <a:xfrm>
            <a:off x="6906775" y="4626850"/>
            <a:ext cx="1653300" cy="548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200">
                <a:solidFill>
                  <a:schemeClr val="dk1"/>
                </a:solidFill>
                <a:latin typeface="Work Sans"/>
                <a:ea typeface="Work Sans"/>
                <a:cs typeface="Work Sans"/>
                <a:sym typeface="Work Sans"/>
              </a:rPr>
              <a:t>https://forms.gle/nqFYzfqULVHJCpnr8</a:t>
            </a:r>
            <a:endParaRPr sz="1200">
              <a:solidFill>
                <a:schemeClr val="dk1"/>
              </a:solidFill>
              <a:latin typeface="Work Sans"/>
              <a:ea typeface="Work Sans"/>
              <a:cs typeface="Work Sans"/>
              <a:sym typeface="Work Sans"/>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 name="Shape 181"/>
        <p:cNvGrpSpPr/>
        <p:nvPr/>
      </p:nvGrpSpPr>
      <p:grpSpPr>
        <a:xfrm>
          <a:off x="0" y="0"/>
          <a:ext cx="0" cy="0"/>
          <a:chOff x="0" y="0"/>
          <a:chExt cx="0" cy="0"/>
        </a:xfrm>
      </p:grpSpPr>
      <p:sp>
        <p:nvSpPr>
          <p:cNvPr id="182" name="Google Shape;182;p29"/>
          <p:cNvSpPr txBox="1"/>
          <p:nvPr>
            <p:ph type="title"/>
          </p:nvPr>
        </p:nvSpPr>
        <p:spPr>
          <a:xfrm>
            <a:off x="757700" y="86099"/>
            <a:ext cx="3562800" cy="6333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latin typeface="Work Sans"/>
                <a:ea typeface="Work Sans"/>
                <a:cs typeface="Work Sans"/>
                <a:sym typeface="Work Sans"/>
              </a:rPr>
              <a:t>Connor Riley</a:t>
            </a:r>
            <a:endParaRPr>
              <a:latin typeface="Work Sans"/>
              <a:ea typeface="Work Sans"/>
              <a:cs typeface="Work Sans"/>
              <a:sym typeface="Work Sans"/>
            </a:endParaRPr>
          </a:p>
        </p:txBody>
      </p:sp>
      <p:sp>
        <p:nvSpPr>
          <p:cNvPr id="183" name="Google Shape;183;p29"/>
          <p:cNvSpPr txBox="1"/>
          <p:nvPr>
            <p:ph idx="1" type="subTitle"/>
          </p:nvPr>
        </p:nvSpPr>
        <p:spPr>
          <a:xfrm>
            <a:off x="757700" y="786725"/>
            <a:ext cx="7799100" cy="3895800"/>
          </a:xfrm>
          <a:prstGeom prst="rect">
            <a:avLst/>
          </a:prstGeom>
        </p:spPr>
        <p:txBody>
          <a:bodyPr anchorCtr="0" anchor="t" bIns="91425" lIns="91425" spcFirstLastPara="1" rIns="91425" wrap="square" tIns="91425">
            <a:noAutofit/>
          </a:bodyPr>
          <a:lstStyle/>
          <a:p>
            <a:pPr indent="-323850" lvl="0" marL="457200" rtl="0" algn="l">
              <a:spcBef>
                <a:spcPts val="0"/>
              </a:spcBef>
              <a:spcAft>
                <a:spcPts val="0"/>
              </a:spcAft>
              <a:buSzPts val="1500"/>
              <a:buChar char="-"/>
            </a:pPr>
            <a:r>
              <a:rPr lang="en" sz="1500"/>
              <a:t>From Vero Beach, Florida</a:t>
            </a:r>
            <a:endParaRPr sz="1500"/>
          </a:p>
          <a:p>
            <a:pPr indent="-323850" lvl="0" marL="457200" rtl="0" algn="l">
              <a:spcBef>
                <a:spcPts val="0"/>
              </a:spcBef>
              <a:spcAft>
                <a:spcPts val="0"/>
              </a:spcAft>
              <a:buSzPts val="1500"/>
              <a:buChar char="-"/>
            </a:pPr>
            <a:r>
              <a:rPr lang="en" sz="1500"/>
              <a:t>Attended Vero Beach High School </a:t>
            </a:r>
            <a:endParaRPr sz="1500"/>
          </a:p>
          <a:p>
            <a:pPr indent="0" lvl="0" marL="0" rtl="0" algn="l">
              <a:spcBef>
                <a:spcPts val="0"/>
              </a:spcBef>
              <a:spcAft>
                <a:spcPts val="0"/>
              </a:spcAft>
              <a:buNone/>
            </a:pPr>
            <a:r>
              <a:rPr lang="en" sz="1500"/>
              <a:t>    </a:t>
            </a:r>
            <a:r>
              <a:rPr lang="en" sz="1500"/>
              <a:t>- Focused on Biology - Certified Lab Tech</a:t>
            </a:r>
            <a:endParaRPr sz="1500"/>
          </a:p>
          <a:p>
            <a:pPr indent="0" lvl="0" marL="0" rtl="0" algn="l">
              <a:spcBef>
                <a:spcPts val="0"/>
              </a:spcBef>
              <a:spcAft>
                <a:spcPts val="0"/>
              </a:spcAft>
              <a:buNone/>
            </a:pPr>
            <a:r>
              <a:rPr lang="en" sz="1500"/>
              <a:t>    - Was part of the school’s band</a:t>
            </a:r>
            <a:endParaRPr sz="1500"/>
          </a:p>
          <a:p>
            <a:pPr indent="0" lvl="0" marL="0" rtl="0" algn="l">
              <a:spcBef>
                <a:spcPts val="0"/>
              </a:spcBef>
              <a:spcAft>
                <a:spcPts val="0"/>
              </a:spcAft>
              <a:buNone/>
            </a:pPr>
            <a:r>
              <a:rPr lang="en" sz="1500"/>
              <a:t>    - Played concert bassoon for 8 years, marched Euphonium</a:t>
            </a:r>
            <a:endParaRPr sz="1500"/>
          </a:p>
          <a:p>
            <a:pPr indent="0" lvl="0" marL="0" rtl="0" algn="l">
              <a:spcBef>
                <a:spcPts val="0"/>
              </a:spcBef>
              <a:spcAft>
                <a:spcPts val="0"/>
              </a:spcAft>
              <a:buNone/>
            </a:pPr>
            <a:r>
              <a:rPr lang="en" sz="1500"/>
              <a:t>    - Performed in london new years parade</a:t>
            </a:r>
            <a:endParaRPr sz="1500"/>
          </a:p>
          <a:p>
            <a:pPr indent="-323850" lvl="0" marL="457200" rtl="0" algn="l">
              <a:spcBef>
                <a:spcPts val="0"/>
              </a:spcBef>
              <a:spcAft>
                <a:spcPts val="0"/>
              </a:spcAft>
              <a:buSzPts val="1500"/>
              <a:buChar char="-"/>
            </a:pPr>
            <a:r>
              <a:rPr lang="en" sz="1500"/>
              <a:t>Started UTK in 2019, as a Microbiology major</a:t>
            </a:r>
            <a:endParaRPr sz="1500"/>
          </a:p>
          <a:p>
            <a:pPr indent="-323850" lvl="0" marL="457200" rtl="0" algn="l">
              <a:spcBef>
                <a:spcPts val="0"/>
              </a:spcBef>
              <a:spcAft>
                <a:spcPts val="0"/>
              </a:spcAft>
              <a:buSzPts val="1500"/>
              <a:buChar char="-"/>
            </a:pPr>
            <a:r>
              <a:rPr lang="en" sz="1500"/>
              <a:t>Swapped to CS after Covid, Graduating this semester</a:t>
            </a:r>
            <a:endParaRPr sz="1500"/>
          </a:p>
          <a:p>
            <a:pPr indent="-323850" lvl="0" marL="457200" rtl="0" algn="l">
              <a:spcBef>
                <a:spcPts val="0"/>
              </a:spcBef>
              <a:spcAft>
                <a:spcPts val="0"/>
              </a:spcAft>
              <a:buSzPts val="1500"/>
              <a:buChar char="-"/>
            </a:pPr>
            <a:r>
              <a:rPr lang="en" sz="1500"/>
              <a:t>Worked downtown at J.C. Holdway for past 6.5 years</a:t>
            </a:r>
            <a:endParaRPr sz="1500"/>
          </a:p>
        </p:txBody>
      </p:sp>
      <p:sp>
        <p:nvSpPr>
          <p:cNvPr id="184" name="Google Shape;184;p29"/>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185" name="Google Shape;185;p29"/>
          <p:cNvPicPr preferRelativeResize="0"/>
          <p:nvPr/>
        </p:nvPicPr>
        <p:blipFill rotWithShape="1">
          <a:blip r:embed="rId3">
            <a:alphaModFix/>
          </a:blip>
          <a:srcRect b="-10" l="8450" r="0" t="3930"/>
          <a:stretch/>
        </p:blipFill>
        <p:spPr>
          <a:xfrm>
            <a:off x="5581200" y="0"/>
            <a:ext cx="3562801" cy="1956675"/>
          </a:xfrm>
          <a:prstGeom prst="rect">
            <a:avLst/>
          </a:prstGeom>
          <a:noFill/>
          <a:ln>
            <a:noFill/>
          </a:ln>
        </p:spPr>
      </p:pic>
      <p:grpSp>
        <p:nvGrpSpPr>
          <p:cNvPr id="186" name="Google Shape;186;p29"/>
          <p:cNvGrpSpPr/>
          <p:nvPr/>
        </p:nvGrpSpPr>
        <p:grpSpPr>
          <a:xfrm>
            <a:off x="6843652" y="1956675"/>
            <a:ext cx="2300349" cy="2793174"/>
            <a:chOff x="4319152" y="86100"/>
            <a:chExt cx="2300349" cy="2793174"/>
          </a:xfrm>
        </p:grpSpPr>
        <p:pic>
          <p:nvPicPr>
            <p:cNvPr id="187" name="Google Shape;187;p29"/>
            <p:cNvPicPr preferRelativeResize="0"/>
            <p:nvPr/>
          </p:nvPicPr>
          <p:blipFill rotWithShape="1">
            <a:blip r:embed="rId4">
              <a:alphaModFix/>
            </a:blip>
            <a:srcRect b="24012" l="34798" r="0" t="0"/>
            <a:stretch/>
          </p:blipFill>
          <p:spPr>
            <a:xfrm>
              <a:off x="4319152" y="86100"/>
              <a:ext cx="2300349" cy="2793174"/>
            </a:xfrm>
            <a:prstGeom prst="rect">
              <a:avLst/>
            </a:prstGeom>
            <a:noFill/>
            <a:ln>
              <a:noFill/>
            </a:ln>
          </p:spPr>
        </p:pic>
        <p:sp>
          <p:nvSpPr>
            <p:cNvPr id="188" name="Google Shape;188;p29"/>
            <p:cNvSpPr/>
            <p:nvPr/>
          </p:nvSpPr>
          <p:spPr>
            <a:xfrm>
              <a:off x="5638275" y="1201600"/>
              <a:ext cx="393900" cy="189000"/>
            </a:xfrm>
            <a:prstGeom prst="ellipse">
              <a:avLst/>
            </a:prstGeom>
            <a:no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Work Sans"/>
                <a:ea typeface="Work Sans"/>
                <a:cs typeface="Work Sans"/>
                <a:sym typeface="Work Sans"/>
              </a:endParaRPr>
            </a:p>
          </p:txBody>
        </p:sp>
      </p:grpSp>
      <p:pic>
        <p:nvPicPr>
          <p:cNvPr id="189" name="Google Shape;189;p29"/>
          <p:cNvPicPr preferRelativeResize="0"/>
          <p:nvPr/>
        </p:nvPicPr>
        <p:blipFill>
          <a:blip r:embed="rId5">
            <a:alphaModFix/>
          </a:blip>
          <a:stretch>
            <a:fillRect/>
          </a:stretch>
        </p:blipFill>
        <p:spPr>
          <a:xfrm>
            <a:off x="2263575" y="3293300"/>
            <a:ext cx="2775977" cy="1850199"/>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6" name="Shape 596"/>
        <p:cNvGrpSpPr/>
        <p:nvPr/>
      </p:nvGrpSpPr>
      <p:grpSpPr>
        <a:xfrm>
          <a:off x="0" y="0"/>
          <a:ext cx="0" cy="0"/>
          <a:chOff x="0" y="0"/>
          <a:chExt cx="0" cy="0"/>
        </a:xfrm>
      </p:grpSpPr>
      <p:sp>
        <p:nvSpPr>
          <p:cNvPr id="597" name="Google Shape;597;p65"/>
          <p:cNvSpPr txBox="1"/>
          <p:nvPr>
            <p:ph idx="1" type="subTitle"/>
          </p:nvPr>
        </p:nvSpPr>
        <p:spPr>
          <a:xfrm>
            <a:off x="1204363" y="2731450"/>
            <a:ext cx="7352400" cy="1478400"/>
          </a:xfrm>
          <a:prstGeom prst="rect">
            <a:avLst/>
          </a:prstGeom>
        </p:spPr>
        <p:txBody>
          <a:bodyPr anchorCtr="0" anchor="b" bIns="91425" lIns="91425" spcFirstLastPara="1" rIns="91425" wrap="square" tIns="91425">
            <a:noAutofit/>
          </a:bodyPr>
          <a:lstStyle/>
          <a:p>
            <a:pPr indent="0" lvl="0" marL="0" rtl="0" algn="r">
              <a:spcBef>
                <a:spcPts val="0"/>
              </a:spcBef>
              <a:spcAft>
                <a:spcPts val="0"/>
              </a:spcAft>
              <a:buNone/>
            </a:pPr>
            <a:r>
              <a:rPr lang="en" sz="9600"/>
              <a:t>Thank you!</a:t>
            </a:r>
            <a:endParaRPr sz="9600"/>
          </a:p>
        </p:txBody>
      </p:sp>
      <p:sp>
        <p:nvSpPr>
          <p:cNvPr id="598" name="Google Shape;598;p65"/>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 name="Shape 193"/>
        <p:cNvGrpSpPr/>
        <p:nvPr/>
      </p:nvGrpSpPr>
      <p:grpSpPr>
        <a:xfrm>
          <a:off x="0" y="0"/>
          <a:ext cx="0" cy="0"/>
          <a:chOff x="0" y="0"/>
          <a:chExt cx="0" cy="0"/>
        </a:xfrm>
      </p:grpSpPr>
      <p:sp>
        <p:nvSpPr>
          <p:cNvPr id="194" name="Google Shape;194;p30"/>
          <p:cNvSpPr txBox="1"/>
          <p:nvPr>
            <p:ph idx="1" type="subTitle"/>
          </p:nvPr>
        </p:nvSpPr>
        <p:spPr>
          <a:xfrm>
            <a:off x="682875" y="76300"/>
            <a:ext cx="5196900" cy="2343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800"/>
              <a:t>Hobbies</a:t>
            </a:r>
            <a:r>
              <a:rPr lang="en" sz="1500"/>
              <a:t>:</a:t>
            </a:r>
            <a:endParaRPr sz="1500"/>
          </a:p>
          <a:p>
            <a:pPr indent="-323850" lvl="0" marL="457200" rtl="0" algn="l">
              <a:spcBef>
                <a:spcPts val="0"/>
              </a:spcBef>
              <a:spcAft>
                <a:spcPts val="0"/>
              </a:spcAft>
              <a:buSzPts val="1500"/>
              <a:buChar char="●"/>
            </a:pPr>
            <a:r>
              <a:rPr lang="en" sz="1500"/>
              <a:t>Formula One - Attended Canadian GP last year</a:t>
            </a:r>
            <a:endParaRPr sz="1500"/>
          </a:p>
          <a:p>
            <a:pPr indent="-323850" lvl="0" marL="457200" rtl="0" algn="l">
              <a:spcBef>
                <a:spcPts val="0"/>
              </a:spcBef>
              <a:spcAft>
                <a:spcPts val="0"/>
              </a:spcAft>
              <a:buSzPts val="1500"/>
              <a:buChar char="●"/>
            </a:pPr>
            <a:r>
              <a:rPr lang="en" sz="1500"/>
              <a:t>Music - favorite band is Radiohead</a:t>
            </a:r>
            <a:endParaRPr sz="1500"/>
          </a:p>
          <a:p>
            <a:pPr indent="-323850" lvl="0" marL="457200" rtl="0" algn="l">
              <a:spcBef>
                <a:spcPts val="0"/>
              </a:spcBef>
              <a:spcAft>
                <a:spcPts val="0"/>
              </a:spcAft>
              <a:buSzPts val="1500"/>
              <a:buChar char="●"/>
            </a:pPr>
            <a:r>
              <a:rPr lang="en" sz="1500"/>
              <a:t>Hockey - Pittsburgh Penguins</a:t>
            </a:r>
            <a:endParaRPr sz="1500"/>
          </a:p>
          <a:p>
            <a:pPr indent="-323850" lvl="0" marL="457200" rtl="0" algn="l">
              <a:spcBef>
                <a:spcPts val="0"/>
              </a:spcBef>
              <a:spcAft>
                <a:spcPts val="0"/>
              </a:spcAft>
              <a:buSzPts val="1500"/>
              <a:buChar char="●"/>
            </a:pPr>
            <a:r>
              <a:rPr lang="en" sz="1500"/>
              <a:t>Movies - top 4:</a:t>
            </a:r>
            <a:endParaRPr sz="1500"/>
          </a:p>
          <a:p>
            <a:pPr indent="0" lvl="0" marL="0" rtl="0" algn="l">
              <a:spcBef>
                <a:spcPts val="0"/>
              </a:spcBef>
              <a:spcAft>
                <a:spcPts val="0"/>
              </a:spcAft>
              <a:buNone/>
            </a:pPr>
            <a:r>
              <a:t/>
            </a:r>
            <a:endParaRPr sz="1500"/>
          </a:p>
          <a:p>
            <a:pPr indent="0" lvl="0" marL="914400" rtl="0" algn="l">
              <a:spcBef>
                <a:spcPts val="0"/>
              </a:spcBef>
              <a:spcAft>
                <a:spcPts val="0"/>
              </a:spcAft>
              <a:buNone/>
            </a:pPr>
            <a:r>
              <a:t/>
            </a:r>
            <a:endParaRPr/>
          </a:p>
        </p:txBody>
      </p:sp>
      <p:sp>
        <p:nvSpPr>
          <p:cNvPr id="195" name="Google Shape;195;p30"/>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196" name="Google Shape;196;p30"/>
          <p:cNvPicPr preferRelativeResize="0"/>
          <p:nvPr/>
        </p:nvPicPr>
        <p:blipFill>
          <a:blip r:embed="rId3">
            <a:alphaModFix/>
          </a:blip>
          <a:stretch>
            <a:fillRect/>
          </a:stretch>
        </p:blipFill>
        <p:spPr>
          <a:xfrm>
            <a:off x="5879800" y="76288"/>
            <a:ext cx="2982275" cy="633300"/>
          </a:xfrm>
          <a:prstGeom prst="rect">
            <a:avLst/>
          </a:prstGeom>
          <a:noFill/>
          <a:ln>
            <a:noFill/>
          </a:ln>
        </p:spPr>
      </p:pic>
      <p:pic>
        <p:nvPicPr>
          <p:cNvPr id="197" name="Google Shape;197;p30"/>
          <p:cNvPicPr preferRelativeResize="0"/>
          <p:nvPr/>
        </p:nvPicPr>
        <p:blipFill rotWithShape="1">
          <a:blip r:embed="rId4">
            <a:alphaModFix/>
          </a:blip>
          <a:srcRect b="-211" l="3072" r="941" t="4223"/>
          <a:stretch/>
        </p:blipFill>
        <p:spPr>
          <a:xfrm>
            <a:off x="5363550" y="991675"/>
            <a:ext cx="1691200" cy="1691200"/>
          </a:xfrm>
          <a:prstGeom prst="rect">
            <a:avLst/>
          </a:prstGeom>
          <a:noFill/>
          <a:ln>
            <a:noFill/>
          </a:ln>
        </p:spPr>
      </p:pic>
      <p:pic>
        <p:nvPicPr>
          <p:cNvPr id="198" name="Google Shape;198;p30"/>
          <p:cNvPicPr preferRelativeResize="0"/>
          <p:nvPr/>
        </p:nvPicPr>
        <p:blipFill>
          <a:blip r:embed="rId5">
            <a:alphaModFix/>
          </a:blip>
          <a:stretch>
            <a:fillRect/>
          </a:stretch>
        </p:blipFill>
        <p:spPr>
          <a:xfrm>
            <a:off x="7201300" y="991675"/>
            <a:ext cx="1691200" cy="1691200"/>
          </a:xfrm>
          <a:prstGeom prst="rect">
            <a:avLst/>
          </a:prstGeom>
          <a:noFill/>
          <a:ln>
            <a:noFill/>
          </a:ln>
        </p:spPr>
      </p:pic>
      <p:pic>
        <p:nvPicPr>
          <p:cNvPr id="199" name="Google Shape;199;p30"/>
          <p:cNvPicPr preferRelativeResize="0"/>
          <p:nvPr/>
        </p:nvPicPr>
        <p:blipFill rotWithShape="1">
          <a:blip r:embed="rId6">
            <a:alphaModFix/>
          </a:blip>
          <a:srcRect b="-380" l="-381" r="0" t="380"/>
          <a:stretch/>
        </p:blipFill>
        <p:spPr>
          <a:xfrm>
            <a:off x="7201300" y="2757638"/>
            <a:ext cx="1652300" cy="1646075"/>
          </a:xfrm>
          <a:prstGeom prst="rect">
            <a:avLst/>
          </a:prstGeom>
          <a:noFill/>
          <a:ln>
            <a:noFill/>
          </a:ln>
        </p:spPr>
      </p:pic>
      <p:pic>
        <p:nvPicPr>
          <p:cNvPr id="200" name="Google Shape;200;p30" title="IMG_2666.png"/>
          <p:cNvPicPr preferRelativeResize="0"/>
          <p:nvPr/>
        </p:nvPicPr>
        <p:blipFill>
          <a:blip r:embed="rId7">
            <a:alphaModFix/>
          </a:blip>
          <a:stretch>
            <a:fillRect/>
          </a:stretch>
        </p:blipFill>
        <p:spPr>
          <a:xfrm>
            <a:off x="1710250" y="3175349"/>
            <a:ext cx="2624102" cy="1968104"/>
          </a:xfrm>
          <a:prstGeom prst="rect">
            <a:avLst/>
          </a:prstGeom>
          <a:noFill/>
          <a:ln>
            <a:noFill/>
          </a:ln>
        </p:spPr>
      </p:pic>
      <p:pic>
        <p:nvPicPr>
          <p:cNvPr id="201" name="Google Shape;201;p30"/>
          <p:cNvPicPr preferRelativeResize="0"/>
          <p:nvPr/>
        </p:nvPicPr>
        <p:blipFill>
          <a:blip r:embed="rId8">
            <a:alphaModFix/>
          </a:blip>
          <a:stretch>
            <a:fillRect/>
          </a:stretch>
        </p:blipFill>
        <p:spPr>
          <a:xfrm>
            <a:off x="935575" y="1484152"/>
            <a:ext cx="4392600" cy="1691200"/>
          </a:xfrm>
          <a:prstGeom prst="rect">
            <a:avLst/>
          </a:prstGeom>
          <a:noFill/>
          <a:ln>
            <a:noFill/>
          </a:ln>
        </p:spPr>
      </p:pic>
      <p:pic>
        <p:nvPicPr>
          <p:cNvPr id="202" name="Google Shape;202;p30"/>
          <p:cNvPicPr preferRelativeResize="0"/>
          <p:nvPr/>
        </p:nvPicPr>
        <p:blipFill>
          <a:blip r:embed="rId9">
            <a:alphaModFix/>
          </a:blip>
          <a:stretch>
            <a:fillRect/>
          </a:stretch>
        </p:blipFill>
        <p:spPr>
          <a:xfrm>
            <a:off x="5363550" y="2753613"/>
            <a:ext cx="1691200" cy="1654102"/>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 name="Shape 206"/>
        <p:cNvGrpSpPr/>
        <p:nvPr/>
      </p:nvGrpSpPr>
      <p:grpSpPr>
        <a:xfrm>
          <a:off x="0" y="0"/>
          <a:ext cx="0" cy="0"/>
          <a:chOff x="0" y="0"/>
          <a:chExt cx="0" cy="0"/>
        </a:xfrm>
      </p:grpSpPr>
      <p:sp>
        <p:nvSpPr>
          <p:cNvPr id="207" name="Google Shape;207;p31"/>
          <p:cNvSpPr txBox="1"/>
          <p:nvPr>
            <p:ph type="title"/>
          </p:nvPr>
        </p:nvSpPr>
        <p:spPr>
          <a:xfrm>
            <a:off x="757700" y="86100"/>
            <a:ext cx="4020600" cy="6333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latin typeface="Work Sans"/>
                <a:ea typeface="Work Sans"/>
                <a:cs typeface="Work Sans"/>
                <a:sym typeface="Work Sans"/>
              </a:rPr>
              <a:t>Breanna Slessman</a:t>
            </a:r>
            <a:endParaRPr>
              <a:latin typeface="Work Sans"/>
              <a:ea typeface="Work Sans"/>
              <a:cs typeface="Work Sans"/>
              <a:sym typeface="Work Sans"/>
            </a:endParaRPr>
          </a:p>
        </p:txBody>
      </p:sp>
      <p:sp>
        <p:nvSpPr>
          <p:cNvPr id="208" name="Google Shape;208;p31"/>
          <p:cNvSpPr txBox="1"/>
          <p:nvPr>
            <p:ph idx="1" type="subTitle"/>
          </p:nvPr>
        </p:nvSpPr>
        <p:spPr>
          <a:xfrm>
            <a:off x="564075" y="646125"/>
            <a:ext cx="6976500" cy="4281000"/>
          </a:xfrm>
          <a:prstGeom prst="rect">
            <a:avLst/>
          </a:prstGeom>
        </p:spPr>
        <p:txBody>
          <a:bodyPr anchorCtr="0" anchor="t" bIns="91425" lIns="91425" spcFirstLastPara="1" rIns="91425" wrap="square" tIns="91425">
            <a:noAutofit/>
          </a:bodyPr>
          <a:lstStyle/>
          <a:p>
            <a:pPr indent="-323850" lvl="0" marL="457200" rtl="0" algn="l">
              <a:spcBef>
                <a:spcPts val="0"/>
              </a:spcBef>
              <a:spcAft>
                <a:spcPts val="0"/>
              </a:spcAft>
              <a:buSzPts val="1500"/>
              <a:buFont typeface="Work Sans Light"/>
              <a:buChar char="-"/>
            </a:pPr>
            <a:r>
              <a:rPr lang="en" sz="1500"/>
              <a:t>Grew up in northern Ohio</a:t>
            </a:r>
            <a:endParaRPr sz="1500"/>
          </a:p>
          <a:p>
            <a:pPr indent="-323850" lvl="0" marL="457200" rtl="0" algn="l">
              <a:spcBef>
                <a:spcPts val="0"/>
              </a:spcBef>
              <a:spcAft>
                <a:spcPts val="0"/>
              </a:spcAft>
              <a:buSzPts val="1500"/>
              <a:buFont typeface="Work Sans Light"/>
              <a:buChar char="-"/>
            </a:pPr>
            <a:r>
              <a:rPr lang="en" sz="1500"/>
              <a:t>Moved to Clinton, Tennessee at 11</a:t>
            </a:r>
            <a:endParaRPr sz="1500"/>
          </a:p>
          <a:p>
            <a:pPr indent="-323850" lvl="0" marL="457200" rtl="0" algn="l">
              <a:spcBef>
                <a:spcPts val="0"/>
              </a:spcBef>
              <a:spcAft>
                <a:spcPts val="0"/>
              </a:spcAft>
              <a:buSzPts val="1500"/>
              <a:buFont typeface="Work Sans Light"/>
              <a:buChar char="-"/>
            </a:pPr>
            <a:r>
              <a:rPr lang="en" sz="1500"/>
              <a:t>Attended Oak Ridge High School</a:t>
            </a:r>
            <a:endParaRPr sz="1500"/>
          </a:p>
          <a:p>
            <a:pPr indent="-323850" lvl="0" marL="457200" rtl="0" algn="l">
              <a:spcBef>
                <a:spcPts val="0"/>
              </a:spcBef>
              <a:spcAft>
                <a:spcPts val="0"/>
              </a:spcAft>
              <a:buSzPts val="1500"/>
              <a:buFont typeface="Work Sans Light"/>
              <a:buChar char="-"/>
            </a:pPr>
            <a:r>
              <a:rPr lang="en" sz="1500"/>
              <a:t>BS from UTK in 2025</a:t>
            </a:r>
            <a:endParaRPr sz="1500"/>
          </a:p>
          <a:p>
            <a:pPr indent="-323850" lvl="0" marL="457200" rtl="0" algn="l">
              <a:spcBef>
                <a:spcPts val="0"/>
              </a:spcBef>
              <a:spcAft>
                <a:spcPts val="0"/>
              </a:spcAft>
              <a:buSzPts val="1500"/>
              <a:buFont typeface="Work Sans Light"/>
              <a:buChar char="-"/>
            </a:pPr>
            <a:r>
              <a:rPr lang="en" sz="1500"/>
              <a:t>Started my PhD, likely mastering out</a:t>
            </a:r>
            <a:endParaRPr sz="1300"/>
          </a:p>
          <a:p>
            <a:pPr indent="-311150" lvl="1" marL="914400" rtl="0" algn="l">
              <a:spcBef>
                <a:spcPts val="0"/>
              </a:spcBef>
              <a:spcAft>
                <a:spcPts val="0"/>
              </a:spcAft>
              <a:buSzPts val="1300"/>
              <a:buFont typeface="Work Sans Light"/>
              <a:buChar char="-"/>
            </a:pPr>
            <a:r>
              <a:rPr lang="en" sz="1300"/>
              <a:t>Advised by Dr. Sai</a:t>
            </a:r>
            <a:endParaRPr sz="1300"/>
          </a:p>
          <a:p>
            <a:pPr indent="-311150" lvl="1" marL="914400" rtl="0" algn="l">
              <a:spcBef>
                <a:spcPts val="0"/>
              </a:spcBef>
              <a:spcAft>
                <a:spcPts val="0"/>
              </a:spcAft>
              <a:buSzPts val="1300"/>
              <a:buFont typeface="Work Sans Light"/>
              <a:buChar char="-"/>
            </a:pPr>
            <a:r>
              <a:rPr lang="en" sz="1300"/>
              <a:t>Research area: HCI, AI Education and Ethics</a:t>
            </a:r>
            <a:endParaRPr sz="1300"/>
          </a:p>
          <a:p>
            <a:pPr indent="-311150" lvl="1" marL="914400" rtl="0" algn="l">
              <a:spcBef>
                <a:spcPts val="0"/>
              </a:spcBef>
              <a:spcAft>
                <a:spcPts val="0"/>
              </a:spcAft>
              <a:buSzPts val="1300"/>
              <a:buChar char="-"/>
            </a:pPr>
            <a:r>
              <a:rPr lang="en" sz="1300"/>
              <a:t>Ideally will continue PhD abroad later</a:t>
            </a:r>
            <a:endParaRPr sz="1300"/>
          </a:p>
          <a:p>
            <a:pPr indent="-323850" lvl="0" marL="457200" rtl="0" algn="l">
              <a:spcBef>
                <a:spcPts val="0"/>
              </a:spcBef>
              <a:spcAft>
                <a:spcPts val="0"/>
              </a:spcAft>
              <a:buSzPts val="1500"/>
              <a:buFont typeface="Work Sans Light"/>
              <a:buChar char="-"/>
            </a:pPr>
            <a:r>
              <a:rPr lang="en" sz="1500"/>
              <a:t>Hobbies, Interests, and Favorites</a:t>
            </a:r>
            <a:endParaRPr sz="1500"/>
          </a:p>
          <a:p>
            <a:pPr indent="-311150" lvl="1" marL="914400" rtl="0" algn="l">
              <a:spcBef>
                <a:spcPts val="0"/>
              </a:spcBef>
              <a:spcAft>
                <a:spcPts val="0"/>
              </a:spcAft>
              <a:buSzPts val="1300"/>
              <a:buFont typeface="Work Sans Light"/>
              <a:buChar char="-"/>
            </a:pPr>
            <a:r>
              <a:rPr lang="en" sz="1300"/>
              <a:t>Being on call with my girlfriend</a:t>
            </a:r>
            <a:endParaRPr sz="1300"/>
          </a:p>
          <a:p>
            <a:pPr indent="-311150" lvl="1" marL="914400" rtl="0" algn="l">
              <a:spcBef>
                <a:spcPts val="0"/>
              </a:spcBef>
              <a:spcAft>
                <a:spcPts val="0"/>
              </a:spcAft>
              <a:buSzPts val="1300"/>
              <a:buFont typeface="Work Sans Light"/>
              <a:buChar char="-"/>
            </a:pPr>
            <a:r>
              <a:rPr lang="en" sz="1300"/>
              <a:t>Shows: ATLA, One Piece</a:t>
            </a:r>
            <a:endParaRPr sz="1300"/>
          </a:p>
          <a:p>
            <a:pPr indent="-311150" lvl="2" marL="1371600" rtl="0" algn="l">
              <a:spcBef>
                <a:spcPts val="0"/>
              </a:spcBef>
              <a:spcAft>
                <a:spcPts val="0"/>
              </a:spcAft>
              <a:buSzPts val="1300"/>
              <a:buFont typeface="Work Sans Light"/>
              <a:buChar char="-"/>
            </a:pPr>
            <a:r>
              <a:rPr lang="en" sz="1300"/>
              <a:t>Favorite: Mob Psycho 100</a:t>
            </a:r>
            <a:endParaRPr sz="1300"/>
          </a:p>
          <a:p>
            <a:pPr indent="-311150" lvl="1" marL="914400" rtl="0" algn="l">
              <a:spcBef>
                <a:spcPts val="0"/>
              </a:spcBef>
              <a:spcAft>
                <a:spcPts val="0"/>
              </a:spcAft>
              <a:buSzPts val="1300"/>
              <a:buFont typeface="Work Sans Light"/>
              <a:buChar char="-"/>
            </a:pPr>
            <a:r>
              <a:rPr lang="en" sz="1300"/>
              <a:t>Games: Minecraft, Portal; Hades, Outer Wilds</a:t>
            </a:r>
            <a:endParaRPr sz="1300"/>
          </a:p>
          <a:p>
            <a:pPr indent="-311150" lvl="1" marL="914400" rtl="0" algn="l">
              <a:spcBef>
                <a:spcPts val="0"/>
              </a:spcBef>
              <a:spcAft>
                <a:spcPts val="0"/>
              </a:spcAft>
              <a:buSzPts val="1300"/>
              <a:buFont typeface="Work Sans Light"/>
              <a:buChar char="-"/>
            </a:pPr>
            <a:r>
              <a:rPr lang="en" sz="1300"/>
              <a:t>Art: digital art, crochet, knitting</a:t>
            </a:r>
            <a:endParaRPr sz="1300"/>
          </a:p>
          <a:p>
            <a:pPr indent="-311150" lvl="1" marL="914400" rtl="0" algn="l">
              <a:spcBef>
                <a:spcPts val="0"/>
              </a:spcBef>
              <a:spcAft>
                <a:spcPts val="0"/>
              </a:spcAft>
              <a:buSzPts val="1300"/>
              <a:buFont typeface="Work Sans Light"/>
              <a:buChar char="-"/>
            </a:pPr>
            <a:r>
              <a:rPr lang="en" sz="1300"/>
              <a:t>Misc: Watching YouTube videos, learning Dutch, VtM</a:t>
            </a:r>
            <a:endParaRPr sz="1300"/>
          </a:p>
          <a:p>
            <a:pPr indent="-311150" lvl="2" marL="1371600" rtl="0" algn="l">
              <a:spcBef>
                <a:spcPts val="0"/>
              </a:spcBef>
              <a:spcAft>
                <a:spcPts val="0"/>
              </a:spcAft>
              <a:buSzPts val="1300"/>
              <a:buFont typeface="Work Sans Light"/>
              <a:buChar char="-"/>
            </a:pPr>
            <a:r>
              <a:rPr lang="en" sz="1300"/>
              <a:t>Horror/ARG/Gaming/Commentary</a:t>
            </a:r>
            <a:endParaRPr sz="1300"/>
          </a:p>
          <a:p>
            <a:pPr indent="-323850" lvl="0" marL="457200" rtl="0" algn="l">
              <a:spcBef>
                <a:spcPts val="0"/>
              </a:spcBef>
              <a:spcAft>
                <a:spcPts val="0"/>
              </a:spcAft>
              <a:buSzPts val="1500"/>
              <a:buFont typeface="Work Sans Light"/>
              <a:buChar char="-"/>
            </a:pPr>
            <a:r>
              <a:rPr lang="en" sz="1500"/>
              <a:t>Music: </a:t>
            </a:r>
            <a:r>
              <a:rPr lang="en" sz="1500"/>
              <a:t>Fall Out Boy, </a:t>
            </a:r>
            <a:r>
              <a:rPr lang="en" sz="1500"/>
              <a:t>Hozier</a:t>
            </a:r>
            <a:r>
              <a:rPr lang="en" sz="1500"/>
              <a:t>, </a:t>
            </a:r>
            <a:r>
              <a:rPr lang="en" sz="1500"/>
              <a:t>kiwifroot</a:t>
            </a:r>
            <a:endParaRPr sz="1500"/>
          </a:p>
        </p:txBody>
      </p:sp>
      <p:pic>
        <p:nvPicPr>
          <p:cNvPr id="209" name="Google Shape;209;p31" title="20260310_181453.jpg"/>
          <p:cNvPicPr preferRelativeResize="0"/>
          <p:nvPr/>
        </p:nvPicPr>
        <p:blipFill rotWithShape="1">
          <a:blip r:embed="rId3">
            <a:alphaModFix/>
          </a:blip>
          <a:srcRect b="7304" l="0" r="20805" t="0"/>
          <a:stretch/>
        </p:blipFill>
        <p:spPr>
          <a:xfrm>
            <a:off x="6769275" y="3197075"/>
            <a:ext cx="2015150" cy="1769000"/>
          </a:xfrm>
          <a:prstGeom prst="rect">
            <a:avLst/>
          </a:prstGeom>
          <a:noFill/>
          <a:ln>
            <a:noFill/>
          </a:ln>
        </p:spPr>
      </p:pic>
      <p:sp>
        <p:nvSpPr>
          <p:cNvPr id="210" name="Google Shape;210;p31"/>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211" name="Google Shape;211;p31"/>
          <p:cNvPicPr preferRelativeResize="0"/>
          <p:nvPr/>
        </p:nvPicPr>
        <p:blipFill rotWithShape="1">
          <a:blip r:embed="rId4">
            <a:alphaModFix/>
          </a:blip>
          <a:srcRect b="-792" l="20955" r="8914" t="11816"/>
          <a:stretch/>
        </p:blipFill>
        <p:spPr>
          <a:xfrm>
            <a:off x="5547650" y="281225"/>
            <a:ext cx="2173850" cy="2340249"/>
          </a:xfrm>
          <a:prstGeom prst="rect">
            <a:avLst/>
          </a:prstGeom>
          <a:noFill/>
          <a:ln>
            <a:noFill/>
          </a:ln>
        </p:spPr>
      </p:pic>
      <p:sp>
        <p:nvSpPr>
          <p:cNvPr id="212" name="Google Shape;212;p31"/>
          <p:cNvSpPr/>
          <p:nvPr/>
        </p:nvSpPr>
        <p:spPr>
          <a:xfrm>
            <a:off x="6401975" y="355600"/>
            <a:ext cx="163200" cy="144600"/>
          </a:xfrm>
          <a:prstGeom prst="star5">
            <a:avLst>
              <a:gd fmla="val 19098" name="adj"/>
              <a:gd fmla="val 105146" name="hf"/>
              <a:gd fmla="val 110557" name="vf"/>
            </a:avLst>
          </a:prstGeom>
          <a:solidFill>
            <a:srgbClr val="191919"/>
          </a:solidFill>
          <a:ln cap="flat" cmpd="sng" w="9525">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Work Sans"/>
              <a:ea typeface="Work Sans"/>
              <a:cs typeface="Work Sans"/>
              <a:sym typeface="Work Sans"/>
            </a:endParaRPr>
          </a:p>
        </p:txBody>
      </p:sp>
      <p:pic>
        <p:nvPicPr>
          <p:cNvPr id="213" name="Google Shape;213;p31"/>
          <p:cNvPicPr preferRelativeResize="0"/>
          <p:nvPr/>
        </p:nvPicPr>
        <p:blipFill rotWithShape="1">
          <a:blip r:embed="rId5">
            <a:alphaModFix/>
          </a:blip>
          <a:srcRect b="14466" l="68463" r="19603" t="22581"/>
          <a:stretch/>
        </p:blipFill>
        <p:spPr>
          <a:xfrm>
            <a:off x="7762875" y="281225"/>
            <a:ext cx="1152275" cy="2340249"/>
          </a:xfrm>
          <a:prstGeom prst="rect">
            <a:avLst/>
          </a:prstGeom>
          <a:noFill/>
          <a:ln>
            <a:noFill/>
          </a:ln>
        </p:spPr>
      </p:pic>
      <p:sp>
        <p:nvSpPr>
          <p:cNvPr id="214" name="Google Shape;214;p31"/>
          <p:cNvSpPr/>
          <p:nvPr/>
        </p:nvSpPr>
        <p:spPr>
          <a:xfrm>
            <a:off x="7857175" y="719400"/>
            <a:ext cx="279600" cy="269700"/>
          </a:xfrm>
          <a:prstGeom prst="star5">
            <a:avLst>
              <a:gd fmla="val 19098" name="adj"/>
              <a:gd fmla="val 105146" name="hf"/>
              <a:gd fmla="val 110557" name="vf"/>
            </a:avLst>
          </a:prstGeom>
          <a:solidFill>
            <a:srgbClr val="FF9900"/>
          </a:solidFill>
          <a:ln cap="flat" cmpd="sng" w="9525">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Work Sans"/>
              <a:ea typeface="Work Sans"/>
              <a:cs typeface="Work Sans"/>
              <a:sym typeface="Work Sans"/>
            </a:endParaRPr>
          </a:p>
        </p:txBody>
      </p:sp>
      <p:pic>
        <p:nvPicPr>
          <p:cNvPr id="215" name="Google Shape;215;p31"/>
          <p:cNvPicPr preferRelativeResize="0"/>
          <p:nvPr/>
        </p:nvPicPr>
        <p:blipFill rotWithShape="1">
          <a:blip r:embed="rId6">
            <a:alphaModFix/>
          </a:blip>
          <a:srcRect b="22722" l="2245" r="7224" t="3022"/>
          <a:stretch/>
        </p:blipFill>
        <p:spPr>
          <a:xfrm>
            <a:off x="6026275" y="1137725"/>
            <a:ext cx="1695225" cy="1853870"/>
          </a:xfrm>
          <a:prstGeom prst="rect">
            <a:avLst/>
          </a:prstGeom>
          <a:noFill/>
          <a:ln>
            <a:noFill/>
          </a:ln>
        </p:spPr>
      </p:pic>
      <p:sp>
        <p:nvSpPr>
          <p:cNvPr id="216" name="Google Shape;216;p31"/>
          <p:cNvSpPr/>
          <p:nvPr/>
        </p:nvSpPr>
        <p:spPr>
          <a:xfrm>
            <a:off x="5471125" y="4259250"/>
            <a:ext cx="1695300" cy="756900"/>
          </a:xfrm>
          <a:prstGeom prst="roundRect">
            <a:avLst>
              <a:gd fmla="val 16667" name="adj"/>
            </a:avLst>
          </a:prstGeom>
          <a:solidFill>
            <a:srgbClr val="20124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900">
                <a:solidFill>
                  <a:schemeClr val="lt1"/>
                </a:solidFill>
                <a:latin typeface="Work Sans"/>
                <a:ea typeface="Work Sans"/>
                <a:cs typeface="Work Sans"/>
                <a:sym typeface="Work Sans"/>
              </a:rPr>
              <a:t>Me and my roommates at the OPLA season 2 premiere (they are obsessed with One Piece)</a:t>
            </a:r>
            <a:endParaRPr sz="900">
              <a:solidFill>
                <a:schemeClr val="lt1"/>
              </a:solidFill>
              <a:latin typeface="Work Sans"/>
              <a:ea typeface="Work Sans"/>
              <a:cs typeface="Work Sans"/>
              <a:sym typeface="Work Sans"/>
            </a:endParaRPr>
          </a:p>
        </p:txBody>
      </p:sp>
      <p:sp>
        <p:nvSpPr>
          <p:cNvPr id="217" name="Google Shape;217;p31"/>
          <p:cNvSpPr/>
          <p:nvPr/>
        </p:nvSpPr>
        <p:spPr>
          <a:xfrm>
            <a:off x="5121575" y="2520000"/>
            <a:ext cx="1443600" cy="756900"/>
          </a:xfrm>
          <a:prstGeom prst="roundRect">
            <a:avLst>
              <a:gd fmla="val 16667" name="adj"/>
            </a:avLst>
          </a:prstGeom>
          <a:solidFill>
            <a:srgbClr val="20124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900">
                <a:solidFill>
                  <a:schemeClr val="lt1"/>
                </a:solidFill>
                <a:latin typeface="Work Sans"/>
                <a:ea typeface="Work Sans"/>
                <a:cs typeface="Work Sans"/>
                <a:sym typeface="Work Sans"/>
              </a:rPr>
              <a:t>Me and my girlfriend in front of Lake Erie, outside of my grandma’s house</a:t>
            </a:r>
            <a:endParaRPr sz="900">
              <a:solidFill>
                <a:schemeClr val="lt1"/>
              </a:solidFill>
              <a:latin typeface="Work Sans"/>
              <a:ea typeface="Work Sans"/>
              <a:cs typeface="Work Sans"/>
              <a:sym typeface="Work Sans"/>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 name="Shape 221"/>
        <p:cNvGrpSpPr/>
        <p:nvPr/>
      </p:nvGrpSpPr>
      <p:grpSpPr>
        <a:xfrm>
          <a:off x="0" y="0"/>
          <a:ext cx="0" cy="0"/>
          <a:chOff x="0" y="0"/>
          <a:chExt cx="0" cy="0"/>
        </a:xfrm>
      </p:grpSpPr>
      <p:pic>
        <p:nvPicPr>
          <p:cNvPr id="222" name="Google Shape;222;p32" title="20260113_120052.jpg"/>
          <p:cNvPicPr preferRelativeResize="0"/>
          <p:nvPr/>
        </p:nvPicPr>
        <p:blipFill rotWithShape="1">
          <a:blip r:embed="rId3">
            <a:alphaModFix/>
          </a:blip>
          <a:srcRect b="37479" l="7612" r="33744" t="18977"/>
          <a:stretch/>
        </p:blipFill>
        <p:spPr>
          <a:xfrm>
            <a:off x="517575" y="1415100"/>
            <a:ext cx="1739201" cy="1721876"/>
          </a:xfrm>
          <a:prstGeom prst="rect">
            <a:avLst/>
          </a:prstGeom>
          <a:noFill/>
          <a:ln>
            <a:noFill/>
          </a:ln>
        </p:spPr>
      </p:pic>
      <p:pic>
        <p:nvPicPr>
          <p:cNvPr id="223" name="Google Shape;223;p32" title="20260118_120210.jpg"/>
          <p:cNvPicPr preferRelativeResize="0"/>
          <p:nvPr/>
        </p:nvPicPr>
        <p:blipFill rotWithShape="1">
          <a:blip r:embed="rId4">
            <a:alphaModFix/>
          </a:blip>
          <a:srcRect b="15226" l="5559" r="6890" t="31350"/>
          <a:stretch/>
        </p:blipFill>
        <p:spPr>
          <a:xfrm>
            <a:off x="517575" y="0"/>
            <a:ext cx="1739201" cy="1415101"/>
          </a:xfrm>
          <a:prstGeom prst="rect">
            <a:avLst/>
          </a:prstGeom>
          <a:noFill/>
          <a:ln>
            <a:noFill/>
          </a:ln>
        </p:spPr>
      </p:pic>
      <p:pic>
        <p:nvPicPr>
          <p:cNvPr id="224" name="Google Shape;224;p32" title="20260130_224456.jpg"/>
          <p:cNvPicPr preferRelativeResize="0"/>
          <p:nvPr/>
        </p:nvPicPr>
        <p:blipFill rotWithShape="1">
          <a:blip r:embed="rId5">
            <a:alphaModFix/>
          </a:blip>
          <a:srcRect b="11238" l="0" r="0" t="43429"/>
          <a:stretch/>
        </p:blipFill>
        <p:spPr>
          <a:xfrm>
            <a:off x="517575" y="4096675"/>
            <a:ext cx="1739201" cy="1051249"/>
          </a:xfrm>
          <a:prstGeom prst="rect">
            <a:avLst/>
          </a:prstGeom>
          <a:noFill/>
          <a:ln>
            <a:noFill/>
          </a:ln>
        </p:spPr>
      </p:pic>
      <p:pic>
        <p:nvPicPr>
          <p:cNvPr id="225" name="Google Shape;225;p32" title="20260207_094807.jpg"/>
          <p:cNvPicPr preferRelativeResize="0"/>
          <p:nvPr/>
        </p:nvPicPr>
        <p:blipFill rotWithShape="1">
          <a:blip r:embed="rId6">
            <a:alphaModFix/>
          </a:blip>
          <a:srcRect b="18597" l="0" r="0" t="21837"/>
          <a:stretch/>
        </p:blipFill>
        <p:spPr>
          <a:xfrm>
            <a:off x="2256775" y="2871350"/>
            <a:ext cx="1671702" cy="1327693"/>
          </a:xfrm>
          <a:prstGeom prst="rect">
            <a:avLst/>
          </a:prstGeom>
          <a:noFill/>
          <a:ln>
            <a:noFill/>
          </a:ln>
        </p:spPr>
      </p:pic>
      <p:pic>
        <p:nvPicPr>
          <p:cNvPr id="226" name="Google Shape;226;p32" title="image-1.png"/>
          <p:cNvPicPr preferRelativeResize="0"/>
          <p:nvPr/>
        </p:nvPicPr>
        <p:blipFill rotWithShape="1">
          <a:blip r:embed="rId7">
            <a:alphaModFix/>
          </a:blip>
          <a:srcRect b="9412" l="0" r="0" t="0"/>
          <a:stretch/>
        </p:blipFill>
        <p:spPr>
          <a:xfrm>
            <a:off x="5318550" y="3613800"/>
            <a:ext cx="1688500" cy="1529650"/>
          </a:xfrm>
          <a:prstGeom prst="rect">
            <a:avLst/>
          </a:prstGeom>
          <a:noFill/>
          <a:ln>
            <a:noFill/>
          </a:ln>
        </p:spPr>
      </p:pic>
      <p:pic>
        <p:nvPicPr>
          <p:cNvPr id="227" name="Google Shape;227;p32" title="IMG_0571.jpg"/>
          <p:cNvPicPr preferRelativeResize="0"/>
          <p:nvPr/>
        </p:nvPicPr>
        <p:blipFill rotWithShape="1">
          <a:blip r:embed="rId8">
            <a:alphaModFix/>
          </a:blip>
          <a:srcRect b="23829" l="0" r="0" t="27639"/>
          <a:stretch/>
        </p:blipFill>
        <p:spPr>
          <a:xfrm>
            <a:off x="517576" y="2972494"/>
            <a:ext cx="1739200" cy="1125398"/>
          </a:xfrm>
          <a:prstGeom prst="rect">
            <a:avLst/>
          </a:prstGeom>
          <a:noFill/>
          <a:ln>
            <a:noFill/>
          </a:ln>
        </p:spPr>
      </p:pic>
      <p:pic>
        <p:nvPicPr>
          <p:cNvPr id="228" name="Google Shape;228;p32" title="IMG-20250729-WA0024.jpg"/>
          <p:cNvPicPr preferRelativeResize="0"/>
          <p:nvPr/>
        </p:nvPicPr>
        <p:blipFill rotWithShape="1">
          <a:blip r:embed="rId9">
            <a:alphaModFix/>
          </a:blip>
          <a:srcRect b="0" l="12127" r="19163" t="33186"/>
          <a:stretch/>
        </p:blipFill>
        <p:spPr>
          <a:xfrm>
            <a:off x="2256786" y="9"/>
            <a:ext cx="1671711" cy="1084211"/>
          </a:xfrm>
          <a:prstGeom prst="rect">
            <a:avLst/>
          </a:prstGeom>
          <a:noFill/>
          <a:ln>
            <a:noFill/>
          </a:ln>
        </p:spPr>
      </p:pic>
      <p:pic>
        <p:nvPicPr>
          <p:cNvPr id="229" name="Google Shape;229;p32" title="vaxleth_moon_and_sunwords.png"/>
          <p:cNvPicPr preferRelativeResize="0"/>
          <p:nvPr/>
        </p:nvPicPr>
        <p:blipFill>
          <a:blip r:embed="rId10">
            <a:alphaModFix/>
          </a:blip>
          <a:stretch>
            <a:fillRect/>
          </a:stretch>
        </p:blipFill>
        <p:spPr>
          <a:xfrm>
            <a:off x="7007050" y="0"/>
            <a:ext cx="2141824" cy="3031475"/>
          </a:xfrm>
          <a:prstGeom prst="rect">
            <a:avLst/>
          </a:prstGeom>
          <a:noFill/>
          <a:ln>
            <a:noFill/>
          </a:ln>
        </p:spPr>
      </p:pic>
      <p:pic>
        <p:nvPicPr>
          <p:cNvPr id="230" name="Google Shape;230;p32" title="vi_scribbles.jpg"/>
          <p:cNvPicPr preferRelativeResize="0"/>
          <p:nvPr/>
        </p:nvPicPr>
        <p:blipFill rotWithShape="1">
          <a:blip r:embed="rId11">
            <a:alphaModFix/>
          </a:blip>
          <a:srcRect b="1390" l="0" r="0" t="0"/>
          <a:stretch/>
        </p:blipFill>
        <p:spPr>
          <a:xfrm>
            <a:off x="6990250" y="3031475"/>
            <a:ext cx="2141825" cy="2111975"/>
          </a:xfrm>
          <a:prstGeom prst="rect">
            <a:avLst/>
          </a:prstGeom>
          <a:noFill/>
          <a:ln>
            <a:noFill/>
          </a:ln>
        </p:spPr>
      </p:pic>
      <p:pic>
        <p:nvPicPr>
          <p:cNvPr id="231" name="Google Shape;231;p32" title="pic2_normal.jpg"/>
          <p:cNvPicPr preferRelativeResize="0"/>
          <p:nvPr/>
        </p:nvPicPr>
        <p:blipFill rotWithShape="1">
          <a:blip r:embed="rId12">
            <a:alphaModFix/>
          </a:blip>
          <a:srcRect b="39352" l="19979" r="45159" t="32482"/>
          <a:stretch/>
        </p:blipFill>
        <p:spPr>
          <a:xfrm>
            <a:off x="2256775" y="1070300"/>
            <a:ext cx="1671725" cy="1801052"/>
          </a:xfrm>
          <a:prstGeom prst="rect">
            <a:avLst/>
          </a:prstGeom>
          <a:noFill/>
          <a:ln>
            <a:noFill/>
          </a:ln>
        </p:spPr>
      </p:pic>
      <p:sp>
        <p:nvSpPr>
          <p:cNvPr id="232" name="Google Shape;232;p32"/>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233" name="Google Shape;233;p32"/>
          <p:cNvPicPr preferRelativeResize="0"/>
          <p:nvPr/>
        </p:nvPicPr>
        <p:blipFill rotWithShape="1">
          <a:blip r:embed="rId13">
            <a:alphaModFix/>
          </a:blip>
          <a:srcRect b="21044" l="12081" r="6895" t="5013"/>
          <a:stretch/>
        </p:blipFill>
        <p:spPr>
          <a:xfrm>
            <a:off x="3928500" y="0"/>
            <a:ext cx="2141825" cy="1925310"/>
          </a:xfrm>
          <a:prstGeom prst="rect">
            <a:avLst/>
          </a:prstGeom>
          <a:noFill/>
          <a:ln>
            <a:noFill/>
          </a:ln>
        </p:spPr>
      </p:pic>
      <p:pic>
        <p:nvPicPr>
          <p:cNvPr id="234" name="Google Shape;234;p32"/>
          <p:cNvPicPr preferRelativeResize="0"/>
          <p:nvPr/>
        </p:nvPicPr>
        <p:blipFill rotWithShape="1">
          <a:blip r:embed="rId14">
            <a:alphaModFix/>
          </a:blip>
          <a:srcRect b="0" l="0" r="51618" t="0"/>
          <a:stretch/>
        </p:blipFill>
        <p:spPr>
          <a:xfrm>
            <a:off x="3928475" y="1925300"/>
            <a:ext cx="1390074" cy="2273750"/>
          </a:xfrm>
          <a:prstGeom prst="rect">
            <a:avLst/>
          </a:prstGeom>
          <a:noFill/>
          <a:ln>
            <a:noFill/>
          </a:ln>
        </p:spPr>
      </p:pic>
      <p:pic>
        <p:nvPicPr>
          <p:cNvPr id="235" name="Google Shape;235;p32"/>
          <p:cNvPicPr preferRelativeResize="0"/>
          <p:nvPr/>
        </p:nvPicPr>
        <p:blipFill>
          <a:blip r:embed="rId15">
            <a:alphaModFix/>
          </a:blip>
          <a:stretch>
            <a:fillRect/>
          </a:stretch>
        </p:blipFill>
        <p:spPr>
          <a:xfrm>
            <a:off x="2256784" y="4199050"/>
            <a:ext cx="3061765" cy="944400"/>
          </a:xfrm>
          <a:prstGeom prst="rect">
            <a:avLst/>
          </a:prstGeom>
          <a:noFill/>
          <a:ln>
            <a:noFill/>
          </a:ln>
        </p:spPr>
      </p:pic>
      <p:pic>
        <p:nvPicPr>
          <p:cNvPr id="236" name="Google Shape;236;p32"/>
          <p:cNvPicPr preferRelativeResize="0"/>
          <p:nvPr/>
        </p:nvPicPr>
        <p:blipFill rotWithShape="1">
          <a:blip r:embed="rId16">
            <a:alphaModFix/>
          </a:blip>
          <a:srcRect b="20578" l="0" r="0" t="14956"/>
          <a:stretch/>
        </p:blipFill>
        <p:spPr>
          <a:xfrm>
            <a:off x="6070325" y="0"/>
            <a:ext cx="936725" cy="1925300"/>
          </a:xfrm>
          <a:prstGeom prst="rect">
            <a:avLst/>
          </a:prstGeom>
          <a:noFill/>
          <a:ln>
            <a:noFill/>
          </a:ln>
        </p:spPr>
      </p:pic>
      <p:pic>
        <p:nvPicPr>
          <p:cNvPr id="237" name="Google Shape;237;p32"/>
          <p:cNvPicPr preferRelativeResize="0"/>
          <p:nvPr/>
        </p:nvPicPr>
        <p:blipFill>
          <a:blip r:embed="rId17">
            <a:alphaModFix/>
          </a:blip>
          <a:stretch>
            <a:fillRect/>
          </a:stretch>
        </p:blipFill>
        <p:spPr>
          <a:xfrm>
            <a:off x="5318550" y="1925300"/>
            <a:ext cx="1688500" cy="1688500"/>
          </a:xfrm>
          <a:prstGeom prst="rect">
            <a:avLst/>
          </a:prstGeom>
          <a:noFill/>
          <a:ln>
            <a:noFill/>
          </a:ln>
        </p:spPr>
      </p:pic>
      <p:sp>
        <p:nvSpPr>
          <p:cNvPr id="238" name="Google Shape;238;p32"/>
          <p:cNvSpPr/>
          <p:nvPr/>
        </p:nvSpPr>
        <p:spPr>
          <a:xfrm>
            <a:off x="983225" y="1263225"/>
            <a:ext cx="807900" cy="331800"/>
          </a:xfrm>
          <a:prstGeom prst="roundRect">
            <a:avLst>
              <a:gd fmla="val 16667" name="adj"/>
            </a:avLst>
          </a:prstGeom>
          <a:solidFill>
            <a:srgbClr val="20124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lt1"/>
                </a:solidFill>
                <a:latin typeface="Work Sans"/>
                <a:ea typeface="Work Sans"/>
                <a:cs typeface="Work Sans"/>
                <a:sym typeface="Work Sans"/>
              </a:rPr>
              <a:t>Momo</a:t>
            </a:r>
            <a:endParaRPr>
              <a:solidFill>
                <a:schemeClr val="lt1"/>
              </a:solidFill>
              <a:latin typeface="Work Sans"/>
              <a:ea typeface="Work Sans"/>
              <a:cs typeface="Work Sans"/>
              <a:sym typeface="Work Sans"/>
            </a:endParaRPr>
          </a:p>
        </p:txBody>
      </p:sp>
      <p:sp>
        <p:nvSpPr>
          <p:cNvPr id="239" name="Google Shape;239;p32"/>
          <p:cNvSpPr/>
          <p:nvPr/>
        </p:nvSpPr>
        <p:spPr>
          <a:xfrm>
            <a:off x="983225" y="3921563"/>
            <a:ext cx="807900" cy="331800"/>
          </a:xfrm>
          <a:prstGeom prst="roundRect">
            <a:avLst>
              <a:gd fmla="val 16667" name="adj"/>
            </a:avLst>
          </a:prstGeom>
          <a:solidFill>
            <a:srgbClr val="20124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lt1"/>
                </a:solidFill>
                <a:latin typeface="Work Sans"/>
                <a:ea typeface="Work Sans"/>
                <a:cs typeface="Work Sans"/>
                <a:sym typeface="Work Sans"/>
              </a:rPr>
              <a:t>Luna</a:t>
            </a:r>
            <a:endParaRPr>
              <a:solidFill>
                <a:schemeClr val="lt1"/>
              </a:solidFill>
              <a:latin typeface="Work Sans"/>
              <a:ea typeface="Work Sans"/>
              <a:cs typeface="Work Sans"/>
              <a:sym typeface="Work Sans"/>
            </a:endParaRPr>
          </a:p>
        </p:txBody>
      </p:sp>
      <p:sp>
        <p:nvSpPr>
          <p:cNvPr id="240" name="Google Shape;240;p32"/>
          <p:cNvSpPr/>
          <p:nvPr/>
        </p:nvSpPr>
        <p:spPr>
          <a:xfrm>
            <a:off x="2688688" y="876263"/>
            <a:ext cx="807900" cy="331800"/>
          </a:xfrm>
          <a:prstGeom prst="roundRect">
            <a:avLst>
              <a:gd fmla="val 16667" name="adj"/>
            </a:avLst>
          </a:prstGeom>
          <a:solidFill>
            <a:srgbClr val="20124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lt1"/>
                </a:solidFill>
                <a:latin typeface="Work Sans"/>
                <a:ea typeface="Work Sans"/>
                <a:cs typeface="Work Sans"/>
                <a:sym typeface="Work Sans"/>
              </a:rPr>
              <a:t>Travel</a:t>
            </a:r>
            <a:endParaRPr>
              <a:solidFill>
                <a:schemeClr val="lt1"/>
              </a:solidFill>
              <a:latin typeface="Work Sans"/>
              <a:ea typeface="Work Sans"/>
              <a:cs typeface="Work Sans"/>
              <a:sym typeface="Work Sans"/>
            </a:endParaRPr>
          </a:p>
        </p:txBody>
      </p:sp>
      <p:sp>
        <p:nvSpPr>
          <p:cNvPr id="241" name="Google Shape;241;p32"/>
          <p:cNvSpPr/>
          <p:nvPr/>
        </p:nvSpPr>
        <p:spPr>
          <a:xfrm>
            <a:off x="2305977" y="3867250"/>
            <a:ext cx="936600" cy="331800"/>
          </a:xfrm>
          <a:prstGeom prst="roundRect">
            <a:avLst>
              <a:gd fmla="val 16667" name="adj"/>
            </a:avLst>
          </a:prstGeom>
          <a:solidFill>
            <a:srgbClr val="20124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lt1"/>
                </a:solidFill>
                <a:latin typeface="Work Sans"/>
                <a:ea typeface="Work Sans"/>
                <a:cs typeface="Work Sans"/>
                <a:sym typeface="Work Sans"/>
              </a:rPr>
              <a:t>Madoka</a:t>
            </a:r>
            <a:endParaRPr>
              <a:solidFill>
                <a:schemeClr val="lt1"/>
              </a:solidFill>
              <a:latin typeface="Work Sans"/>
              <a:ea typeface="Work Sans"/>
              <a:cs typeface="Work Sans"/>
              <a:sym typeface="Work Sans"/>
            </a:endParaRPr>
          </a:p>
        </p:txBody>
      </p:sp>
      <p:sp>
        <p:nvSpPr>
          <p:cNvPr id="242" name="Google Shape;242;p32"/>
          <p:cNvSpPr/>
          <p:nvPr/>
        </p:nvSpPr>
        <p:spPr>
          <a:xfrm>
            <a:off x="5133725" y="482850"/>
            <a:ext cx="936600" cy="449400"/>
          </a:xfrm>
          <a:prstGeom prst="roundRect">
            <a:avLst>
              <a:gd fmla="val 16667" name="adj"/>
            </a:avLst>
          </a:prstGeom>
          <a:solidFill>
            <a:srgbClr val="20124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lt1"/>
                </a:solidFill>
                <a:latin typeface="Work Sans"/>
                <a:ea typeface="Work Sans"/>
                <a:cs typeface="Work Sans"/>
                <a:sym typeface="Work Sans"/>
              </a:rPr>
              <a:t>Fall Out Boy</a:t>
            </a:r>
            <a:endParaRPr>
              <a:solidFill>
                <a:schemeClr val="lt1"/>
              </a:solidFill>
              <a:latin typeface="Work Sans"/>
              <a:ea typeface="Work Sans"/>
              <a:cs typeface="Work Sans"/>
              <a:sym typeface="Work Sans"/>
            </a:endParaRPr>
          </a:p>
        </p:txBody>
      </p:sp>
      <p:sp>
        <p:nvSpPr>
          <p:cNvPr id="243" name="Google Shape;243;p32"/>
          <p:cNvSpPr/>
          <p:nvPr/>
        </p:nvSpPr>
        <p:spPr>
          <a:xfrm>
            <a:off x="5327000" y="3282000"/>
            <a:ext cx="1671600" cy="331800"/>
          </a:xfrm>
          <a:prstGeom prst="roundRect">
            <a:avLst>
              <a:gd fmla="val 16667" name="adj"/>
            </a:avLst>
          </a:prstGeom>
          <a:solidFill>
            <a:srgbClr val="20124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lt1"/>
                </a:solidFill>
                <a:latin typeface="Work Sans"/>
                <a:ea typeface="Work Sans"/>
                <a:cs typeface="Work Sans"/>
                <a:sym typeface="Work Sans"/>
              </a:rPr>
              <a:t>Comedy Music</a:t>
            </a:r>
            <a:endParaRPr>
              <a:solidFill>
                <a:schemeClr val="lt1"/>
              </a:solidFill>
              <a:latin typeface="Work Sans"/>
              <a:ea typeface="Work Sans"/>
              <a:cs typeface="Work Sans"/>
              <a:sym typeface="Work Sans"/>
            </a:endParaRPr>
          </a:p>
        </p:txBody>
      </p:sp>
      <p:sp>
        <p:nvSpPr>
          <p:cNvPr id="244" name="Google Shape;244;p32"/>
          <p:cNvSpPr/>
          <p:nvPr/>
        </p:nvSpPr>
        <p:spPr>
          <a:xfrm>
            <a:off x="6887229" y="4428475"/>
            <a:ext cx="1281000" cy="331800"/>
          </a:xfrm>
          <a:prstGeom prst="roundRect">
            <a:avLst>
              <a:gd fmla="val 16667" name="adj"/>
            </a:avLst>
          </a:prstGeom>
          <a:solidFill>
            <a:srgbClr val="20124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lt1"/>
                </a:solidFill>
                <a:latin typeface="Work Sans"/>
                <a:ea typeface="Work Sans"/>
                <a:cs typeface="Work Sans"/>
                <a:sym typeface="Work Sans"/>
              </a:rPr>
              <a:t>Digital Art</a:t>
            </a:r>
            <a:endParaRPr>
              <a:solidFill>
                <a:schemeClr val="lt1"/>
              </a:solidFill>
              <a:latin typeface="Work Sans"/>
              <a:ea typeface="Work Sans"/>
              <a:cs typeface="Work Sans"/>
              <a:sym typeface="Work Sans"/>
            </a:endParaRPr>
          </a:p>
        </p:txBody>
      </p:sp>
      <p:sp>
        <p:nvSpPr>
          <p:cNvPr id="245" name="Google Shape;245;p32"/>
          <p:cNvSpPr/>
          <p:nvPr/>
        </p:nvSpPr>
        <p:spPr>
          <a:xfrm>
            <a:off x="3838050" y="4096675"/>
            <a:ext cx="1467900" cy="331800"/>
          </a:xfrm>
          <a:prstGeom prst="roundRect">
            <a:avLst>
              <a:gd fmla="val 16667" name="adj"/>
            </a:avLst>
          </a:prstGeom>
          <a:solidFill>
            <a:srgbClr val="20124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lt1"/>
                </a:solidFill>
                <a:latin typeface="Work Sans"/>
                <a:ea typeface="Work Sans"/>
                <a:cs typeface="Work Sans"/>
                <a:sym typeface="Work Sans"/>
              </a:rPr>
              <a:t>Video Games</a:t>
            </a:r>
            <a:endParaRPr>
              <a:solidFill>
                <a:schemeClr val="lt1"/>
              </a:solidFill>
              <a:latin typeface="Work Sans"/>
              <a:ea typeface="Work Sans"/>
              <a:cs typeface="Work Sans"/>
              <a:sym typeface="Work Sans"/>
            </a:endParaRPr>
          </a:p>
        </p:txBody>
      </p:sp>
      <p:sp>
        <p:nvSpPr>
          <p:cNvPr id="246" name="Google Shape;246;p32"/>
          <p:cNvSpPr/>
          <p:nvPr/>
        </p:nvSpPr>
        <p:spPr>
          <a:xfrm>
            <a:off x="502450" y="13525"/>
            <a:ext cx="1754400" cy="2958900"/>
          </a:xfrm>
          <a:prstGeom prst="rect">
            <a:avLst/>
          </a:prstGeom>
          <a:noFill/>
          <a:ln cap="flat" cmpd="sng" w="38100">
            <a:solidFill>
              <a:srgbClr val="20124D"/>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Work Sans"/>
              <a:ea typeface="Work Sans"/>
              <a:cs typeface="Work Sans"/>
              <a:sym typeface="Work Sans"/>
            </a:endParaRPr>
          </a:p>
        </p:txBody>
      </p:sp>
      <p:sp>
        <p:nvSpPr>
          <p:cNvPr id="247" name="Google Shape;247;p32"/>
          <p:cNvSpPr/>
          <p:nvPr/>
        </p:nvSpPr>
        <p:spPr>
          <a:xfrm>
            <a:off x="502375" y="2972425"/>
            <a:ext cx="1754400" cy="2175600"/>
          </a:xfrm>
          <a:prstGeom prst="rect">
            <a:avLst/>
          </a:prstGeom>
          <a:noFill/>
          <a:ln cap="flat" cmpd="sng" w="38100">
            <a:solidFill>
              <a:srgbClr val="20124D"/>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Work Sans"/>
              <a:ea typeface="Work Sans"/>
              <a:cs typeface="Work Sans"/>
              <a:sym typeface="Work Sans"/>
            </a:endParaRPr>
          </a:p>
        </p:txBody>
      </p:sp>
      <p:sp>
        <p:nvSpPr>
          <p:cNvPr id="248" name="Google Shape;248;p32"/>
          <p:cNvSpPr/>
          <p:nvPr/>
        </p:nvSpPr>
        <p:spPr>
          <a:xfrm>
            <a:off x="2256850" y="13525"/>
            <a:ext cx="1671600" cy="2857800"/>
          </a:xfrm>
          <a:prstGeom prst="rect">
            <a:avLst/>
          </a:prstGeom>
          <a:noFill/>
          <a:ln cap="flat" cmpd="sng" w="38100">
            <a:solidFill>
              <a:srgbClr val="20124D"/>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Work Sans"/>
              <a:ea typeface="Work Sans"/>
              <a:cs typeface="Work Sans"/>
              <a:sym typeface="Work Sans"/>
            </a:endParaRPr>
          </a:p>
        </p:txBody>
      </p:sp>
      <p:sp>
        <p:nvSpPr>
          <p:cNvPr id="249" name="Google Shape;249;p32"/>
          <p:cNvSpPr/>
          <p:nvPr/>
        </p:nvSpPr>
        <p:spPr>
          <a:xfrm>
            <a:off x="2256850" y="2877500"/>
            <a:ext cx="1688400" cy="1327800"/>
          </a:xfrm>
          <a:prstGeom prst="rect">
            <a:avLst/>
          </a:prstGeom>
          <a:noFill/>
          <a:ln cap="flat" cmpd="sng" w="38100">
            <a:solidFill>
              <a:srgbClr val="20124D"/>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Work Sans"/>
              <a:ea typeface="Work Sans"/>
              <a:cs typeface="Work Sans"/>
              <a:sym typeface="Work Sans"/>
            </a:endParaRPr>
          </a:p>
        </p:txBody>
      </p:sp>
      <p:sp>
        <p:nvSpPr>
          <p:cNvPr id="250" name="Google Shape;250;p32"/>
          <p:cNvSpPr/>
          <p:nvPr/>
        </p:nvSpPr>
        <p:spPr>
          <a:xfrm>
            <a:off x="3939275" y="13525"/>
            <a:ext cx="3061800" cy="1911900"/>
          </a:xfrm>
          <a:prstGeom prst="rect">
            <a:avLst/>
          </a:prstGeom>
          <a:noFill/>
          <a:ln cap="flat" cmpd="sng" w="38100">
            <a:solidFill>
              <a:srgbClr val="20124D"/>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Work Sans"/>
              <a:ea typeface="Work Sans"/>
              <a:cs typeface="Work Sans"/>
              <a:sym typeface="Work Sans"/>
            </a:endParaRPr>
          </a:p>
        </p:txBody>
      </p:sp>
      <p:sp>
        <p:nvSpPr>
          <p:cNvPr id="251" name="Google Shape;251;p32"/>
          <p:cNvSpPr/>
          <p:nvPr/>
        </p:nvSpPr>
        <p:spPr>
          <a:xfrm>
            <a:off x="5318575" y="1925300"/>
            <a:ext cx="1671600" cy="1688400"/>
          </a:xfrm>
          <a:prstGeom prst="rect">
            <a:avLst/>
          </a:prstGeom>
          <a:noFill/>
          <a:ln cap="flat" cmpd="sng" w="38100">
            <a:solidFill>
              <a:srgbClr val="20124D"/>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Work Sans"/>
              <a:ea typeface="Work Sans"/>
              <a:cs typeface="Work Sans"/>
              <a:sym typeface="Work Sans"/>
            </a:endParaRPr>
          </a:p>
        </p:txBody>
      </p:sp>
      <p:cxnSp>
        <p:nvCxnSpPr>
          <p:cNvPr id="252" name="Google Shape;252;p32"/>
          <p:cNvCxnSpPr/>
          <p:nvPr/>
        </p:nvCxnSpPr>
        <p:spPr>
          <a:xfrm>
            <a:off x="6994513" y="13525"/>
            <a:ext cx="2163000" cy="0"/>
          </a:xfrm>
          <a:prstGeom prst="straightConnector1">
            <a:avLst/>
          </a:prstGeom>
          <a:noFill/>
          <a:ln cap="flat" cmpd="sng" w="38100">
            <a:solidFill>
              <a:srgbClr val="20124D"/>
            </a:solidFill>
            <a:prstDash val="solid"/>
            <a:round/>
            <a:headEnd len="med" w="med" type="none"/>
            <a:tailEnd len="med" w="med" type="none"/>
          </a:ln>
        </p:spPr>
      </p:cxnSp>
      <p:cxnSp>
        <p:nvCxnSpPr>
          <p:cNvPr id="253" name="Google Shape;253;p32"/>
          <p:cNvCxnSpPr/>
          <p:nvPr/>
        </p:nvCxnSpPr>
        <p:spPr>
          <a:xfrm rot="10800000">
            <a:off x="9144050" y="12800"/>
            <a:ext cx="0" cy="5127300"/>
          </a:xfrm>
          <a:prstGeom prst="straightConnector1">
            <a:avLst/>
          </a:prstGeom>
          <a:noFill/>
          <a:ln cap="flat" cmpd="sng" w="38100">
            <a:solidFill>
              <a:srgbClr val="20124D"/>
            </a:solidFill>
            <a:prstDash val="solid"/>
            <a:round/>
            <a:headEnd len="med" w="med" type="none"/>
            <a:tailEnd len="med" w="med" type="none"/>
          </a:ln>
        </p:spPr>
      </p:cxnSp>
      <p:cxnSp>
        <p:nvCxnSpPr>
          <p:cNvPr id="254" name="Google Shape;254;p32"/>
          <p:cNvCxnSpPr/>
          <p:nvPr/>
        </p:nvCxnSpPr>
        <p:spPr>
          <a:xfrm>
            <a:off x="2065925" y="5148025"/>
            <a:ext cx="7072200" cy="0"/>
          </a:xfrm>
          <a:prstGeom prst="straightConnector1">
            <a:avLst/>
          </a:prstGeom>
          <a:noFill/>
          <a:ln cap="flat" cmpd="sng" w="38100">
            <a:solidFill>
              <a:srgbClr val="20124D"/>
            </a:solidFill>
            <a:prstDash val="solid"/>
            <a:round/>
            <a:headEnd len="med" w="med" type="none"/>
            <a:tailEnd len="med" w="med" type="none"/>
          </a:ln>
        </p:spPr>
      </p:cxnSp>
      <p:cxnSp>
        <p:nvCxnSpPr>
          <p:cNvPr id="255" name="Google Shape;255;p32"/>
          <p:cNvCxnSpPr/>
          <p:nvPr/>
        </p:nvCxnSpPr>
        <p:spPr>
          <a:xfrm>
            <a:off x="5305950" y="3613800"/>
            <a:ext cx="1686000" cy="0"/>
          </a:xfrm>
          <a:prstGeom prst="straightConnector1">
            <a:avLst/>
          </a:prstGeom>
          <a:noFill/>
          <a:ln cap="flat" cmpd="sng" w="38100">
            <a:solidFill>
              <a:srgbClr val="20124D"/>
            </a:solidFill>
            <a:prstDash val="solid"/>
            <a:round/>
            <a:headEnd len="med" w="med" type="none"/>
            <a:tailEnd len="med" w="med" type="none"/>
          </a:ln>
        </p:spPr>
      </p:cxnSp>
      <p:cxnSp>
        <p:nvCxnSpPr>
          <p:cNvPr id="256" name="Google Shape;256;p32"/>
          <p:cNvCxnSpPr/>
          <p:nvPr/>
        </p:nvCxnSpPr>
        <p:spPr>
          <a:xfrm>
            <a:off x="5333550" y="3554175"/>
            <a:ext cx="0" cy="1610400"/>
          </a:xfrm>
          <a:prstGeom prst="straightConnector1">
            <a:avLst/>
          </a:prstGeom>
          <a:noFill/>
          <a:ln cap="flat" cmpd="sng" w="38100">
            <a:solidFill>
              <a:srgbClr val="20124D"/>
            </a:solidFill>
            <a:prstDash val="solid"/>
            <a:round/>
            <a:headEnd len="med" w="med" type="none"/>
            <a:tailEnd len="med" w="med" type="none"/>
          </a:ln>
        </p:spPr>
      </p:cxn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 name="Shape 260"/>
        <p:cNvGrpSpPr/>
        <p:nvPr/>
      </p:nvGrpSpPr>
      <p:grpSpPr>
        <a:xfrm>
          <a:off x="0" y="0"/>
          <a:ext cx="0" cy="0"/>
          <a:chOff x="0" y="0"/>
          <a:chExt cx="0" cy="0"/>
        </a:xfrm>
      </p:grpSpPr>
      <p:sp>
        <p:nvSpPr>
          <p:cNvPr id="261" name="Google Shape;261;p33"/>
          <p:cNvSpPr txBox="1"/>
          <p:nvPr>
            <p:ph type="title"/>
          </p:nvPr>
        </p:nvSpPr>
        <p:spPr>
          <a:xfrm>
            <a:off x="780625" y="185299"/>
            <a:ext cx="3562800" cy="6333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Ethan Miller</a:t>
            </a:r>
            <a:endParaRPr/>
          </a:p>
        </p:txBody>
      </p:sp>
      <p:sp>
        <p:nvSpPr>
          <p:cNvPr id="262" name="Google Shape;262;p33"/>
          <p:cNvSpPr txBox="1"/>
          <p:nvPr>
            <p:ph idx="1" type="subTitle"/>
          </p:nvPr>
        </p:nvSpPr>
        <p:spPr>
          <a:xfrm>
            <a:off x="368200" y="887325"/>
            <a:ext cx="5164800" cy="3526500"/>
          </a:xfrm>
          <a:prstGeom prst="rect">
            <a:avLst/>
          </a:prstGeom>
        </p:spPr>
        <p:txBody>
          <a:bodyPr anchorCtr="0" anchor="t" bIns="91425" lIns="91425" spcFirstLastPara="1" rIns="91425" wrap="square" tIns="91425">
            <a:noAutofit/>
          </a:bodyPr>
          <a:lstStyle/>
          <a:p>
            <a:pPr indent="-323850" lvl="0" marL="457200" rtl="0" algn="l">
              <a:spcBef>
                <a:spcPts val="0"/>
              </a:spcBef>
              <a:spcAft>
                <a:spcPts val="0"/>
              </a:spcAft>
              <a:buSzPts val="1500"/>
              <a:buChar char="-"/>
            </a:pPr>
            <a:r>
              <a:rPr lang="en" sz="1500"/>
              <a:t>Born in Nashville, TN and raised in Williamson County, TN</a:t>
            </a:r>
            <a:endParaRPr sz="1500"/>
          </a:p>
          <a:p>
            <a:pPr indent="-323850" lvl="0" marL="457200" rtl="0" algn="l">
              <a:spcBef>
                <a:spcPts val="0"/>
              </a:spcBef>
              <a:spcAft>
                <a:spcPts val="0"/>
              </a:spcAft>
              <a:buSzPts val="1500"/>
              <a:buChar char="-"/>
            </a:pPr>
            <a:r>
              <a:rPr lang="en" sz="1500"/>
              <a:t>Lived in Brentwood, TN for most of my life, now in Thompson’s Station, TN</a:t>
            </a:r>
            <a:endParaRPr sz="1500"/>
          </a:p>
          <a:p>
            <a:pPr indent="-323850" lvl="0" marL="457200" rtl="0" algn="l">
              <a:spcBef>
                <a:spcPts val="0"/>
              </a:spcBef>
              <a:spcAft>
                <a:spcPts val="0"/>
              </a:spcAft>
              <a:buSzPts val="1500"/>
              <a:buChar char="-"/>
            </a:pPr>
            <a:r>
              <a:rPr lang="en" sz="1500"/>
              <a:t>Went to Ravenwood High School (Class of 2022)</a:t>
            </a:r>
            <a:endParaRPr sz="1500"/>
          </a:p>
          <a:p>
            <a:pPr indent="-323850" lvl="0" marL="457200" rtl="0" algn="l">
              <a:spcBef>
                <a:spcPts val="0"/>
              </a:spcBef>
              <a:spcAft>
                <a:spcPts val="0"/>
              </a:spcAft>
              <a:buSzPts val="1500"/>
              <a:buChar char="-"/>
            </a:pPr>
            <a:r>
              <a:rPr lang="en" sz="1500"/>
              <a:t>5-Year BS/MS in Computer Science program, UTK</a:t>
            </a:r>
            <a:endParaRPr sz="1500"/>
          </a:p>
          <a:p>
            <a:pPr indent="-311150" lvl="1" marL="914400" rtl="0" algn="l">
              <a:lnSpc>
                <a:spcPct val="115000"/>
              </a:lnSpc>
              <a:spcBef>
                <a:spcPts val="0"/>
              </a:spcBef>
              <a:spcAft>
                <a:spcPts val="0"/>
              </a:spcAft>
              <a:buSzPts val="1300"/>
              <a:buChar char="-"/>
            </a:pPr>
            <a:r>
              <a:rPr lang="en" sz="1300"/>
              <a:t>Earning my BS next week!</a:t>
            </a:r>
            <a:endParaRPr sz="1300"/>
          </a:p>
          <a:p>
            <a:pPr indent="-311150" lvl="1" marL="914400" rtl="0" algn="l">
              <a:lnSpc>
                <a:spcPct val="115000"/>
              </a:lnSpc>
              <a:spcBef>
                <a:spcPts val="0"/>
              </a:spcBef>
              <a:spcAft>
                <a:spcPts val="0"/>
              </a:spcAft>
              <a:buSzPts val="1300"/>
              <a:buChar char="-"/>
            </a:pPr>
            <a:r>
              <a:rPr lang="en" sz="1300"/>
              <a:t>Future Advisor: Dr. Rachael Bevill Burns</a:t>
            </a:r>
            <a:endParaRPr sz="1300"/>
          </a:p>
          <a:p>
            <a:pPr indent="-311150" lvl="1" marL="914400" rtl="0" algn="l">
              <a:lnSpc>
                <a:spcPct val="115000"/>
              </a:lnSpc>
              <a:spcBef>
                <a:spcPts val="0"/>
              </a:spcBef>
              <a:spcAft>
                <a:spcPts val="0"/>
              </a:spcAft>
              <a:buSzPts val="1300"/>
              <a:buChar char="-"/>
            </a:pPr>
            <a:r>
              <a:rPr lang="en" sz="1300"/>
              <a:t>Research: HRI, Teaching/Tutoring with a LLM humanoid robot (Nao)</a:t>
            </a:r>
            <a:endParaRPr sz="1300"/>
          </a:p>
          <a:p>
            <a:pPr indent="-323850" lvl="0" marL="457200" rtl="0" algn="l">
              <a:spcBef>
                <a:spcPts val="0"/>
              </a:spcBef>
              <a:spcAft>
                <a:spcPts val="0"/>
              </a:spcAft>
              <a:buSzPts val="1500"/>
              <a:buChar char="-"/>
            </a:pPr>
            <a:r>
              <a:rPr lang="en" sz="1500"/>
              <a:t>Starting a GTA position this fall with Engineering Fundamentals</a:t>
            </a:r>
            <a:endParaRPr sz="1300"/>
          </a:p>
        </p:txBody>
      </p:sp>
      <p:sp>
        <p:nvSpPr>
          <p:cNvPr id="263" name="Google Shape;263;p33"/>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264" name="Google Shape;264;p33"/>
          <p:cNvPicPr preferRelativeResize="0"/>
          <p:nvPr/>
        </p:nvPicPr>
        <p:blipFill>
          <a:blip r:embed="rId3">
            <a:alphaModFix/>
          </a:blip>
          <a:stretch>
            <a:fillRect/>
          </a:stretch>
        </p:blipFill>
        <p:spPr>
          <a:xfrm>
            <a:off x="5591625" y="3061325"/>
            <a:ext cx="1453275" cy="1937700"/>
          </a:xfrm>
          <a:prstGeom prst="rect">
            <a:avLst/>
          </a:prstGeom>
          <a:noFill/>
          <a:ln>
            <a:noFill/>
          </a:ln>
        </p:spPr>
      </p:pic>
      <p:pic>
        <p:nvPicPr>
          <p:cNvPr id="265" name="Google Shape;265;p33"/>
          <p:cNvPicPr preferRelativeResize="0"/>
          <p:nvPr/>
        </p:nvPicPr>
        <p:blipFill>
          <a:blip r:embed="rId4">
            <a:alphaModFix/>
          </a:blip>
          <a:stretch>
            <a:fillRect/>
          </a:stretch>
        </p:blipFill>
        <p:spPr>
          <a:xfrm>
            <a:off x="5561250" y="1313925"/>
            <a:ext cx="1310550" cy="1747400"/>
          </a:xfrm>
          <a:prstGeom prst="rect">
            <a:avLst/>
          </a:prstGeom>
          <a:noFill/>
          <a:ln>
            <a:noFill/>
          </a:ln>
        </p:spPr>
      </p:pic>
      <p:pic>
        <p:nvPicPr>
          <p:cNvPr id="266" name="Google Shape;266;p33"/>
          <p:cNvPicPr preferRelativeResize="0"/>
          <p:nvPr/>
        </p:nvPicPr>
        <p:blipFill>
          <a:blip r:embed="rId5">
            <a:alphaModFix/>
          </a:blip>
          <a:stretch>
            <a:fillRect/>
          </a:stretch>
        </p:blipFill>
        <p:spPr>
          <a:xfrm>
            <a:off x="5312550" y="144475"/>
            <a:ext cx="1559250" cy="1169449"/>
          </a:xfrm>
          <a:prstGeom prst="rect">
            <a:avLst/>
          </a:prstGeom>
          <a:noFill/>
          <a:ln>
            <a:noFill/>
          </a:ln>
        </p:spPr>
      </p:pic>
      <p:pic>
        <p:nvPicPr>
          <p:cNvPr id="267" name="Google Shape;267;p33"/>
          <p:cNvPicPr preferRelativeResize="0"/>
          <p:nvPr/>
        </p:nvPicPr>
        <p:blipFill>
          <a:blip r:embed="rId6">
            <a:alphaModFix/>
          </a:blip>
          <a:stretch>
            <a:fillRect/>
          </a:stretch>
        </p:blipFill>
        <p:spPr>
          <a:xfrm>
            <a:off x="7044898" y="3061352"/>
            <a:ext cx="1453275" cy="1937649"/>
          </a:xfrm>
          <a:prstGeom prst="rect">
            <a:avLst/>
          </a:prstGeom>
          <a:noFill/>
          <a:ln>
            <a:noFill/>
          </a:ln>
        </p:spPr>
      </p:pic>
      <p:pic>
        <p:nvPicPr>
          <p:cNvPr id="268" name="Google Shape;268;p33"/>
          <p:cNvPicPr preferRelativeResize="0"/>
          <p:nvPr/>
        </p:nvPicPr>
        <p:blipFill>
          <a:blip r:embed="rId7">
            <a:alphaModFix/>
          </a:blip>
          <a:stretch>
            <a:fillRect/>
          </a:stretch>
        </p:blipFill>
        <p:spPr>
          <a:xfrm>
            <a:off x="6871796" y="144477"/>
            <a:ext cx="2272200" cy="22722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2" name="Shape 272"/>
        <p:cNvGrpSpPr/>
        <p:nvPr/>
      </p:nvGrpSpPr>
      <p:grpSpPr>
        <a:xfrm>
          <a:off x="0" y="0"/>
          <a:ext cx="0" cy="0"/>
          <a:chOff x="0" y="0"/>
          <a:chExt cx="0" cy="0"/>
        </a:xfrm>
      </p:grpSpPr>
      <p:sp>
        <p:nvSpPr>
          <p:cNvPr id="273" name="Google Shape;273;p34"/>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274" name="Google Shape;274;p34"/>
          <p:cNvSpPr txBox="1"/>
          <p:nvPr>
            <p:ph idx="1" type="subTitle"/>
          </p:nvPr>
        </p:nvSpPr>
        <p:spPr>
          <a:xfrm>
            <a:off x="390000" y="1248725"/>
            <a:ext cx="5107500" cy="2300700"/>
          </a:xfrm>
          <a:prstGeom prst="rect">
            <a:avLst/>
          </a:prstGeom>
        </p:spPr>
        <p:txBody>
          <a:bodyPr anchorCtr="0" anchor="t" bIns="91425" lIns="91425" spcFirstLastPara="1" rIns="91425" wrap="square" tIns="91425">
            <a:noAutofit/>
          </a:bodyPr>
          <a:lstStyle/>
          <a:p>
            <a:pPr indent="-323850" lvl="0" marL="457200" rtl="0" algn="l">
              <a:spcBef>
                <a:spcPts val="0"/>
              </a:spcBef>
              <a:spcAft>
                <a:spcPts val="0"/>
              </a:spcAft>
              <a:buSzPts val="1500"/>
              <a:buChar char="-"/>
            </a:pPr>
            <a:r>
              <a:rPr lang="en" sz="1500"/>
              <a:t>Hobbies:</a:t>
            </a:r>
            <a:endParaRPr sz="1500"/>
          </a:p>
          <a:p>
            <a:pPr indent="-311150" lvl="1" marL="914400" rtl="0" algn="l">
              <a:lnSpc>
                <a:spcPct val="115000"/>
              </a:lnSpc>
              <a:spcBef>
                <a:spcPts val="0"/>
              </a:spcBef>
              <a:spcAft>
                <a:spcPts val="0"/>
              </a:spcAft>
              <a:buSzPts val="1300"/>
              <a:buChar char="-"/>
            </a:pPr>
            <a:r>
              <a:rPr lang="en" sz="1300"/>
              <a:t>Music Production</a:t>
            </a:r>
            <a:endParaRPr sz="1300"/>
          </a:p>
          <a:p>
            <a:pPr indent="-311150" lvl="2" marL="1371600" rtl="0" algn="l">
              <a:lnSpc>
                <a:spcPct val="115000"/>
              </a:lnSpc>
              <a:spcBef>
                <a:spcPts val="0"/>
              </a:spcBef>
              <a:spcAft>
                <a:spcPts val="0"/>
              </a:spcAft>
              <a:buSzPts val="1300"/>
              <a:buChar char="-"/>
            </a:pPr>
            <a:r>
              <a:rPr lang="en" sz="1300"/>
              <a:t>Listen to my music (chill beats to study to - mostly lo-fi hip-hop)</a:t>
            </a:r>
            <a:endParaRPr sz="1300"/>
          </a:p>
          <a:p>
            <a:pPr indent="-311150" lvl="2" marL="1371600" rtl="0" algn="l">
              <a:lnSpc>
                <a:spcPct val="115000"/>
              </a:lnSpc>
              <a:spcBef>
                <a:spcPts val="0"/>
              </a:spcBef>
              <a:spcAft>
                <a:spcPts val="0"/>
              </a:spcAft>
              <a:buSzPts val="1300"/>
              <a:buChar char="-"/>
            </a:pPr>
            <a:r>
              <a:rPr lang="en" sz="1300"/>
              <a:t>Guitar is my favorite instrument</a:t>
            </a:r>
            <a:endParaRPr sz="1300"/>
          </a:p>
          <a:p>
            <a:pPr indent="-311150" lvl="2" marL="1371600" rtl="0" algn="l">
              <a:lnSpc>
                <a:spcPct val="115000"/>
              </a:lnSpc>
              <a:spcBef>
                <a:spcPts val="0"/>
              </a:spcBef>
              <a:spcAft>
                <a:spcPts val="0"/>
              </a:spcAft>
              <a:buSzPts val="1300"/>
              <a:buChar char="-"/>
            </a:pPr>
            <a:r>
              <a:rPr lang="en" sz="1300"/>
              <a:t>Piano and vocals are close seconds</a:t>
            </a:r>
            <a:endParaRPr sz="1300"/>
          </a:p>
          <a:p>
            <a:pPr indent="-311150" lvl="1" marL="914400" rtl="0" algn="l">
              <a:lnSpc>
                <a:spcPct val="115000"/>
              </a:lnSpc>
              <a:spcBef>
                <a:spcPts val="0"/>
              </a:spcBef>
              <a:spcAft>
                <a:spcPts val="0"/>
              </a:spcAft>
              <a:buSzPts val="1300"/>
              <a:buChar char="-"/>
            </a:pPr>
            <a:r>
              <a:rPr lang="en" sz="1300"/>
              <a:t>Audio Software Development (the reason I am studying Computer Science!)</a:t>
            </a:r>
            <a:endParaRPr sz="1300"/>
          </a:p>
          <a:p>
            <a:pPr indent="-311150" lvl="2" marL="1371600" rtl="0" algn="l">
              <a:lnSpc>
                <a:spcPct val="115000"/>
              </a:lnSpc>
              <a:spcBef>
                <a:spcPts val="0"/>
              </a:spcBef>
              <a:spcAft>
                <a:spcPts val="0"/>
              </a:spcAft>
              <a:buSzPts val="1300"/>
              <a:buChar char="-"/>
            </a:pPr>
            <a:r>
              <a:rPr lang="en" sz="1300"/>
              <a:t>Building audio plugins that music producers use in DAWs</a:t>
            </a:r>
            <a:endParaRPr sz="1300"/>
          </a:p>
          <a:p>
            <a:pPr indent="-311150" lvl="2" marL="1371600" rtl="0" algn="l">
              <a:lnSpc>
                <a:spcPct val="115000"/>
              </a:lnSpc>
              <a:spcBef>
                <a:spcPts val="0"/>
              </a:spcBef>
              <a:spcAft>
                <a:spcPts val="0"/>
              </a:spcAft>
              <a:buSzPts val="1300"/>
              <a:buChar char="-"/>
            </a:pPr>
            <a:r>
              <a:rPr lang="en" sz="1300"/>
              <a:t>Learning/Testing audio DSP algorithms (delay, reverb, EQ, compression, etc.)</a:t>
            </a:r>
            <a:endParaRPr sz="1300"/>
          </a:p>
          <a:p>
            <a:pPr indent="-311150" lvl="1" marL="914400" rtl="0" algn="l">
              <a:lnSpc>
                <a:spcPct val="115000"/>
              </a:lnSpc>
              <a:spcBef>
                <a:spcPts val="0"/>
              </a:spcBef>
              <a:spcAft>
                <a:spcPts val="0"/>
              </a:spcAft>
              <a:buSzPts val="1300"/>
              <a:buChar char="-"/>
            </a:pPr>
            <a:r>
              <a:rPr lang="en" sz="1300"/>
              <a:t>Running &amp; Lifting (ran the Knoxville Half Marathon last year)</a:t>
            </a:r>
            <a:endParaRPr sz="1500"/>
          </a:p>
        </p:txBody>
      </p:sp>
      <p:sp>
        <p:nvSpPr>
          <p:cNvPr id="275" name="Google Shape;275;p34"/>
          <p:cNvSpPr txBox="1"/>
          <p:nvPr/>
        </p:nvSpPr>
        <p:spPr>
          <a:xfrm>
            <a:off x="931425" y="402050"/>
            <a:ext cx="2732100" cy="458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1"/>
                </a:solidFill>
                <a:latin typeface="Work Sans"/>
                <a:ea typeface="Work Sans"/>
                <a:cs typeface="Work Sans"/>
                <a:sym typeface="Work Sans"/>
              </a:rPr>
              <a:t>Artist Name: EthBeats</a:t>
            </a:r>
            <a:endParaRPr sz="1800">
              <a:solidFill>
                <a:schemeClr val="dk1"/>
              </a:solidFill>
              <a:latin typeface="Work Sans"/>
              <a:ea typeface="Work Sans"/>
              <a:cs typeface="Work Sans"/>
              <a:sym typeface="Work Sans"/>
            </a:endParaRPr>
          </a:p>
        </p:txBody>
      </p:sp>
      <p:sp>
        <p:nvSpPr>
          <p:cNvPr id="276" name="Google Shape;276;p34"/>
          <p:cNvSpPr txBox="1"/>
          <p:nvPr/>
        </p:nvSpPr>
        <p:spPr>
          <a:xfrm>
            <a:off x="931425" y="860150"/>
            <a:ext cx="4139700" cy="39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3"/>
              </a:rPr>
              <a:t>https://listen.eth-beats.com/stream</a:t>
            </a:r>
            <a:r>
              <a:rPr lang="en">
                <a:solidFill>
                  <a:srgbClr val="FFFFFF"/>
                </a:solidFill>
              </a:rPr>
              <a:t> </a:t>
            </a:r>
            <a:r>
              <a:rPr lang="en"/>
              <a:t>[link in discord]</a:t>
            </a:r>
            <a:endParaRPr/>
          </a:p>
          <a:p>
            <a:pPr indent="0" lvl="0" marL="0" rtl="0" algn="l">
              <a:spcBef>
                <a:spcPts val="0"/>
              </a:spcBef>
              <a:spcAft>
                <a:spcPts val="0"/>
              </a:spcAft>
              <a:buNone/>
            </a:pPr>
            <a:r>
              <a:t/>
            </a:r>
            <a:endParaRPr sz="1200">
              <a:solidFill>
                <a:srgbClr val="FFFFFF"/>
              </a:solidFill>
              <a:highlight>
                <a:srgbClr val="1B1B1B"/>
              </a:highlight>
            </a:endParaRPr>
          </a:p>
        </p:txBody>
      </p:sp>
      <p:pic>
        <p:nvPicPr>
          <p:cNvPr id="277" name="Google Shape;277;p34"/>
          <p:cNvPicPr preferRelativeResize="0"/>
          <p:nvPr/>
        </p:nvPicPr>
        <p:blipFill>
          <a:blip r:embed="rId4">
            <a:alphaModFix/>
          </a:blip>
          <a:stretch>
            <a:fillRect/>
          </a:stretch>
        </p:blipFill>
        <p:spPr>
          <a:xfrm>
            <a:off x="5453125" y="2132573"/>
            <a:ext cx="1552773" cy="2070344"/>
          </a:xfrm>
          <a:prstGeom prst="rect">
            <a:avLst/>
          </a:prstGeom>
          <a:noFill/>
          <a:ln>
            <a:noFill/>
          </a:ln>
        </p:spPr>
      </p:pic>
      <p:pic>
        <p:nvPicPr>
          <p:cNvPr id="278" name="Google Shape;278;p34"/>
          <p:cNvPicPr preferRelativeResize="0"/>
          <p:nvPr/>
        </p:nvPicPr>
        <p:blipFill>
          <a:blip r:embed="rId5">
            <a:alphaModFix/>
          </a:blip>
          <a:stretch>
            <a:fillRect/>
          </a:stretch>
        </p:blipFill>
        <p:spPr>
          <a:xfrm>
            <a:off x="5726525" y="334212"/>
            <a:ext cx="2918400" cy="1798356"/>
          </a:xfrm>
          <a:prstGeom prst="rect">
            <a:avLst/>
          </a:prstGeom>
          <a:noFill/>
          <a:ln>
            <a:noFill/>
          </a:ln>
        </p:spPr>
      </p:pic>
      <p:pic>
        <p:nvPicPr>
          <p:cNvPr id="279" name="Google Shape;279;p34"/>
          <p:cNvPicPr preferRelativeResize="0"/>
          <p:nvPr/>
        </p:nvPicPr>
        <p:blipFill>
          <a:blip r:embed="rId6">
            <a:alphaModFix/>
          </a:blip>
          <a:stretch>
            <a:fillRect/>
          </a:stretch>
        </p:blipFill>
        <p:spPr>
          <a:xfrm>
            <a:off x="7005900" y="2312455"/>
            <a:ext cx="2099575" cy="1890472"/>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cience Activities for Middle School: Sound Waves by Slidesgo">
  <a:themeElements>
    <a:clrScheme name="Simple Light">
      <a:dk1>
        <a:srgbClr val="333333"/>
      </a:dk1>
      <a:lt1>
        <a:srgbClr val="FCF2E4"/>
      </a:lt1>
      <a:dk2>
        <a:srgbClr val="FDBC60"/>
      </a:dk2>
      <a:lt2>
        <a:srgbClr val="F083A3"/>
      </a:lt2>
      <a:accent1>
        <a:srgbClr val="EA6D72"/>
      </a:accent1>
      <a:accent2>
        <a:srgbClr val="F6AAF4"/>
      </a:accent2>
      <a:accent3>
        <a:srgbClr val="F159EF"/>
      </a:accent3>
      <a:accent4>
        <a:srgbClr val="69ABE0"/>
      </a:accent4>
      <a:accent5>
        <a:srgbClr val="4147E1"/>
      </a:accent5>
      <a:accent6>
        <a:srgbClr val="493D89"/>
      </a:accent6>
      <a:hlink>
        <a:srgbClr val="33333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