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4E_B664429B.xml" ContentType="application/vnd.ms-powerpoint.comments+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1" r:id="rId5"/>
  </p:sldMasterIdLst>
  <p:notesMasterIdLst>
    <p:notesMasterId r:id="rId42"/>
  </p:notesMasterIdLst>
  <p:sldIdLst>
    <p:sldId id="257" r:id="rId6"/>
    <p:sldId id="321" r:id="rId7"/>
    <p:sldId id="259" r:id="rId8"/>
    <p:sldId id="262" r:id="rId9"/>
    <p:sldId id="322" r:id="rId10"/>
    <p:sldId id="328" r:id="rId11"/>
    <p:sldId id="352" r:id="rId12"/>
    <p:sldId id="353" r:id="rId13"/>
    <p:sldId id="354" r:id="rId14"/>
    <p:sldId id="323" r:id="rId15"/>
    <p:sldId id="329" r:id="rId16"/>
    <p:sldId id="326" r:id="rId17"/>
    <p:sldId id="327" r:id="rId18"/>
    <p:sldId id="332" r:id="rId19"/>
    <p:sldId id="337" r:id="rId20"/>
    <p:sldId id="325" r:id="rId21"/>
    <p:sldId id="336" r:id="rId22"/>
    <p:sldId id="330" r:id="rId23"/>
    <p:sldId id="331" r:id="rId24"/>
    <p:sldId id="346" r:id="rId25"/>
    <p:sldId id="338" r:id="rId26"/>
    <p:sldId id="344" r:id="rId27"/>
    <p:sldId id="345" r:id="rId28"/>
    <p:sldId id="339" r:id="rId29"/>
    <p:sldId id="350" r:id="rId30"/>
    <p:sldId id="340" r:id="rId31"/>
    <p:sldId id="355" r:id="rId32"/>
    <p:sldId id="356" r:id="rId33"/>
    <p:sldId id="358" r:id="rId34"/>
    <p:sldId id="359" r:id="rId35"/>
    <p:sldId id="341" r:id="rId36"/>
    <p:sldId id="342" r:id="rId37"/>
    <p:sldId id="357" r:id="rId38"/>
    <p:sldId id="360" r:id="rId39"/>
    <p:sldId id="334" r:id="rId40"/>
    <p:sldId id="263" r:id="rId4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4" roundtripDataSignature="AMtx7mhiKTIhqnHu8E67FMLAmNTVgEgyT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97DB3B-CB83-86D2-1D3B-B18F914F328C}" name="Bandaru, Shashank Sudershan Rao" initials="SB" userId="S::sbandar1@vols.utk.edu::ee5daf5d-5371-42b4-b5c1-6274e30e604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B2412-A170-4F8B-B0C1-F56DA57A7D49}" v="5172" dt="2026-05-05T19:04:29.496"/>
    <p1510:client id="{5DE3AF64-493C-3C5E-F337-2C6BF1858E14}" v="94" dt="2026-05-05T18:00:50.619"/>
    <p1510:client id="{6AF6FCDD-E7B2-EBDD-B707-A06734991564}" v="2767" dt="2026-05-04T20:45:38.541"/>
    <p1510:client id="{A3C71726-91C1-4B58-9260-1E4F7452ED21}" v="404" dt="2026-05-05T03:56:56.301"/>
    <p1510:client id="{AB2D3A67-1BB7-423D-B042-6B2AE4770AE5}" v="492" dt="2026-05-05T19:03:57.987"/>
    <p1510:client id="{B5BD7CC4-F506-9FA0-623A-401C60EB6AFD}" v="3" dt="2026-05-05T20:12:42.083"/>
  </p1510:revLst>
</p1510:revInfo>
</file>

<file path=ppt/tableStyles.xml><?xml version="1.0" encoding="utf-8"?>
<a:tblStyleLst xmlns:a="http://schemas.openxmlformats.org/drawingml/2006/main" def="{CF2329C4-5809-4BCE-9B23-E9A880F16BB1}">
  <a:tblStyle styleId="{CF2329C4-5809-4BCE-9B23-E9A880F16BB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84" Type="http://customschemas.google.com/relationships/presentationmetadata" Target="metadata"/><Relationship Id="rId89"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8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90"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slide" Target="slides/slide36.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s>
</file>

<file path=ppt/comments/modernComment_14E_B664429B.xml><?xml version="1.0" encoding="utf-8"?>
<p188:cmLst xmlns:a="http://schemas.openxmlformats.org/drawingml/2006/main" xmlns:r="http://schemas.openxmlformats.org/officeDocument/2006/relationships" xmlns:p188="http://schemas.microsoft.com/office/powerpoint/2018/8/main">
  <p188:cm id="{F28F0EA7-5742-485B-8243-2AFBA5610448}" authorId="{8497DB3B-CB83-86D2-1D3B-B18F914F328C}" created="2026-05-02T19:17:14.715">
    <ac:txMkLst xmlns:ac="http://schemas.microsoft.com/office/drawing/2013/main/command">
      <pc:docMk xmlns:pc="http://schemas.microsoft.com/office/powerpoint/2013/main/command"/>
      <pc:sldMk xmlns:pc="http://schemas.microsoft.com/office/powerpoint/2013/main/command" cId="3060023963" sldId="334"/>
      <ac:spMk id="2" creationId="{BBCE14B7-EDB4-65BE-12A3-FA9E4E28BD80}"/>
      <ac:txMk cp="136" len="98">
        <ac:context len="235" hash="3577620568"/>
      </ac:txMk>
    </ac:txMkLst>
    <p188:pos x="5070765" y="2316883"/>
    <p188:txBody>
      <a:bodyPr/>
      <a:lstStyle/>
      <a:p>
        <a:r>
          <a:rPr lang="en-US"/>
          <a:t>I don’t think we need this.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282C2F-9C1D-43DC-992D-5B4F3BA2D1F8}"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4D7CE38B-6064-4326-B5AD-1799A5548941}">
      <dgm:prSet phldrT="[Text]" phldr="0" custT="1"/>
      <dgm:spPr/>
      <dgm:t>
        <a:bodyPr/>
        <a:lstStyle/>
        <a:p>
          <a:br>
            <a:rPr lang="en-US" sz="2200" b="1"/>
          </a:br>
          <a:r>
            <a:rPr lang="en-US" sz="2200" b="1"/>
            <a:t>1960</a:t>
          </a:r>
          <a:endParaRPr lang="en-US" b="1"/>
        </a:p>
      </dgm:t>
    </dgm:pt>
    <dgm:pt modelId="{31C3805C-77BB-4AF3-B567-2B01B39B1613}" type="parTrans" cxnId="{1BB23A49-06C5-4AB9-870D-C95DB987869E}">
      <dgm:prSet/>
      <dgm:spPr/>
      <dgm:t>
        <a:bodyPr/>
        <a:lstStyle/>
        <a:p>
          <a:endParaRPr lang="en-US"/>
        </a:p>
      </dgm:t>
    </dgm:pt>
    <dgm:pt modelId="{F7E0E90D-9340-4195-B217-578E48608ADA}" type="sibTrans" cxnId="{1BB23A49-06C5-4AB9-870D-C95DB987869E}">
      <dgm:prSet/>
      <dgm:spPr/>
      <dgm:t>
        <a:bodyPr/>
        <a:lstStyle/>
        <a:p>
          <a:endParaRPr lang="en-US"/>
        </a:p>
      </dgm:t>
    </dgm:pt>
    <dgm:pt modelId="{2E6E7EE0-CA4B-4782-BB8E-A66B22C9931C}">
      <dgm:prSet phldrT="[Text]" phldr="0"/>
      <dgm:spPr/>
      <dgm:t>
        <a:bodyPr/>
        <a:lstStyle/>
        <a:p>
          <a:r>
            <a:rPr lang="en-US" b="1"/>
            <a:t>1995</a:t>
          </a:r>
          <a:br>
            <a:rPr lang="en-US"/>
          </a:br>
          <a:endParaRPr lang="en-US"/>
        </a:p>
      </dgm:t>
    </dgm:pt>
    <dgm:pt modelId="{BF0F6A03-6B9C-4D9D-B80F-EFA8B6FE6622}" type="parTrans" cxnId="{632AD1CE-1791-4620-B514-1E839B795605}">
      <dgm:prSet/>
      <dgm:spPr/>
      <dgm:t>
        <a:bodyPr/>
        <a:lstStyle/>
        <a:p>
          <a:endParaRPr lang="en-US"/>
        </a:p>
      </dgm:t>
    </dgm:pt>
    <dgm:pt modelId="{FEE1E5B0-B16B-4740-81EF-D883821CCCC7}" type="sibTrans" cxnId="{632AD1CE-1791-4620-B514-1E839B795605}">
      <dgm:prSet/>
      <dgm:spPr/>
      <dgm:t>
        <a:bodyPr/>
        <a:lstStyle/>
        <a:p>
          <a:endParaRPr lang="en-US"/>
        </a:p>
      </dgm:t>
    </dgm:pt>
    <dgm:pt modelId="{E1E63BD8-816C-40CC-B868-5418FA1EB51F}">
      <dgm:prSet phldrT="[Text]" phldr="0"/>
      <dgm:spPr/>
      <dgm:t>
        <a:bodyPr/>
        <a:lstStyle/>
        <a:p>
          <a:br>
            <a:rPr lang="en-US"/>
          </a:br>
          <a:r>
            <a:rPr lang="en-US" b="1"/>
            <a:t>2000</a:t>
          </a:r>
        </a:p>
      </dgm:t>
    </dgm:pt>
    <dgm:pt modelId="{48BC5A72-6CFD-420C-93F5-E85784D5DD7F}" type="parTrans" cxnId="{E5A056EB-A6C4-48B3-9E9D-00006BFEEE4E}">
      <dgm:prSet/>
      <dgm:spPr/>
      <dgm:t>
        <a:bodyPr/>
        <a:lstStyle/>
        <a:p>
          <a:endParaRPr lang="en-US"/>
        </a:p>
      </dgm:t>
    </dgm:pt>
    <dgm:pt modelId="{1903C45E-04E8-43E2-8645-FF0F03140404}" type="sibTrans" cxnId="{E5A056EB-A6C4-48B3-9E9D-00006BFEEE4E}">
      <dgm:prSet/>
      <dgm:spPr/>
      <dgm:t>
        <a:bodyPr/>
        <a:lstStyle/>
        <a:p>
          <a:endParaRPr lang="en-US"/>
        </a:p>
      </dgm:t>
    </dgm:pt>
    <dgm:pt modelId="{7AFEF67A-C861-48E0-8CD0-5A45C2B1C90E}">
      <dgm:prSet phldrT="[Text]" phldr="0"/>
      <dgm:spPr/>
      <dgm:t>
        <a:bodyPr/>
        <a:lstStyle/>
        <a:p>
          <a:r>
            <a:rPr lang="en-US" b="1"/>
            <a:t>2006</a:t>
          </a:r>
          <a:br>
            <a:rPr lang="en-US" b="1"/>
          </a:br>
          <a:endParaRPr lang="en-US"/>
        </a:p>
      </dgm:t>
    </dgm:pt>
    <dgm:pt modelId="{29D6445B-0926-457F-90FA-97105C4F1E77}" type="parTrans" cxnId="{5CEE40CE-AA98-4890-99AE-08D3A457FBBB}">
      <dgm:prSet/>
      <dgm:spPr/>
      <dgm:t>
        <a:bodyPr/>
        <a:lstStyle/>
        <a:p>
          <a:endParaRPr lang="en-US"/>
        </a:p>
      </dgm:t>
    </dgm:pt>
    <dgm:pt modelId="{13709D28-2E1B-4A1A-87B4-BFB743D722B0}" type="sibTrans" cxnId="{5CEE40CE-AA98-4890-99AE-08D3A457FBBB}">
      <dgm:prSet/>
      <dgm:spPr/>
      <dgm:t>
        <a:bodyPr/>
        <a:lstStyle/>
        <a:p>
          <a:endParaRPr lang="en-US"/>
        </a:p>
      </dgm:t>
    </dgm:pt>
    <dgm:pt modelId="{40EA4F8B-F496-4168-B10D-AC87EA991564}">
      <dgm:prSet phldrT="[Text]" phldr="0"/>
      <dgm:spPr/>
      <dgm:t>
        <a:bodyPr/>
        <a:lstStyle/>
        <a:p>
          <a:br>
            <a:rPr lang="en-US"/>
          </a:br>
          <a:r>
            <a:rPr lang="en-US" b="1"/>
            <a:t>2011</a:t>
          </a:r>
          <a:endParaRPr lang="en-US"/>
        </a:p>
      </dgm:t>
    </dgm:pt>
    <dgm:pt modelId="{1D472296-5DA9-46FD-B987-C80F03FF9A65}" type="parTrans" cxnId="{3D43B6D7-C03B-4387-961B-3D68C2B50256}">
      <dgm:prSet/>
      <dgm:spPr/>
      <dgm:t>
        <a:bodyPr/>
        <a:lstStyle/>
        <a:p>
          <a:endParaRPr lang="en-US"/>
        </a:p>
      </dgm:t>
    </dgm:pt>
    <dgm:pt modelId="{67581C1F-D2C1-4AD7-BAC8-A9F23E008ADB}" type="sibTrans" cxnId="{3D43B6D7-C03B-4387-961B-3D68C2B50256}">
      <dgm:prSet/>
      <dgm:spPr/>
      <dgm:t>
        <a:bodyPr/>
        <a:lstStyle/>
        <a:p>
          <a:endParaRPr lang="en-US"/>
        </a:p>
      </dgm:t>
    </dgm:pt>
    <dgm:pt modelId="{96A49C07-1BE4-4CCA-AB70-AFCED6E5C435}">
      <dgm:prSet phldrT="[Text]" phldr="0"/>
      <dgm:spPr/>
      <dgm:t>
        <a:bodyPr/>
        <a:lstStyle/>
        <a:p>
          <a:r>
            <a:rPr lang="en-US" b="1"/>
            <a:t>2018</a:t>
          </a:r>
          <a:endParaRPr lang="en-US"/>
        </a:p>
      </dgm:t>
    </dgm:pt>
    <dgm:pt modelId="{B771CCBB-B41C-47A4-8DB1-D23979138813}" type="parTrans" cxnId="{619A909F-1D3E-4055-AA1B-2862DECAE7E1}">
      <dgm:prSet/>
      <dgm:spPr/>
      <dgm:t>
        <a:bodyPr/>
        <a:lstStyle/>
        <a:p>
          <a:endParaRPr lang="en-US"/>
        </a:p>
      </dgm:t>
    </dgm:pt>
    <dgm:pt modelId="{DFA5E7ED-BC8B-45E3-B8D9-0BF28159CE00}" type="sibTrans" cxnId="{619A909F-1D3E-4055-AA1B-2862DECAE7E1}">
      <dgm:prSet/>
      <dgm:spPr/>
      <dgm:t>
        <a:bodyPr/>
        <a:lstStyle/>
        <a:p>
          <a:endParaRPr lang="en-US"/>
        </a:p>
      </dgm:t>
    </dgm:pt>
    <dgm:pt modelId="{B77281B0-7932-4ED6-9F6C-C7A4B6F0C887}">
      <dgm:prSet phldrT="[Text]" phldr="0"/>
      <dgm:spPr/>
      <dgm:t>
        <a:bodyPr/>
        <a:lstStyle/>
        <a:p>
          <a:r>
            <a:rPr lang="en-US" b="1"/>
            <a:t>Present</a:t>
          </a:r>
        </a:p>
      </dgm:t>
    </dgm:pt>
    <dgm:pt modelId="{6C182D2F-3FC3-443B-991A-C8C20445BAEF}" type="parTrans" cxnId="{1C774DD0-0748-4672-9C9D-D744B0605F48}">
      <dgm:prSet/>
      <dgm:spPr/>
      <dgm:t>
        <a:bodyPr/>
        <a:lstStyle/>
        <a:p>
          <a:endParaRPr lang="en-US"/>
        </a:p>
      </dgm:t>
    </dgm:pt>
    <dgm:pt modelId="{60F92CBD-ADF4-4C14-B790-7C660EEB7769}" type="sibTrans" cxnId="{1C774DD0-0748-4672-9C9D-D744B0605F48}">
      <dgm:prSet/>
      <dgm:spPr/>
      <dgm:t>
        <a:bodyPr/>
        <a:lstStyle/>
        <a:p>
          <a:endParaRPr lang="en-US"/>
        </a:p>
      </dgm:t>
    </dgm:pt>
    <dgm:pt modelId="{467A3649-4B39-475A-8EFF-23ACF5CAFC4E}" type="pres">
      <dgm:prSet presAssocID="{17282C2F-9C1D-43DC-992D-5B4F3BA2D1F8}" presName="Name0" presStyleCnt="0">
        <dgm:presLayoutVars>
          <dgm:dir/>
          <dgm:resizeHandles val="exact"/>
        </dgm:presLayoutVars>
      </dgm:prSet>
      <dgm:spPr/>
    </dgm:pt>
    <dgm:pt modelId="{09BE5883-F7C9-4CF2-8290-A7C9D69DACD6}" type="pres">
      <dgm:prSet presAssocID="{17282C2F-9C1D-43DC-992D-5B4F3BA2D1F8}" presName="arrow" presStyleLbl="bgShp" presStyleIdx="0" presStyleCnt="1"/>
      <dgm:spPr/>
    </dgm:pt>
    <dgm:pt modelId="{34216538-9371-4C04-8985-50D1161D2D02}" type="pres">
      <dgm:prSet presAssocID="{17282C2F-9C1D-43DC-992D-5B4F3BA2D1F8}" presName="points" presStyleCnt="0"/>
      <dgm:spPr/>
    </dgm:pt>
    <dgm:pt modelId="{9FDE1174-B839-4D18-A1AB-264A83F55A53}" type="pres">
      <dgm:prSet presAssocID="{4D7CE38B-6064-4326-B5AD-1799A5548941}" presName="compositeA" presStyleCnt="0"/>
      <dgm:spPr/>
    </dgm:pt>
    <dgm:pt modelId="{076B1A75-D122-4B13-8C08-3AA12F930A74}" type="pres">
      <dgm:prSet presAssocID="{4D7CE38B-6064-4326-B5AD-1799A5548941}" presName="textA" presStyleLbl="revTx" presStyleIdx="0" presStyleCnt="7">
        <dgm:presLayoutVars>
          <dgm:bulletEnabled val="1"/>
        </dgm:presLayoutVars>
      </dgm:prSet>
      <dgm:spPr/>
    </dgm:pt>
    <dgm:pt modelId="{EC6D2B88-7340-472E-9D23-65636B666393}" type="pres">
      <dgm:prSet presAssocID="{4D7CE38B-6064-4326-B5AD-1799A5548941}" presName="circleA" presStyleLbl="node1" presStyleIdx="0" presStyleCnt="7"/>
      <dgm:spPr/>
    </dgm:pt>
    <dgm:pt modelId="{D6370858-C80D-4661-A8C3-C0837A9504FA}" type="pres">
      <dgm:prSet presAssocID="{4D7CE38B-6064-4326-B5AD-1799A5548941}" presName="spaceA" presStyleCnt="0"/>
      <dgm:spPr/>
    </dgm:pt>
    <dgm:pt modelId="{88508E44-24D9-40B3-9248-662B12EDA160}" type="pres">
      <dgm:prSet presAssocID="{F7E0E90D-9340-4195-B217-578E48608ADA}" presName="space" presStyleCnt="0"/>
      <dgm:spPr/>
    </dgm:pt>
    <dgm:pt modelId="{127EC674-8C8B-411B-A621-B34A0CE59BC9}" type="pres">
      <dgm:prSet presAssocID="{2E6E7EE0-CA4B-4782-BB8E-A66B22C9931C}" presName="compositeB" presStyleCnt="0"/>
      <dgm:spPr/>
    </dgm:pt>
    <dgm:pt modelId="{CD582942-66A3-47DB-A718-39E691D8D397}" type="pres">
      <dgm:prSet presAssocID="{2E6E7EE0-CA4B-4782-BB8E-A66B22C9931C}" presName="textB" presStyleLbl="revTx" presStyleIdx="1" presStyleCnt="7">
        <dgm:presLayoutVars>
          <dgm:bulletEnabled val="1"/>
        </dgm:presLayoutVars>
      </dgm:prSet>
      <dgm:spPr/>
    </dgm:pt>
    <dgm:pt modelId="{B30582E0-6748-47EC-B2BE-CD243D998656}" type="pres">
      <dgm:prSet presAssocID="{2E6E7EE0-CA4B-4782-BB8E-A66B22C9931C}" presName="circleB" presStyleLbl="node1" presStyleIdx="1" presStyleCnt="7"/>
      <dgm:spPr/>
    </dgm:pt>
    <dgm:pt modelId="{1DD0A95C-7919-4657-A3E8-DFC8A03C3894}" type="pres">
      <dgm:prSet presAssocID="{2E6E7EE0-CA4B-4782-BB8E-A66B22C9931C}" presName="spaceB" presStyleCnt="0"/>
      <dgm:spPr/>
    </dgm:pt>
    <dgm:pt modelId="{8CC927C9-37CB-4149-964B-EE5087B9DA23}" type="pres">
      <dgm:prSet presAssocID="{FEE1E5B0-B16B-4740-81EF-D883821CCCC7}" presName="space" presStyleCnt="0"/>
      <dgm:spPr/>
    </dgm:pt>
    <dgm:pt modelId="{8251987F-6BFC-4458-ABF8-DA8025ADD5ED}" type="pres">
      <dgm:prSet presAssocID="{E1E63BD8-816C-40CC-B868-5418FA1EB51F}" presName="compositeA" presStyleCnt="0"/>
      <dgm:spPr/>
    </dgm:pt>
    <dgm:pt modelId="{5E71A5CC-A155-4D7E-9640-8E01060EAE06}" type="pres">
      <dgm:prSet presAssocID="{E1E63BD8-816C-40CC-B868-5418FA1EB51F}" presName="textA" presStyleLbl="revTx" presStyleIdx="2" presStyleCnt="7">
        <dgm:presLayoutVars>
          <dgm:bulletEnabled val="1"/>
        </dgm:presLayoutVars>
      </dgm:prSet>
      <dgm:spPr/>
    </dgm:pt>
    <dgm:pt modelId="{2E06479F-AE92-47C9-8C9B-A25779BDEE4F}" type="pres">
      <dgm:prSet presAssocID="{E1E63BD8-816C-40CC-B868-5418FA1EB51F}" presName="circleA" presStyleLbl="node1" presStyleIdx="2" presStyleCnt="7"/>
      <dgm:spPr/>
    </dgm:pt>
    <dgm:pt modelId="{31AE32E6-496F-464F-A74B-DD0C1D4BB16E}" type="pres">
      <dgm:prSet presAssocID="{E1E63BD8-816C-40CC-B868-5418FA1EB51F}" presName="spaceA" presStyleCnt="0"/>
      <dgm:spPr/>
    </dgm:pt>
    <dgm:pt modelId="{E7E31F82-B012-4689-8100-509DEFB39895}" type="pres">
      <dgm:prSet presAssocID="{1903C45E-04E8-43E2-8645-FF0F03140404}" presName="space" presStyleCnt="0"/>
      <dgm:spPr/>
    </dgm:pt>
    <dgm:pt modelId="{FC534095-5C87-40F8-8692-D5D40C4FC5DA}" type="pres">
      <dgm:prSet presAssocID="{7AFEF67A-C861-48E0-8CD0-5A45C2B1C90E}" presName="compositeB" presStyleCnt="0"/>
      <dgm:spPr/>
    </dgm:pt>
    <dgm:pt modelId="{F8A1AA76-CE7B-434F-B422-1991138F614A}" type="pres">
      <dgm:prSet presAssocID="{7AFEF67A-C861-48E0-8CD0-5A45C2B1C90E}" presName="textB" presStyleLbl="revTx" presStyleIdx="3" presStyleCnt="7">
        <dgm:presLayoutVars>
          <dgm:bulletEnabled val="1"/>
        </dgm:presLayoutVars>
      </dgm:prSet>
      <dgm:spPr/>
    </dgm:pt>
    <dgm:pt modelId="{FC593A82-76E4-46AA-900A-1682D36887C8}" type="pres">
      <dgm:prSet presAssocID="{7AFEF67A-C861-48E0-8CD0-5A45C2B1C90E}" presName="circleB" presStyleLbl="node1" presStyleIdx="3" presStyleCnt="7"/>
      <dgm:spPr/>
    </dgm:pt>
    <dgm:pt modelId="{446D0760-F61B-43B5-ACAB-7C73B91CB74F}" type="pres">
      <dgm:prSet presAssocID="{7AFEF67A-C861-48E0-8CD0-5A45C2B1C90E}" presName="spaceB" presStyleCnt="0"/>
      <dgm:spPr/>
    </dgm:pt>
    <dgm:pt modelId="{019B4A12-AEDE-4594-A385-E0596E6E4CB2}" type="pres">
      <dgm:prSet presAssocID="{13709D28-2E1B-4A1A-87B4-BFB743D722B0}" presName="space" presStyleCnt="0"/>
      <dgm:spPr/>
    </dgm:pt>
    <dgm:pt modelId="{F96B5AE9-A744-468A-AEAD-3A34DDA6E5AE}" type="pres">
      <dgm:prSet presAssocID="{40EA4F8B-F496-4168-B10D-AC87EA991564}" presName="compositeA" presStyleCnt="0"/>
      <dgm:spPr/>
    </dgm:pt>
    <dgm:pt modelId="{2AE3D1AE-D287-4ACE-AE2C-E246FE839D1E}" type="pres">
      <dgm:prSet presAssocID="{40EA4F8B-F496-4168-B10D-AC87EA991564}" presName="textA" presStyleLbl="revTx" presStyleIdx="4" presStyleCnt="7">
        <dgm:presLayoutVars>
          <dgm:bulletEnabled val="1"/>
        </dgm:presLayoutVars>
      </dgm:prSet>
      <dgm:spPr/>
    </dgm:pt>
    <dgm:pt modelId="{4A610E86-C314-4869-B276-EDC54BC67F68}" type="pres">
      <dgm:prSet presAssocID="{40EA4F8B-F496-4168-B10D-AC87EA991564}" presName="circleA" presStyleLbl="node1" presStyleIdx="4" presStyleCnt="7"/>
      <dgm:spPr/>
    </dgm:pt>
    <dgm:pt modelId="{4C95C4DC-968C-43E5-AB19-188AAD63DB56}" type="pres">
      <dgm:prSet presAssocID="{40EA4F8B-F496-4168-B10D-AC87EA991564}" presName="spaceA" presStyleCnt="0"/>
      <dgm:spPr/>
    </dgm:pt>
    <dgm:pt modelId="{FE7D3273-B63B-4657-823C-138B1C0F5C5F}" type="pres">
      <dgm:prSet presAssocID="{67581C1F-D2C1-4AD7-BAC8-A9F23E008ADB}" presName="space" presStyleCnt="0"/>
      <dgm:spPr/>
    </dgm:pt>
    <dgm:pt modelId="{C06548E4-50FC-4DCD-88C3-63201A8191FF}" type="pres">
      <dgm:prSet presAssocID="{96A49C07-1BE4-4CCA-AB70-AFCED6E5C435}" presName="compositeB" presStyleCnt="0"/>
      <dgm:spPr/>
    </dgm:pt>
    <dgm:pt modelId="{CEEADA04-C63F-4A86-A872-CF9525CDAFB5}" type="pres">
      <dgm:prSet presAssocID="{96A49C07-1BE4-4CCA-AB70-AFCED6E5C435}" presName="textB" presStyleLbl="revTx" presStyleIdx="5" presStyleCnt="7">
        <dgm:presLayoutVars>
          <dgm:bulletEnabled val="1"/>
        </dgm:presLayoutVars>
      </dgm:prSet>
      <dgm:spPr/>
    </dgm:pt>
    <dgm:pt modelId="{CCE97ECF-9A31-4520-ADFF-AA8D7BC67891}" type="pres">
      <dgm:prSet presAssocID="{96A49C07-1BE4-4CCA-AB70-AFCED6E5C435}" presName="circleB" presStyleLbl="node1" presStyleIdx="5" presStyleCnt="7"/>
      <dgm:spPr/>
    </dgm:pt>
    <dgm:pt modelId="{54146CB0-3697-48A0-ABE0-B15D8EA2FB4B}" type="pres">
      <dgm:prSet presAssocID="{96A49C07-1BE4-4CCA-AB70-AFCED6E5C435}" presName="spaceB" presStyleCnt="0"/>
      <dgm:spPr/>
    </dgm:pt>
    <dgm:pt modelId="{E2E2B4F6-E23C-4C9A-957C-F0408EF14C73}" type="pres">
      <dgm:prSet presAssocID="{DFA5E7ED-BC8B-45E3-B8D9-0BF28159CE00}" presName="space" presStyleCnt="0"/>
      <dgm:spPr/>
    </dgm:pt>
    <dgm:pt modelId="{5BE43E90-96FC-4A50-BDB5-4FDEADA270EF}" type="pres">
      <dgm:prSet presAssocID="{B77281B0-7932-4ED6-9F6C-C7A4B6F0C887}" presName="compositeA" presStyleCnt="0"/>
      <dgm:spPr/>
    </dgm:pt>
    <dgm:pt modelId="{0C6D1987-BDCA-456F-B6C5-45812120DDC0}" type="pres">
      <dgm:prSet presAssocID="{B77281B0-7932-4ED6-9F6C-C7A4B6F0C887}" presName="textA" presStyleLbl="revTx" presStyleIdx="6" presStyleCnt="7">
        <dgm:presLayoutVars>
          <dgm:bulletEnabled val="1"/>
        </dgm:presLayoutVars>
      </dgm:prSet>
      <dgm:spPr/>
    </dgm:pt>
    <dgm:pt modelId="{006A24A6-B37E-4D70-AB0C-3FEC22A9FC82}" type="pres">
      <dgm:prSet presAssocID="{B77281B0-7932-4ED6-9F6C-C7A4B6F0C887}" presName="circleA" presStyleLbl="node1" presStyleIdx="6" presStyleCnt="7"/>
      <dgm:spPr/>
    </dgm:pt>
    <dgm:pt modelId="{08D39121-2DDE-4BE8-81DB-9B785739932E}" type="pres">
      <dgm:prSet presAssocID="{B77281B0-7932-4ED6-9F6C-C7A4B6F0C887}" presName="spaceA" presStyleCnt="0"/>
      <dgm:spPr/>
    </dgm:pt>
  </dgm:ptLst>
  <dgm:cxnLst>
    <dgm:cxn modelId="{97B0E809-F6D3-4EA3-B900-F607023EC6F7}" type="presOf" srcId="{B77281B0-7932-4ED6-9F6C-C7A4B6F0C887}" destId="{0C6D1987-BDCA-456F-B6C5-45812120DDC0}" srcOrd="0" destOrd="0" presId="urn:microsoft.com/office/officeart/2005/8/layout/hProcess11"/>
    <dgm:cxn modelId="{A3169D23-0FA7-4A82-8693-473E76ABA4D1}" type="presOf" srcId="{96A49C07-1BE4-4CCA-AB70-AFCED6E5C435}" destId="{CEEADA04-C63F-4A86-A872-CF9525CDAFB5}" srcOrd="0" destOrd="0" presId="urn:microsoft.com/office/officeart/2005/8/layout/hProcess11"/>
    <dgm:cxn modelId="{D7989C28-1A4C-4C1B-B769-A83CD5389C1F}" type="presOf" srcId="{7AFEF67A-C861-48E0-8CD0-5A45C2B1C90E}" destId="{F8A1AA76-CE7B-434F-B422-1991138F614A}" srcOrd="0" destOrd="0" presId="urn:microsoft.com/office/officeart/2005/8/layout/hProcess11"/>
    <dgm:cxn modelId="{1BB23A49-06C5-4AB9-870D-C95DB987869E}" srcId="{17282C2F-9C1D-43DC-992D-5B4F3BA2D1F8}" destId="{4D7CE38B-6064-4326-B5AD-1799A5548941}" srcOrd="0" destOrd="0" parTransId="{31C3805C-77BB-4AF3-B567-2B01B39B1613}" sibTransId="{F7E0E90D-9340-4195-B217-578E48608ADA}"/>
    <dgm:cxn modelId="{CC463781-5C26-4070-8383-B29A11990CBB}" type="presOf" srcId="{E1E63BD8-816C-40CC-B868-5418FA1EB51F}" destId="{5E71A5CC-A155-4D7E-9640-8E01060EAE06}" srcOrd="0" destOrd="0" presId="urn:microsoft.com/office/officeart/2005/8/layout/hProcess11"/>
    <dgm:cxn modelId="{619A909F-1D3E-4055-AA1B-2862DECAE7E1}" srcId="{17282C2F-9C1D-43DC-992D-5B4F3BA2D1F8}" destId="{96A49C07-1BE4-4CCA-AB70-AFCED6E5C435}" srcOrd="5" destOrd="0" parTransId="{B771CCBB-B41C-47A4-8DB1-D23979138813}" sibTransId="{DFA5E7ED-BC8B-45E3-B8D9-0BF28159CE00}"/>
    <dgm:cxn modelId="{107324B3-5693-4E9E-855B-CA02814A2869}" type="presOf" srcId="{40EA4F8B-F496-4168-B10D-AC87EA991564}" destId="{2AE3D1AE-D287-4ACE-AE2C-E246FE839D1E}" srcOrd="0" destOrd="0" presId="urn:microsoft.com/office/officeart/2005/8/layout/hProcess11"/>
    <dgm:cxn modelId="{C9EF48B4-1EA8-43F9-8FA2-8204490F1E71}" type="presOf" srcId="{4D7CE38B-6064-4326-B5AD-1799A5548941}" destId="{076B1A75-D122-4B13-8C08-3AA12F930A74}" srcOrd="0" destOrd="0" presId="urn:microsoft.com/office/officeart/2005/8/layout/hProcess11"/>
    <dgm:cxn modelId="{5CEE40CE-AA98-4890-99AE-08D3A457FBBB}" srcId="{17282C2F-9C1D-43DC-992D-5B4F3BA2D1F8}" destId="{7AFEF67A-C861-48E0-8CD0-5A45C2B1C90E}" srcOrd="3" destOrd="0" parTransId="{29D6445B-0926-457F-90FA-97105C4F1E77}" sibTransId="{13709D28-2E1B-4A1A-87B4-BFB743D722B0}"/>
    <dgm:cxn modelId="{632AD1CE-1791-4620-B514-1E839B795605}" srcId="{17282C2F-9C1D-43DC-992D-5B4F3BA2D1F8}" destId="{2E6E7EE0-CA4B-4782-BB8E-A66B22C9931C}" srcOrd="1" destOrd="0" parTransId="{BF0F6A03-6B9C-4D9D-B80F-EFA8B6FE6622}" sibTransId="{FEE1E5B0-B16B-4740-81EF-D883821CCCC7}"/>
    <dgm:cxn modelId="{1C774DD0-0748-4672-9C9D-D744B0605F48}" srcId="{17282C2F-9C1D-43DC-992D-5B4F3BA2D1F8}" destId="{B77281B0-7932-4ED6-9F6C-C7A4B6F0C887}" srcOrd="6" destOrd="0" parTransId="{6C182D2F-3FC3-443B-991A-C8C20445BAEF}" sibTransId="{60F92CBD-ADF4-4C14-B790-7C660EEB7769}"/>
    <dgm:cxn modelId="{0AD9F1D2-99FD-423F-9F4F-4D263D5E7A82}" type="presOf" srcId="{2E6E7EE0-CA4B-4782-BB8E-A66B22C9931C}" destId="{CD582942-66A3-47DB-A718-39E691D8D397}" srcOrd="0" destOrd="0" presId="urn:microsoft.com/office/officeart/2005/8/layout/hProcess11"/>
    <dgm:cxn modelId="{3D43B6D7-C03B-4387-961B-3D68C2B50256}" srcId="{17282C2F-9C1D-43DC-992D-5B4F3BA2D1F8}" destId="{40EA4F8B-F496-4168-B10D-AC87EA991564}" srcOrd="4" destOrd="0" parTransId="{1D472296-5DA9-46FD-B987-C80F03FF9A65}" sibTransId="{67581C1F-D2C1-4AD7-BAC8-A9F23E008ADB}"/>
    <dgm:cxn modelId="{E5A056EB-A6C4-48B3-9E9D-00006BFEEE4E}" srcId="{17282C2F-9C1D-43DC-992D-5B4F3BA2D1F8}" destId="{E1E63BD8-816C-40CC-B868-5418FA1EB51F}" srcOrd="2" destOrd="0" parTransId="{48BC5A72-6CFD-420C-93F5-E85784D5DD7F}" sibTransId="{1903C45E-04E8-43E2-8645-FF0F03140404}"/>
    <dgm:cxn modelId="{F0404EF1-8B37-47DA-BDDB-9325AB4570E1}" type="presOf" srcId="{17282C2F-9C1D-43DC-992D-5B4F3BA2D1F8}" destId="{467A3649-4B39-475A-8EFF-23ACF5CAFC4E}" srcOrd="0" destOrd="0" presId="urn:microsoft.com/office/officeart/2005/8/layout/hProcess11"/>
    <dgm:cxn modelId="{F4CD12D7-5A78-4B28-9A3D-6C57FC9E942A}" type="presParOf" srcId="{467A3649-4B39-475A-8EFF-23ACF5CAFC4E}" destId="{09BE5883-F7C9-4CF2-8290-A7C9D69DACD6}" srcOrd="0" destOrd="0" presId="urn:microsoft.com/office/officeart/2005/8/layout/hProcess11"/>
    <dgm:cxn modelId="{D95859E4-872D-4A0D-97A8-470717049C69}" type="presParOf" srcId="{467A3649-4B39-475A-8EFF-23ACF5CAFC4E}" destId="{34216538-9371-4C04-8985-50D1161D2D02}" srcOrd="1" destOrd="0" presId="urn:microsoft.com/office/officeart/2005/8/layout/hProcess11"/>
    <dgm:cxn modelId="{7C02375E-0ACA-4145-A02A-EE76EE9BE7F5}" type="presParOf" srcId="{34216538-9371-4C04-8985-50D1161D2D02}" destId="{9FDE1174-B839-4D18-A1AB-264A83F55A53}" srcOrd="0" destOrd="0" presId="urn:microsoft.com/office/officeart/2005/8/layout/hProcess11"/>
    <dgm:cxn modelId="{5743AE0E-9B47-4D61-A695-E641FA46C26F}" type="presParOf" srcId="{9FDE1174-B839-4D18-A1AB-264A83F55A53}" destId="{076B1A75-D122-4B13-8C08-3AA12F930A74}" srcOrd="0" destOrd="0" presId="urn:microsoft.com/office/officeart/2005/8/layout/hProcess11"/>
    <dgm:cxn modelId="{3C481D08-ADEB-47FF-B301-350F38193CD2}" type="presParOf" srcId="{9FDE1174-B839-4D18-A1AB-264A83F55A53}" destId="{EC6D2B88-7340-472E-9D23-65636B666393}" srcOrd="1" destOrd="0" presId="urn:microsoft.com/office/officeart/2005/8/layout/hProcess11"/>
    <dgm:cxn modelId="{6CACBC9A-C99B-47ED-859A-2D4D6B726B6B}" type="presParOf" srcId="{9FDE1174-B839-4D18-A1AB-264A83F55A53}" destId="{D6370858-C80D-4661-A8C3-C0837A9504FA}" srcOrd="2" destOrd="0" presId="urn:microsoft.com/office/officeart/2005/8/layout/hProcess11"/>
    <dgm:cxn modelId="{C13C62F2-F5C3-44FF-8978-34151ED92776}" type="presParOf" srcId="{34216538-9371-4C04-8985-50D1161D2D02}" destId="{88508E44-24D9-40B3-9248-662B12EDA160}" srcOrd="1" destOrd="0" presId="urn:microsoft.com/office/officeart/2005/8/layout/hProcess11"/>
    <dgm:cxn modelId="{120A98CB-F0AF-4A5E-B955-DFE82BFAAAC2}" type="presParOf" srcId="{34216538-9371-4C04-8985-50D1161D2D02}" destId="{127EC674-8C8B-411B-A621-B34A0CE59BC9}" srcOrd="2" destOrd="0" presId="urn:microsoft.com/office/officeart/2005/8/layout/hProcess11"/>
    <dgm:cxn modelId="{540C357E-5520-48EC-9D1B-78D6C0F68AAD}" type="presParOf" srcId="{127EC674-8C8B-411B-A621-B34A0CE59BC9}" destId="{CD582942-66A3-47DB-A718-39E691D8D397}" srcOrd="0" destOrd="0" presId="urn:microsoft.com/office/officeart/2005/8/layout/hProcess11"/>
    <dgm:cxn modelId="{5154DADB-6F89-44DB-9A2B-6E315BC340D8}" type="presParOf" srcId="{127EC674-8C8B-411B-A621-B34A0CE59BC9}" destId="{B30582E0-6748-47EC-B2BE-CD243D998656}" srcOrd="1" destOrd="0" presId="urn:microsoft.com/office/officeart/2005/8/layout/hProcess11"/>
    <dgm:cxn modelId="{BB68AC6F-CF1B-4FF0-9933-41EC6BADD9AA}" type="presParOf" srcId="{127EC674-8C8B-411B-A621-B34A0CE59BC9}" destId="{1DD0A95C-7919-4657-A3E8-DFC8A03C3894}" srcOrd="2" destOrd="0" presId="urn:microsoft.com/office/officeart/2005/8/layout/hProcess11"/>
    <dgm:cxn modelId="{079B1EB8-FDAC-4E35-AEE5-1B688005059A}" type="presParOf" srcId="{34216538-9371-4C04-8985-50D1161D2D02}" destId="{8CC927C9-37CB-4149-964B-EE5087B9DA23}" srcOrd="3" destOrd="0" presId="urn:microsoft.com/office/officeart/2005/8/layout/hProcess11"/>
    <dgm:cxn modelId="{B62AD1DF-C664-466C-8165-B8DBBB2CD8C8}" type="presParOf" srcId="{34216538-9371-4C04-8985-50D1161D2D02}" destId="{8251987F-6BFC-4458-ABF8-DA8025ADD5ED}" srcOrd="4" destOrd="0" presId="urn:microsoft.com/office/officeart/2005/8/layout/hProcess11"/>
    <dgm:cxn modelId="{C3555F31-7A2E-44F5-85F1-B578F3455A59}" type="presParOf" srcId="{8251987F-6BFC-4458-ABF8-DA8025ADD5ED}" destId="{5E71A5CC-A155-4D7E-9640-8E01060EAE06}" srcOrd="0" destOrd="0" presId="urn:microsoft.com/office/officeart/2005/8/layout/hProcess11"/>
    <dgm:cxn modelId="{0E3E5020-4F29-4307-B22B-38CC9FE3CD10}" type="presParOf" srcId="{8251987F-6BFC-4458-ABF8-DA8025ADD5ED}" destId="{2E06479F-AE92-47C9-8C9B-A25779BDEE4F}" srcOrd="1" destOrd="0" presId="urn:microsoft.com/office/officeart/2005/8/layout/hProcess11"/>
    <dgm:cxn modelId="{AB130902-8A58-4FC2-B324-B5E8E38C925A}" type="presParOf" srcId="{8251987F-6BFC-4458-ABF8-DA8025ADD5ED}" destId="{31AE32E6-496F-464F-A74B-DD0C1D4BB16E}" srcOrd="2" destOrd="0" presId="urn:microsoft.com/office/officeart/2005/8/layout/hProcess11"/>
    <dgm:cxn modelId="{5B19B2DB-97C0-46B5-A081-93F3801C8C7A}" type="presParOf" srcId="{34216538-9371-4C04-8985-50D1161D2D02}" destId="{E7E31F82-B012-4689-8100-509DEFB39895}" srcOrd="5" destOrd="0" presId="urn:microsoft.com/office/officeart/2005/8/layout/hProcess11"/>
    <dgm:cxn modelId="{6DBDF20D-9252-4EA9-8F28-3B13D8F1F042}" type="presParOf" srcId="{34216538-9371-4C04-8985-50D1161D2D02}" destId="{FC534095-5C87-40F8-8692-D5D40C4FC5DA}" srcOrd="6" destOrd="0" presId="urn:microsoft.com/office/officeart/2005/8/layout/hProcess11"/>
    <dgm:cxn modelId="{118388B4-4EA9-474C-94CF-5BB467E6C50E}" type="presParOf" srcId="{FC534095-5C87-40F8-8692-D5D40C4FC5DA}" destId="{F8A1AA76-CE7B-434F-B422-1991138F614A}" srcOrd="0" destOrd="0" presId="urn:microsoft.com/office/officeart/2005/8/layout/hProcess11"/>
    <dgm:cxn modelId="{85770CA3-FB65-4340-9659-F2935255B595}" type="presParOf" srcId="{FC534095-5C87-40F8-8692-D5D40C4FC5DA}" destId="{FC593A82-76E4-46AA-900A-1682D36887C8}" srcOrd="1" destOrd="0" presId="urn:microsoft.com/office/officeart/2005/8/layout/hProcess11"/>
    <dgm:cxn modelId="{1F2A041E-8B4B-4427-BBCE-9B7E8C3FA23C}" type="presParOf" srcId="{FC534095-5C87-40F8-8692-D5D40C4FC5DA}" destId="{446D0760-F61B-43B5-ACAB-7C73B91CB74F}" srcOrd="2" destOrd="0" presId="urn:microsoft.com/office/officeart/2005/8/layout/hProcess11"/>
    <dgm:cxn modelId="{BAC82789-D72E-4C08-8C7C-01B79D60D1C2}" type="presParOf" srcId="{34216538-9371-4C04-8985-50D1161D2D02}" destId="{019B4A12-AEDE-4594-A385-E0596E6E4CB2}" srcOrd="7" destOrd="0" presId="urn:microsoft.com/office/officeart/2005/8/layout/hProcess11"/>
    <dgm:cxn modelId="{41FFE32A-7C3A-4D76-BF04-0F8D08C8BA2F}" type="presParOf" srcId="{34216538-9371-4C04-8985-50D1161D2D02}" destId="{F96B5AE9-A744-468A-AEAD-3A34DDA6E5AE}" srcOrd="8" destOrd="0" presId="urn:microsoft.com/office/officeart/2005/8/layout/hProcess11"/>
    <dgm:cxn modelId="{5AB79C60-14D5-4DB0-A39F-FCB21CF0ADE9}" type="presParOf" srcId="{F96B5AE9-A744-468A-AEAD-3A34DDA6E5AE}" destId="{2AE3D1AE-D287-4ACE-AE2C-E246FE839D1E}" srcOrd="0" destOrd="0" presId="urn:microsoft.com/office/officeart/2005/8/layout/hProcess11"/>
    <dgm:cxn modelId="{BC09BC0C-79A1-486E-BA04-1431FD3B0FC0}" type="presParOf" srcId="{F96B5AE9-A744-468A-AEAD-3A34DDA6E5AE}" destId="{4A610E86-C314-4869-B276-EDC54BC67F68}" srcOrd="1" destOrd="0" presId="urn:microsoft.com/office/officeart/2005/8/layout/hProcess11"/>
    <dgm:cxn modelId="{30C7F182-032D-47F6-AE56-36C1EE733F2B}" type="presParOf" srcId="{F96B5AE9-A744-468A-AEAD-3A34DDA6E5AE}" destId="{4C95C4DC-968C-43E5-AB19-188AAD63DB56}" srcOrd="2" destOrd="0" presId="urn:microsoft.com/office/officeart/2005/8/layout/hProcess11"/>
    <dgm:cxn modelId="{FB326EDC-4BE7-4550-9C01-8F7081D84A51}" type="presParOf" srcId="{34216538-9371-4C04-8985-50D1161D2D02}" destId="{FE7D3273-B63B-4657-823C-138B1C0F5C5F}" srcOrd="9" destOrd="0" presId="urn:microsoft.com/office/officeart/2005/8/layout/hProcess11"/>
    <dgm:cxn modelId="{13DF69E4-78BE-4D48-A2D0-20682D57F5A8}" type="presParOf" srcId="{34216538-9371-4C04-8985-50D1161D2D02}" destId="{C06548E4-50FC-4DCD-88C3-63201A8191FF}" srcOrd="10" destOrd="0" presId="urn:microsoft.com/office/officeart/2005/8/layout/hProcess11"/>
    <dgm:cxn modelId="{D315DDE8-662C-44EA-8950-6C660EB751DD}" type="presParOf" srcId="{C06548E4-50FC-4DCD-88C3-63201A8191FF}" destId="{CEEADA04-C63F-4A86-A872-CF9525CDAFB5}" srcOrd="0" destOrd="0" presId="urn:microsoft.com/office/officeart/2005/8/layout/hProcess11"/>
    <dgm:cxn modelId="{911BAF74-DD42-4453-8442-7EB370D11806}" type="presParOf" srcId="{C06548E4-50FC-4DCD-88C3-63201A8191FF}" destId="{CCE97ECF-9A31-4520-ADFF-AA8D7BC67891}" srcOrd="1" destOrd="0" presId="urn:microsoft.com/office/officeart/2005/8/layout/hProcess11"/>
    <dgm:cxn modelId="{2183B4CC-F429-45FF-B914-74BBA3F65699}" type="presParOf" srcId="{C06548E4-50FC-4DCD-88C3-63201A8191FF}" destId="{54146CB0-3697-48A0-ABE0-B15D8EA2FB4B}" srcOrd="2" destOrd="0" presId="urn:microsoft.com/office/officeart/2005/8/layout/hProcess11"/>
    <dgm:cxn modelId="{C2551BAF-4A46-4B96-A21E-6E67431C1CF3}" type="presParOf" srcId="{34216538-9371-4C04-8985-50D1161D2D02}" destId="{E2E2B4F6-E23C-4C9A-957C-F0408EF14C73}" srcOrd="11" destOrd="0" presId="urn:microsoft.com/office/officeart/2005/8/layout/hProcess11"/>
    <dgm:cxn modelId="{9EB56ED9-7599-4FE2-8EFB-42005E19309A}" type="presParOf" srcId="{34216538-9371-4C04-8985-50D1161D2D02}" destId="{5BE43E90-96FC-4A50-BDB5-4FDEADA270EF}" srcOrd="12" destOrd="0" presId="urn:microsoft.com/office/officeart/2005/8/layout/hProcess11"/>
    <dgm:cxn modelId="{0CE1957A-F7AF-4361-91EC-6608BBFCD49E}" type="presParOf" srcId="{5BE43E90-96FC-4A50-BDB5-4FDEADA270EF}" destId="{0C6D1987-BDCA-456F-B6C5-45812120DDC0}" srcOrd="0" destOrd="0" presId="urn:microsoft.com/office/officeart/2005/8/layout/hProcess11"/>
    <dgm:cxn modelId="{A97957B7-FBE3-45A9-B91D-1FD8E742557F}" type="presParOf" srcId="{5BE43E90-96FC-4A50-BDB5-4FDEADA270EF}" destId="{006A24A6-B37E-4D70-AB0C-3FEC22A9FC82}" srcOrd="1" destOrd="0" presId="urn:microsoft.com/office/officeart/2005/8/layout/hProcess11"/>
    <dgm:cxn modelId="{ACB9C6DA-1E61-42E0-BCA6-1C94AFC2FE54}" type="presParOf" srcId="{5BE43E90-96FC-4A50-BDB5-4FDEADA270EF}" destId="{08D39121-2DDE-4BE8-81DB-9B785739932E}"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E5883-F7C9-4CF2-8290-A7C9D69DACD6}">
      <dsp:nvSpPr>
        <dsp:cNvPr id="0" name=""/>
        <dsp:cNvSpPr/>
      </dsp:nvSpPr>
      <dsp:spPr>
        <a:xfrm>
          <a:off x="0" y="1625209"/>
          <a:ext cx="11277600" cy="216694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6B1A75-D122-4B13-8C08-3AA12F930A74}">
      <dsp:nvSpPr>
        <dsp:cNvPr id="0" name=""/>
        <dsp:cNvSpPr/>
      </dsp:nvSpPr>
      <dsp:spPr>
        <a:xfrm>
          <a:off x="867" y="0"/>
          <a:ext cx="1390151" cy="2166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br>
            <a:rPr lang="en-US" sz="2200" b="1" kern="1200"/>
          </a:br>
          <a:r>
            <a:rPr lang="en-US" sz="2200" b="1" kern="1200"/>
            <a:t>1960</a:t>
          </a:r>
          <a:endParaRPr lang="en-US" b="1" kern="1200"/>
        </a:p>
      </dsp:txBody>
      <dsp:txXfrm>
        <a:off x="867" y="0"/>
        <a:ext cx="1390151" cy="2166945"/>
      </dsp:txXfrm>
    </dsp:sp>
    <dsp:sp modelId="{EC6D2B88-7340-472E-9D23-65636B666393}">
      <dsp:nvSpPr>
        <dsp:cNvPr id="0" name=""/>
        <dsp:cNvSpPr/>
      </dsp:nvSpPr>
      <dsp:spPr>
        <a:xfrm>
          <a:off x="425074" y="2437813"/>
          <a:ext cx="541736" cy="5417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582942-66A3-47DB-A718-39E691D8D397}">
      <dsp:nvSpPr>
        <dsp:cNvPr id="0" name=""/>
        <dsp:cNvSpPr/>
      </dsp:nvSpPr>
      <dsp:spPr>
        <a:xfrm>
          <a:off x="1460526" y="3250418"/>
          <a:ext cx="1390151" cy="2166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b="1" kern="1200"/>
            <a:t>1995</a:t>
          </a:r>
          <a:br>
            <a:rPr lang="en-US" sz="2200" kern="1200"/>
          </a:br>
          <a:endParaRPr lang="en-US" sz="2200" kern="1200"/>
        </a:p>
      </dsp:txBody>
      <dsp:txXfrm>
        <a:off x="1460526" y="3250418"/>
        <a:ext cx="1390151" cy="2166945"/>
      </dsp:txXfrm>
    </dsp:sp>
    <dsp:sp modelId="{B30582E0-6748-47EC-B2BE-CD243D998656}">
      <dsp:nvSpPr>
        <dsp:cNvPr id="0" name=""/>
        <dsp:cNvSpPr/>
      </dsp:nvSpPr>
      <dsp:spPr>
        <a:xfrm>
          <a:off x="1884733" y="2437813"/>
          <a:ext cx="541736" cy="5417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71A5CC-A155-4D7E-9640-8E01060EAE06}">
      <dsp:nvSpPr>
        <dsp:cNvPr id="0" name=""/>
        <dsp:cNvSpPr/>
      </dsp:nvSpPr>
      <dsp:spPr>
        <a:xfrm>
          <a:off x="2920185" y="0"/>
          <a:ext cx="1390151" cy="2166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br>
            <a:rPr lang="en-US" sz="2200" kern="1200"/>
          </a:br>
          <a:r>
            <a:rPr lang="en-US" sz="2200" b="1" kern="1200"/>
            <a:t>2000</a:t>
          </a:r>
        </a:p>
      </dsp:txBody>
      <dsp:txXfrm>
        <a:off x="2920185" y="0"/>
        <a:ext cx="1390151" cy="2166945"/>
      </dsp:txXfrm>
    </dsp:sp>
    <dsp:sp modelId="{2E06479F-AE92-47C9-8C9B-A25779BDEE4F}">
      <dsp:nvSpPr>
        <dsp:cNvPr id="0" name=""/>
        <dsp:cNvSpPr/>
      </dsp:nvSpPr>
      <dsp:spPr>
        <a:xfrm>
          <a:off x="3344392" y="2437813"/>
          <a:ext cx="541736" cy="5417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A1AA76-CE7B-434F-B422-1991138F614A}">
      <dsp:nvSpPr>
        <dsp:cNvPr id="0" name=""/>
        <dsp:cNvSpPr/>
      </dsp:nvSpPr>
      <dsp:spPr>
        <a:xfrm>
          <a:off x="4379844" y="3250418"/>
          <a:ext cx="1390151" cy="2166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b="1" kern="1200"/>
            <a:t>2006</a:t>
          </a:r>
          <a:br>
            <a:rPr lang="en-US" sz="2200" b="1" kern="1200"/>
          </a:br>
          <a:endParaRPr lang="en-US" sz="2200" kern="1200"/>
        </a:p>
      </dsp:txBody>
      <dsp:txXfrm>
        <a:off x="4379844" y="3250418"/>
        <a:ext cx="1390151" cy="2166945"/>
      </dsp:txXfrm>
    </dsp:sp>
    <dsp:sp modelId="{FC593A82-76E4-46AA-900A-1682D36887C8}">
      <dsp:nvSpPr>
        <dsp:cNvPr id="0" name=""/>
        <dsp:cNvSpPr/>
      </dsp:nvSpPr>
      <dsp:spPr>
        <a:xfrm>
          <a:off x="4804051" y="2437813"/>
          <a:ext cx="541736" cy="5417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E3D1AE-D287-4ACE-AE2C-E246FE839D1E}">
      <dsp:nvSpPr>
        <dsp:cNvPr id="0" name=""/>
        <dsp:cNvSpPr/>
      </dsp:nvSpPr>
      <dsp:spPr>
        <a:xfrm>
          <a:off x="5839503" y="0"/>
          <a:ext cx="1390151" cy="2166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br>
            <a:rPr lang="en-US" sz="2200" kern="1200"/>
          </a:br>
          <a:r>
            <a:rPr lang="en-US" sz="2200" b="1" kern="1200"/>
            <a:t>2011</a:t>
          </a:r>
          <a:endParaRPr lang="en-US" sz="2200" kern="1200"/>
        </a:p>
      </dsp:txBody>
      <dsp:txXfrm>
        <a:off x="5839503" y="0"/>
        <a:ext cx="1390151" cy="2166945"/>
      </dsp:txXfrm>
    </dsp:sp>
    <dsp:sp modelId="{4A610E86-C314-4869-B276-EDC54BC67F68}">
      <dsp:nvSpPr>
        <dsp:cNvPr id="0" name=""/>
        <dsp:cNvSpPr/>
      </dsp:nvSpPr>
      <dsp:spPr>
        <a:xfrm>
          <a:off x="6263710" y="2437813"/>
          <a:ext cx="541736" cy="5417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EADA04-C63F-4A86-A872-CF9525CDAFB5}">
      <dsp:nvSpPr>
        <dsp:cNvPr id="0" name=""/>
        <dsp:cNvSpPr/>
      </dsp:nvSpPr>
      <dsp:spPr>
        <a:xfrm>
          <a:off x="7299162" y="3250418"/>
          <a:ext cx="1390151" cy="2166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b="1" kern="1200"/>
            <a:t>2018</a:t>
          </a:r>
          <a:endParaRPr lang="en-US" sz="2200" kern="1200"/>
        </a:p>
      </dsp:txBody>
      <dsp:txXfrm>
        <a:off x="7299162" y="3250418"/>
        <a:ext cx="1390151" cy="2166945"/>
      </dsp:txXfrm>
    </dsp:sp>
    <dsp:sp modelId="{CCE97ECF-9A31-4520-ADFF-AA8D7BC67891}">
      <dsp:nvSpPr>
        <dsp:cNvPr id="0" name=""/>
        <dsp:cNvSpPr/>
      </dsp:nvSpPr>
      <dsp:spPr>
        <a:xfrm>
          <a:off x="7723369" y="2437813"/>
          <a:ext cx="541736" cy="5417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6D1987-BDCA-456F-B6C5-45812120DDC0}">
      <dsp:nvSpPr>
        <dsp:cNvPr id="0" name=""/>
        <dsp:cNvSpPr/>
      </dsp:nvSpPr>
      <dsp:spPr>
        <a:xfrm>
          <a:off x="8758821" y="0"/>
          <a:ext cx="1390151" cy="2166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a:lnSpc>
              <a:spcPct val="90000"/>
            </a:lnSpc>
            <a:spcBef>
              <a:spcPct val="0"/>
            </a:spcBef>
            <a:spcAft>
              <a:spcPct val="35000"/>
            </a:spcAft>
            <a:buNone/>
          </a:pPr>
          <a:r>
            <a:rPr lang="en-US" sz="2200" b="1" kern="1200"/>
            <a:t>Present</a:t>
          </a:r>
        </a:p>
      </dsp:txBody>
      <dsp:txXfrm>
        <a:off x="8758821" y="0"/>
        <a:ext cx="1390151" cy="2166945"/>
      </dsp:txXfrm>
    </dsp:sp>
    <dsp:sp modelId="{006A24A6-B37E-4D70-AB0C-3FEC22A9FC82}">
      <dsp:nvSpPr>
        <dsp:cNvPr id="0" name=""/>
        <dsp:cNvSpPr/>
      </dsp:nvSpPr>
      <dsp:spPr>
        <a:xfrm>
          <a:off x="9183028" y="2437813"/>
          <a:ext cx="541736" cy="5417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72221" y="892147"/>
            <a:ext cx="4513557" cy="25388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228599" y="3653292"/>
            <a:ext cx="6399213" cy="4940449"/>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5" name="Google Shape;5;n"/>
          <p:cNvSpPr/>
          <p:nvPr/>
        </p:nvSpPr>
        <p:spPr>
          <a:xfrm>
            <a:off x="0" y="219019"/>
            <a:ext cx="6857999" cy="515594"/>
          </a:xfrm>
          <a:prstGeom prst="rect">
            <a:avLst/>
          </a:prstGeom>
          <a:solidFill>
            <a:srgbClr val="5859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6" name="Google Shape;6;n"/>
          <p:cNvGrpSpPr/>
          <p:nvPr/>
        </p:nvGrpSpPr>
        <p:grpSpPr>
          <a:xfrm>
            <a:off x="5648189" y="363344"/>
            <a:ext cx="970075" cy="217635"/>
            <a:chOff x="0" y="1299"/>
            <a:chExt cx="7680" cy="1723"/>
          </a:xfrm>
        </p:grpSpPr>
        <p:sp>
          <p:nvSpPr>
            <p:cNvPr id="7" name="Google Shape;7;n"/>
            <p:cNvSpPr/>
            <p:nvPr/>
          </p:nvSpPr>
          <p:spPr>
            <a:xfrm>
              <a:off x="6110" y="1391"/>
              <a:ext cx="1429" cy="1516"/>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 name="Google Shape;8;n"/>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 name="Google Shape;9;n"/>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rgbClr val="FF82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0" name="Google Shape;10;n"/>
          <p:cNvSpPr txBox="1">
            <a:spLocks noGrp="1"/>
          </p:cNvSpPr>
          <p:nvPr>
            <p:ph type="sldNum" idx="12"/>
          </p:nvPr>
        </p:nvSpPr>
        <p:spPr>
          <a:xfrm>
            <a:off x="328021" y="254365"/>
            <a:ext cx="1808276" cy="4587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chemeClr val="lt1"/>
                </a:solidFill>
                <a:latin typeface="Arial"/>
                <a:ea typeface="Arial"/>
                <a:cs typeface="Arial"/>
                <a:sym typeface="Arial"/>
              </a:rPr>
              <a:t>‹#›</a:t>
            </a:fld>
            <a:endParaRPr sz="16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extLst>
    <p:ext uri="{620B2872-D7B9-4A21-9093-7833F8D536E1}">
      <p15:sldGuideLst xmlns:p15="http://schemas.microsoft.com/office/powerpoint/2012/main">
        <p15:guide id="1" pos="144">
          <p15:clr>
            <a:srgbClr val="F26B43"/>
          </p15:clr>
        </p15:guide>
        <p15:guide id="2" pos="4176">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4:notes"/>
          <p:cNvSpPr txBox="1">
            <a:spLocks noGrp="1"/>
          </p:cNvSpPr>
          <p:nvPr>
            <p:ph type="body" idx="1"/>
          </p:nvPr>
        </p:nvSpPr>
        <p:spPr>
          <a:xfrm>
            <a:off x="228599" y="3653292"/>
            <a:ext cx="6399213" cy="49404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
        <p:nvSpPr>
          <p:cNvPr id="881" name="Google Shape;881;p4:notes"/>
          <p:cNvSpPr>
            <a:spLocks noGrp="1" noRot="1" noChangeAspect="1"/>
          </p:cNvSpPr>
          <p:nvPr>
            <p:ph type="sldImg" idx="2"/>
          </p:nvPr>
        </p:nvSpPr>
        <p:spPr>
          <a:xfrm>
            <a:off x="1173163" y="892175"/>
            <a:ext cx="4511675" cy="2538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a:extLst>
            <a:ext uri="{FF2B5EF4-FFF2-40B4-BE49-F238E27FC236}">
              <a16:creationId xmlns:a16="http://schemas.microsoft.com/office/drawing/2014/main" id="{530586E9-0CBE-38F3-2B4A-333F11BAA567}"/>
            </a:ext>
          </a:extLst>
        </p:cNvPr>
        <p:cNvGrpSpPr/>
        <p:nvPr/>
      </p:nvGrpSpPr>
      <p:grpSpPr>
        <a:xfrm>
          <a:off x="0" y="0"/>
          <a:ext cx="0" cy="0"/>
          <a:chOff x="0" y="0"/>
          <a:chExt cx="0" cy="0"/>
        </a:xfrm>
      </p:grpSpPr>
      <p:sp>
        <p:nvSpPr>
          <p:cNvPr id="902" name="Google Shape;902;p6:notes">
            <a:extLst>
              <a:ext uri="{FF2B5EF4-FFF2-40B4-BE49-F238E27FC236}">
                <a16:creationId xmlns:a16="http://schemas.microsoft.com/office/drawing/2014/main" id="{F1293DFE-A899-E86F-D972-08B2E2B65A20}"/>
              </a:ext>
            </a:extLst>
          </p:cNvPr>
          <p:cNvSpPr txBox="1">
            <a:spLocks noGrp="1"/>
          </p:cNvSpPr>
          <p:nvPr>
            <p:ph type="body" idx="1"/>
          </p:nvPr>
        </p:nvSpPr>
        <p:spPr>
          <a:xfrm>
            <a:off x="228599" y="3653292"/>
            <a:ext cx="6399213" cy="49404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
        <p:nvSpPr>
          <p:cNvPr id="903" name="Google Shape;903;p6:notes">
            <a:extLst>
              <a:ext uri="{FF2B5EF4-FFF2-40B4-BE49-F238E27FC236}">
                <a16:creationId xmlns:a16="http://schemas.microsoft.com/office/drawing/2014/main" id="{9ADB4C2A-025B-4D61-6939-85C1B2402631}"/>
              </a:ext>
            </a:extLst>
          </p:cNvPr>
          <p:cNvSpPr>
            <a:spLocks noGrp="1" noRot="1" noChangeAspect="1"/>
          </p:cNvSpPr>
          <p:nvPr>
            <p:ph type="sldImg" idx="2"/>
          </p:nvPr>
        </p:nvSpPr>
        <p:spPr>
          <a:xfrm>
            <a:off x="1173163" y="892175"/>
            <a:ext cx="4511675" cy="2538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2212182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892175"/>
            <a:ext cx="4511675" cy="2538413"/>
          </a:xfrm>
        </p:spPr>
      </p:sp>
      <p:sp>
        <p:nvSpPr>
          <p:cNvPr id="3" name="Notes Placeholder 2"/>
          <p:cNvSpPr>
            <a:spLocks noGrp="1"/>
          </p:cNvSpPr>
          <p:nvPr>
            <p:ph type="body" idx="1"/>
          </p:nvPr>
        </p:nvSpPr>
        <p:spPr/>
        <p:txBody>
          <a:bodyPr/>
          <a:lstStyle/>
          <a:p>
            <a:pPr marL="457200" marR="0" lvl="0" indent="-342900" algn="l" defTabSz="914400" rtl="0" eaLnBrk="1" fontAlgn="auto" latinLnBrk="0" hangingPunct="1">
              <a:lnSpc>
                <a:spcPct val="100000"/>
              </a:lnSpc>
              <a:spcBef>
                <a:spcPts val="0"/>
              </a:spcBef>
              <a:spcAft>
                <a:spcPts val="0"/>
              </a:spcAft>
              <a:buClr>
                <a:schemeClr val="dk1"/>
              </a:buClr>
              <a:buSzPts val="1800"/>
              <a:tabLst/>
              <a:defRPr/>
            </a:pPr>
            <a:r>
              <a:rPr lang="en-US"/>
              <a:t>RD</a:t>
            </a:r>
          </a:p>
          <a:p>
            <a:pPr marL="914400" marR="0" lvl="1" indent="-342900" algn="l" defTabSz="914400" rtl="0" eaLnBrk="1" fontAlgn="auto" latinLnBrk="0" hangingPunct="1">
              <a:lnSpc>
                <a:spcPct val="100000"/>
              </a:lnSpc>
              <a:spcBef>
                <a:spcPts val="0"/>
              </a:spcBef>
              <a:spcAft>
                <a:spcPts val="0"/>
              </a:spcAft>
              <a:buClr>
                <a:schemeClr val="dk1"/>
              </a:buClr>
              <a:buSzPts val="1800"/>
              <a:tabLst/>
              <a:defRPr/>
            </a:pPr>
            <a:r>
              <a:rPr lang="en-US"/>
              <a:t>For example: a new player has a high RD, a veteran has a low one</a:t>
            </a:r>
          </a:p>
          <a:p>
            <a:pPr marL="914400" marR="0" lvl="1" indent="-342900" algn="l" defTabSz="914400" rtl="0" eaLnBrk="1" fontAlgn="auto" latinLnBrk="0" hangingPunct="1">
              <a:lnSpc>
                <a:spcPct val="100000"/>
              </a:lnSpc>
              <a:spcBef>
                <a:spcPts val="0"/>
              </a:spcBef>
              <a:spcAft>
                <a:spcPts val="0"/>
              </a:spcAft>
              <a:buClr>
                <a:schemeClr val="dk1"/>
              </a:buClr>
              <a:buSzPts val="1800"/>
              <a:tabLst/>
              <a:defRPr/>
            </a:pPr>
            <a:r>
              <a:rPr lang="en-US"/>
              <a:t>For winning example: because high RD player’s rating is uncertain.</a:t>
            </a:r>
          </a:p>
          <a:p>
            <a:r>
              <a:rPr lang="en-US"/>
              <a:t>TD</a:t>
            </a:r>
          </a:p>
          <a:p>
            <a:pPr lvl="1"/>
            <a:r>
              <a:rPr lang="en-US"/>
              <a:t>For example: some games like League of Legends, decrease your competitive ranking daily at higher ranks if you stop playing…</a:t>
            </a:r>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smtClean="0">
                <a:solidFill>
                  <a:schemeClr val="lt1"/>
                </a:solidFill>
                <a:latin typeface="Arial"/>
                <a:ea typeface="Arial"/>
                <a:cs typeface="Arial"/>
                <a:sym typeface="Arial"/>
              </a:rPr>
              <a:t>20</a:t>
            </a:fld>
            <a:endParaRPr lang="en-US" sz="1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346706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892175"/>
            <a:ext cx="4511675" cy="2538413"/>
          </a:xfrm>
        </p:spPr>
      </p:sp>
      <p:sp>
        <p:nvSpPr>
          <p:cNvPr id="3" name="Notes Placeholder 2"/>
          <p:cNvSpPr>
            <a:spLocks noGrp="1"/>
          </p:cNvSpPr>
          <p:nvPr>
            <p:ph type="body" idx="1"/>
          </p:nvPr>
        </p:nvSpPr>
        <p:spPr/>
        <p:txBody>
          <a:bodyPr/>
          <a:lstStyle/>
          <a:p>
            <a:pPr marL="114300" indent="0">
              <a:buNone/>
            </a:pPr>
            <a:endParaRPr lang="en-US"/>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smtClean="0">
                <a:solidFill>
                  <a:schemeClr val="lt1"/>
                </a:solidFill>
                <a:latin typeface="Arial"/>
                <a:ea typeface="Arial"/>
                <a:cs typeface="Arial"/>
                <a:sym typeface="Arial"/>
              </a:rPr>
              <a:t>21</a:t>
            </a:fld>
            <a:endParaRPr lang="en-US" sz="1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59381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892175"/>
            <a:ext cx="4511675" cy="2538413"/>
          </a:xfrm>
        </p:spPr>
      </p:sp>
      <p:sp>
        <p:nvSpPr>
          <p:cNvPr id="3" name="Notes Placeholder 2"/>
          <p:cNvSpPr>
            <a:spLocks noGrp="1"/>
          </p:cNvSpPr>
          <p:nvPr>
            <p:ph type="body" idx="1"/>
          </p:nvPr>
        </p:nvSpPr>
        <p:spPr/>
        <p:txBody>
          <a:bodyPr/>
          <a:lstStyle/>
          <a:p>
            <a:r>
              <a:rPr lang="en-US"/>
              <a:t>Essentially, we create a new rating by altering the old rating using the outcomes of the games played. But for each outcome, we dampen the outcome by a certain amount using the RD of the opposing player. This plays into the RD mechanic we covered earlier.</a:t>
            </a:r>
          </a:p>
          <a:p>
            <a:r>
              <a:rPr lang="en-US"/>
              <a:t>q and d are scaling factors.</a:t>
            </a:r>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smtClean="0">
                <a:solidFill>
                  <a:schemeClr val="lt1"/>
                </a:solidFill>
                <a:latin typeface="Arial"/>
                <a:ea typeface="Arial"/>
                <a:cs typeface="Arial"/>
                <a:sym typeface="Arial"/>
              </a:rPr>
              <a:t>22</a:t>
            </a:fld>
            <a:endParaRPr lang="en-US" sz="1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069939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892175"/>
            <a:ext cx="4511675" cy="2538413"/>
          </a:xfrm>
        </p:spPr>
      </p:sp>
      <p:sp>
        <p:nvSpPr>
          <p:cNvPr id="3" name="Notes Placeholder 2"/>
          <p:cNvSpPr>
            <a:spLocks noGrp="1"/>
          </p:cNvSpPr>
          <p:nvPr>
            <p:ph type="body" idx="1"/>
          </p:nvPr>
        </p:nvSpPr>
        <p:spPr/>
        <p:txBody>
          <a:bodyPr/>
          <a:lstStyle/>
          <a:p>
            <a:r>
              <a:rPr lang="en-US"/>
              <a:t>low d² = Lots of games against low-RD opponents = high information = bigger RD drop.</a:t>
            </a:r>
          </a:p>
          <a:p>
            <a:r>
              <a:rPr lang="en-US"/>
              <a:t>high d² = Few games against high-RD opponents = low information = smaller RD drop.</a:t>
            </a:r>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smtClean="0">
                <a:solidFill>
                  <a:schemeClr val="lt1"/>
                </a:solidFill>
                <a:latin typeface="Arial"/>
                <a:ea typeface="Arial"/>
                <a:cs typeface="Arial"/>
                <a:sym typeface="Arial"/>
              </a:rPr>
              <a:t>23</a:t>
            </a:fld>
            <a:endParaRPr lang="en-US" sz="1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331073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892175"/>
            <a:ext cx="4511675" cy="2538413"/>
          </a:xfrm>
        </p:spPr>
      </p:sp>
      <p:sp>
        <p:nvSpPr>
          <p:cNvPr id="3" name="Notes Placeholder 2"/>
          <p:cNvSpPr>
            <a:spLocks noGrp="1"/>
          </p:cNvSpPr>
          <p:nvPr>
            <p:ph type="body" idx="1"/>
          </p:nvPr>
        </p:nvSpPr>
        <p:spPr/>
        <p:txBody>
          <a:bodyPr/>
          <a:lstStyle/>
          <a:p>
            <a:r>
              <a:rPr lang="en-US"/>
              <a:t>In a simple case, rating period would be one game.</a:t>
            </a:r>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smtClean="0">
                <a:solidFill>
                  <a:schemeClr val="lt1"/>
                </a:solidFill>
                <a:latin typeface="Arial"/>
                <a:ea typeface="Arial"/>
                <a:cs typeface="Arial"/>
                <a:sym typeface="Arial"/>
              </a:rPr>
              <a:t>24</a:t>
            </a:fld>
            <a:endParaRPr lang="en-US" sz="1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14986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892175"/>
            <a:ext cx="4511675" cy="2538413"/>
          </a:xfrm>
        </p:spPr>
      </p:sp>
      <p:sp>
        <p:nvSpPr>
          <p:cNvPr id="3" name="Notes Placeholder 2"/>
          <p:cNvSpPr>
            <a:spLocks noGrp="1"/>
          </p:cNvSpPr>
          <p:nvPr>
            <p:ph type="body" idx="1"/>
          </p:nvPr>
        </p:nvSpPr>
        <p:spPr/>
        <p:txBody>
          <a:bodyPr/>
          <a:lstStyle/>
          <a:p>
            <a:r>
              <a:rPr lang="en-US"/>
              <a:t>The actual math behind it is a lot to show for a presentation so…</a:t>
            </a:r>
          </a:p>
          <a:p>
            <a:r>
              <a:rPr lang="en-US"/>
              <a:t>Bold is the only parts added.</a:t>
            </a:r>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smtClean="0">
                <a:solidFill>
                  <a:schemeClr val="lt1"/>
                </a:solidFill>
                <a:latin typeface="Arial"/>
                <a:ea typeface="Arial"/>
                <a:cs typeface="Arial"/>
                <a:sym typeface="Arial"/>
              </a:rPr>
              <a:t>25</a:t>
            </a:fld>
            <a:endParaRPr lang="en-US" sz="1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627741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892175"/>
            <a:ext cx="4511675" cy="2538413"/>
          </a:xfrm>
        </p:spPr>
      </p:sp>
      <p:sp>
        <p:nvSpPr>
          <p:cNvPr id="3" name="Notes Placeholder 2"/>
          <p:cNvSpPr>
            <a:spLocks noGrp="1"/>
          </p:cNvSpPr>
          <p:nvPr>
            <p:ph type="body" idx="1"/>
          </p:nvPr>
        </p:nvSpPr>
        <p:spPr/>
        <p:txBody>
          <a:bodyPr/>
          <a:lstStyle/>
          <a:p>
            <a:r>
              <a:rPr lang="en-US"/>
              <a:t>NFL analytics teams use Elo variants for predictive modeling.</a:t>
            </a:r>
          </a:p>
          <a:p>
            <a:r>
              <a:rPr lang="en-US"/>
              <a:t>Standardized testing use it to dynamically assign questions difficulty and score based on that.</a:t>
            </a:r>
          </a:p>
          <a:p>
            <a:r>
              <a:rPr lang="en-US"/>
              <a:t>Glicko-2 used by the Australian Chess Federation</a:t>
            </a:r>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smtClean="0">
                <a:solidFill>
                  <a:schemeClr val="lt1"/>
                </a:solidFill>
                <a:latin typeface="Arial"/>
                <a:ea typeface="Arial"/>
                <a:cs typeface="Arial"/>
                <a:sym typeface="Arial"/>
              </a:rPr>
              <a:t>31</a:t>
            </a:fld>
            <a:endParaRPr lang="en-US" sz="1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559673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892175"/>
            <a:ext cx="4511675" cy="2538413"/>
          </a:xfrm>
        </p:spPr>
      </p:sp>
      <p:sp>
        <p:nvSpPr>
          <p:cNvPr id="3" name="Notes Placeholder 2"/>
          <p:cNvSpPr>
            <a:spLocks noGrp="1"/>
          </p:cNvSpPr>
          <p:nvPr>
            <p:ph type="body" idx="1"/>
          </p:nvPr>
        </p:nvSpPr>
        <p:spPr/>
        <p:txBody>
          <a:bodyPr/>
          <a:lstStyle/>
          <a:p>
            <a:pPr marL="457200" marR="0" lvl="0" indent="-34290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US"/>
              <a:t>Using individual ratings to form team ratings is flawed and may not accurately represent the team’s skill.</a:t>
            </a:r>
          </a:p>
          <a:p>
            <a:endParaRPr lang="en-US"/>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smtClean="0">
                <a:solidFill>
                  <a:schemeClr val="lt1"/>
                </a:solidFill>
                <a:latin typeface="Arial"/>
                <a:ea typeface="Arial"/>
                <a:cs typeface="Arial"/>
                <a:sym typeface="Arial"/>
              </a:rPr>
              <a:t>32</a:t>
            </a:fld>
            <a:endParaRPr lang="en-US" sz="1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684645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892175"/>
            <a:ext cx="4511675" cy="2538413"/>
          </a:xfrm>
        </p:spPr>
        <p:txBody>
          <a:bodyPr/>
          <a:lstStyle/>
          <a:p>
            <a:endParaRPr lang="en-US"/>
          </a:p>
        </p:txBody>
      </p:sp>
      <p:sp>
        <p:nvSpPr>
          <p:cNvPr id="3" name="Notes Placeholder 2"/>
          <p:cNvSpPr>
            <a:spLocks noGrp="1"/>
          </p:cNvSpPr>
          <p:nvPr>
            <p:ph type="body" idx="1"/>
          </p:nvPr>
        </p:nvSpPr>
        <p:spPr/>
        <p:txBody>
          <a:bodyPr/>
          <a:lstStyle/>
          <a:p>
            <a:pPr marL="457200" marR="0" lvl="0" indent="-34290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US"/>
              <a:t>Tells us “What does this result tell us about skill?”</a:t>
            </a:r>
          </a:p>
          <a:p>
            <a:pPr marL="457200" marR="0" lvl="0" indent="-34290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US"/>
              <a:t>Does not tell us “who should play who”</a:t>
            </a:r>
          </a:p>
          <a:p>
            <a:endParaRPr lang="en-US"/>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smtClean="0">
                <a:solidFill>
                  <a:schemeClr val="lt1"/>
                </a:solidFill>
                <a:latin typeface="Arial"/>
                <a:ea typeface="Arial"/>
                <a:cs typeface="Arial"/>
                <a:sym typeface="Arial"/>
              </a:rPr>
              <a:t>35</a:t>
            </a:fld>
            <a:endParaRPr lang="en-US" sz="1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859711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6:notes"/>
          <p:cNvSpPr txBox="1">
            <a:spLocks noGrp="1"/>
          </p:cNvSpPr>
          <p:nvPr>
            <p:ph type="body" idx="1"/>
          </p:nvPr>
        </p:nvSpPr>
        <p:spPr>
          <a:xfrm>
            <a:off x="228599" y="3653292"/>
            <a:ext cx="6399213" cy="49404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
        <p:nvSpPr>
          <p:cNvPr id="903" name="Google Shape;903;p6:notes"/>
          <p:cNvSpPr>
            <a:spLocks noGrp="1" noRot="1" noChangeAspect="1"/>
          </p:cNvSpPr>
          <p:nvPr>
            <p:ph type="sldImg" idx="2"/>
          </p:nvPr>
        </p:nvSpPr>
        <p:spPr>
          <a:xfrm>
            <a:off x="1173163" y="892175"/>
            <a:ext cx="4511675" cy="2538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10:notes"/>
          <p:cNvSpPr txBox="1">
            <a:spLocks noGrp="1"/>
          </p:cNvSpPr>
          <p:nvPr>
            <p:ph type="body" idx="1"/>
          </p:nvPr>
        </p:nvSpPr>
        <p:spPr>
          <a:xfrm>
            <a:off x="228599" y="3653292"/>
            <a:ext cx="6399213" cy="49404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
        <p:nvSpPr>
          <p:cNvPr id="928" name="Google Shape;928;p10:notes"/>
          <p:cNvSpPr>
            <a:spLocks noGrp="1" noRot="1" noChangeAspect="1"/>
          </p:cNvSpPr>
          <p:nvPr>
            <p:ph type="sldImg" idx="2"/>
          </p:nvPr>
        </p:nvSpPr>
        <p:spPr>
          <a:xfrm>
            <a:off x="1173163" y="892175"/>
            <a:ext cx="4511675" cy="2538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9:notes"/>
          <p:cNvSpPr txBox="1">
            <a:spLocks noGrp="1"/>
          </p:cNvSpPr>
          <p:nvPr>
            <p:ph type="body" idx="1"/>
          </p:nvPr>
        </p:nvSpPr>
        <p:spPr>
          <a:xfrm>
            <a:off x="228599" y="3653292"/>
            <a:ext cx="6399213" cy="49404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
        <p:nvSpPr>
          <p:cNvPr id="922" name="Google Shape;922;p9:notes"/>
          <p:cNvSpPr>
            <a:spLocks noGrp="1" noRot="1" noChangeAspect="1"/>
          </p:cNvSpPr>
          <p:nvPr>
            <p:ph type="sldImg" idx="2"/>
          </p:nvPr>
        </p:nvSpPr>
        <p:spPr>
          <a:xfrm>
            <a:off x="1173163" y="892175"/>
            <a:ext cx="4511675" cy="2538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892175"/>
            <a:ext cx="4511675" cy="2538413"/>
          </a:xfrm>
        </p:spPr>
      </p:sp>
      <p:sp>
        <p:nvSpPr>
          <p:cNvPr id="3" name="Notes Placeholder 2"/>
          <p:cNvSpPr>
            <a:spLocks noGrp="1"/>
          </p:cNvSpPr>
          <p:nvPr>
            <p:ph type="body" idx="1"/>
          </p:nvPr>
        </p:nvSpPr>
        <p:spPr/>
        <p:txBody>
          <a:bodyPr/>
          <a:lstStyle/>
          <a:p>
            <a:r>
              <a:rPr lang="en-US"/>
              <a:t>Cypress MT&lt;-&gt;Grouse MT</a:t>
            </a:r>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smtClean="0">
                <a:solidFill>
                  <a:schemeClr val="lt1"/>
                </a:solidFill>
                <a:latin typeface="Arial"/>
                <a:ea typeface="Arial"/>
                <a:cs typeface="Arial"/>
                <a:sym typeface="Arial"/>
              </a:rPr>
              <a:t>5</a:t>
            </a:fld>
            <a:endParaRPr lang="en-US" sz="1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2640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892175"/>
            <a:ext cx="4511675" cy="2538413"/>
          </a:xfrm>
        </p:spPr>
      </p:sp>
      <p:sp>
        <p:nvSpPr>
          <p:cNvPr id="3" name="Notes Placeholder 2"/>
          <p:cNvSpPr>
            <a:spLocks noGrp="1"/>
          </p:cNvSpPr>
          <p:nvPr>
            <p:ph type="body" idx="1"/>
          </p:nvPr>
        </p:nvSpPr>
        <p:spPr/>
        <p:txBody>
          <a:bodyPr/>
          <a:lstStyle/>
          <a:p>
            <a:r>
              <a:rPr lang="en-US"/>
              <a:t>Glacier Bay (top)</a:t>
            </a:r>
          </a:p>
          <a:p>
            <a:r>
              <a:rPr lang="en-US"/>
              <a:t>Vancouver Harbor (bottom)</a:t>
            </a:r>
          </a:p>
          <a:p>
            <a:r>
              <a:rPr lang="en-US" err="1"/>
              <a:t>FlyingMooseCA</a:t>
            </a:r>
            <a:r>
              <a:rPr lang="en-US"/>
              <a:t> -&gt; Hong Kong MTR</a:t>
            </a:r>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smtClean="0">
                <a:solidFill>
                  <a:schemeClr val="lt1"/>
                </a:solidFill>
                <a:latin typeface="Arial"/>
                <a:ea typeface="Arial"/>
                <a:cs typeface="Arial"/>
                <a:sym typeface="Arial"/>
              </a:rPr>
              <a:t>7</a:t>
            </a:fld>
            <a:endParaRPr lang="en-US" sz="1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809439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892175"/>
            <a:ext cx="4511675" cy="2538413"/>
          </a:xfrm>
        </p:spPr>
        <p:txBody>
          <a:bodyPr/>
          <a:lstStyle/>
          <a:p>
            <a:endParaRPr lang="en-US"/>
          </a:p>
        </p:txBody>
      </p:sp>
      <p:sp>
        <p:nvSpPr>
          <p:cNvPr id="3" name="Notes Placeholder 2"/>
          <p:cNvSpPr>
            <a:spLocks noGrp="1"/>
          </p:cNvSpPr>
          <p:nvPr>
            <p:ph type="body" idx="1"/>
          </p:nvPr>
        </p:nvSpPr>
        <p:spPr/>
        <p:txBody>
          <a:bodyPr/>
          <a:lstStyle/>
          <a:p>
            <a:r>
              <a:rPr lang="en-US"/>
              <a:t>Before Glicko, older systems just guessed your skill with a single number. But Mark Glickman realized that a guess isn't helpful unless you know how confident you are in it. So, he introduced two numbers. First is your Rating—the system's best guess of your skill. Second is the Rating Deviation. Think of this as a margin of error. It's the system's way of saying, 'I think you are a 1500, give or take 200 points.' This 'margin of error' was the massive breakthrough that changed matchmaking forever.</a:t>
            </a:r>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smtClean="0">
                <a:solidFill>
                  <a:schemeClr val="lt1"/>
                </a:solidFill>
                <a:latin typeface="Arial"/>
                <a:ea typeface="Arial"/>
                <a:cs typeface="Arial"/>
                <a:sym typeface="Arial"/>
              </a:rPr>
              <a:t>11</a:t>
            </a:fld>
            <a:endParaRPr lang="en-US" sz="1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399127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a:extLst>
            <a:ext uri="{FF2B5EF4-FFF2-40B4-BE49-F238E27FC236}">
              <a16:creationId xmlns:a16="http://schemas.microsoft.com/office/drawing/2014/main" id="{E8B068C8-173A-8DD8-6C39-AA60512EC62A}"/>
            </a:ext>
          </a:extLst>
        </p:cNvPr>
        <p:cNvGrpSpPr/>
        <p:nvPr/>
      </p:nvGrpSpPr>
      <p:grpSpPr>
        <a:xfrm>
          <a:off x="0" y="0"/>
          <a:ext cx="0" cy="0"/>
          <a:chOff x="0" y="0"/>
          <a:chExt cx="0" cy="0"/>
        </a:xfrm>
      </p:grpSpPr>
      <p:sp>
        <p:nvSpPr>
          <p:cNvPr id="902" name="Google Shape;902;p6:notes">
            <a:extLst>
              <a:ext uri="{FF2B5EF4-FFF2-40B4-BE49-F238E27FC236}">
                <a16:creationId xmlns:a16="http://schemas.microsoft.com/office/drawing/2014/main" id="{3F1DFC2A-35B7-8151-D3BD-E3501CACD0D6}"/>
              </a:ext>
            </a:extLst>
          </p:cNvPr>
          <p:cNvSpPr txBox="1">
            <a:spLocks noGrp="1"/>
          </p:cNvSpPr>
          <p:nvPr>
            <p:ph type="body" idx="1"/>
          </p:nvPr>
        </p:nvSpPr>
        <p:spPr>
          <a:xfrm>
            <a:off x="228599" y="3653292"/>
            <a:ext cx="6399213" cy="494044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endParaRPr/>
          </a:p>
        </p:txBody>
      </p:sp>
      <p:sp>
        <p:nvSpPr>
          <p:cNvPr id="903" name="Google Shape;903;p6:notes">
            <a:extLst>
              <a:ext uri="{FF2B5EF4-FFF2-40B4-BE49-F238E27FC236}">
                <a16:creationId xmlns:a16="http://schemas.microsoft.com/office/drawing/2014/main" id="{AF9F9A9A-6AE4-DAB1-E766-AA1A50F43E95}"/>
              </a:ext>
            </a:extLst>
          </p:cNvPr>
          <p:cNvSpPr>
            <a:spLocks noGrp="1" noRot="1" noChangeAspect="1"/>
          </p:cNvSpPr>
          <p:nvPr>
            <p:ph type="sldImg" idx="2"/>
          </p:nvPr>
        </p:nvSpPr>
        <p:spPr>
          <a:xfrm>
            <a:off x="1173163" y="892175"/>
            <a:ext cx="4511675" cy="2538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2304082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892175"/>
            <a:ext cx="4511675" cy="2538413"/>
          </a:xfrm>
        </p:spPr>
        <p:txBody>
          <a:bodyPr/>
          <a:lstStyle/>
          <a:p>
            <a:endParaRPr lang="en-US"/>
          </a:p>
        </p:txBody>
      </p:sp>
      <p:sp>
        <p:nvSpPr>
          <p:cNvPr id="3" name="Notes Placeholder 2"/>
          <p:cNvSpPr>
            <a:spLocks noGrp="1"/>
          </p:cNvSpPr>
          <p:nvPr>
            <p:ph type="body" idx="1"/>
          </p:nvPr>
        </p:nvSpPr>
        <p:spPr/>
        <p:txBody>
          <a:bodyPr/>
          <a:lstStyle/>
          <a:p>
            <a:r>
              <a:rPr lang="en-US"/>
              <a:t>To understand where we are, we have to look at how we got here. In the 1960s, Arpad Elo formalized the Elo system for the US Chess Federation. </a:t>
            </a:r>
          </a:p>
          <a:p>
            <a:r>
              <a:rPr lang="en-US"/>
              <a:t>Kenneth Harkness: </a:t>
            </a:r>
            <a:r>
              <a:rPr lang="en-US" sz="1800" b="0" i="0" u="none" strike="noStrike" cap="none">
                <a:solidFill>
                  <a:schemeClr val="dk1"/>
                </a:solidFill>
                <a:effectLst/>
                <a:latin typeface="Arial"/>
                <a:ea typeface="Arial"/>
                <a:cs typeface="Arial"/>
                <a:sym typeface="Arial"/>
              </a:rPr>
              <a:t>When a player competes in a tournament, the average rating of his competition is calculated. If the player scores 50% he receives the average competition rating as his performance rating. If he scores more than 50% his new rating is the competition average plus 10 points for each percentage point above 50. If he scores less than 50% his new rating is the competition average minus 10 points for each percentage point below 50.</a:t>
            </a:r>
          </a:p>
          <a:p>
            <a:endParaRPr lang="en-US"/>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smtClean="0">
                <a:solidFill>
                  <a:schemeClr val="lt1"/>
                </a:solidFill>
                <a:latin typeface="Arial"/>
                <a:ea typeface="Arial"/>
                <a:cs typeface="Arial"/>
                <a:sym typeface="Arial"/>
              </a:rPr>
              <a:t>13</a:t>
            </a:fld>
            <a:endParaRPr lang="en-US" sz="1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013721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892175"/>
            <a:ext cx="4511675" cy="2538413"/>
          </a:xfrm>
        </p:spPr>
        <p:txBody>
          <a:bodyPr/>
          <a:lstStyle/>
          <a:p>
            <a:endParaRPr lang="en-US"/>
          </a:p>
        </p:txBody>
      </p:sp>
      <p:sp>
        <p:nvSpPr>
          <p:cNvPr id="3" name="Notes Placeholder 2"/>
          <p:cNvSpPr>
            <a:spLocks noGrp="1"/>
          </p:cNvSpPr>
          <p:nvPr>
            <p:ph type="body" idx="1"/>
          </p:nvPr>
        </p:nvSpPr>
        <p:spPr/>
        <p:txBody>
          <a:bodyPr/>
          <a:lstStyle/>
          <a:p>
            <a:r>
              <a:rPr lang="en-US"/>
              <a:t>"In 1995, Mark Glickman realized Elo had a fatal flaw: it didn't track uncertainty. So, he invented Glicko-1 to introduce the RD parameter. Five years later, he published Glicko-2 to add the Volatility metric.</a:t>
            </a:r>
          </a:p>
          <a:p>
            <a:r>
              <a:rPr lang="en-US"/>
              <a:t>But these were all 1v1 systems. As team-based games like Halo exploded in the mid-2000s, Microsoft Research created TrueSkill, which shifted the entire industry toward complex Bayesian networks, leading directly to the machine learning-assisted models we use today."</a:t>
            </a:r>
          </a:p>
          <a:p>
            <a:pPr marL="114300" indent="0">
              <a:buNone/>
            </a:pPr>
            <a:endParaRPr lang="en-US"/>
          </a:p>
        </p:txBody>
      </p:sp>
      <p:sp>
        <p:nvSpPr>
          <p:cNvPr id="4" name="Slide Number Placeholder 3"/>
          <p:cNvSpPr>
            <a:spLocks noGrp="1"/>
          </p:cNvSpPr>
          <p:nvPr>
            <p:ph type="sldNum" idx="12"/>
          </p:nvPr>
        </p:nvSpPr>
        <p:spPr/>
        <p:txBody>
          <a:bodyPr/>
          <a:lstStyle/>
          <a:p>
            <a:pPr marL="0" marR="0" lvl="0" indent="0" algn="l"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smtClean="0">
                <a:solidFill>
                  <a:schemeClr val="lt1"/>
                </a:solidFill>
                <a:latin typeface="Arial"/>
                <a:ea typeface="Arial"/>
                <a:cs typeface="Arial"/>
                <a:sym typeface="Arial"/>
              </a:rPr>
              <a:t>16</a:t>
            </a:fld>
            <a:endParaRPr lang="en-US" sz="16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942891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 Reverse">
  <p:cSld name="Section Header + Reverse">
    <p:bg>
      <p:bgPr>
        <a:solidFill>
          <a:schemeClr val="accent1"/>
        </a:solidFill>
        <a:effectLst/>
      </p:bgPr>
    </p:bg>
    <p:spTree>
      <p:nvGrpSpPr>
        <p:cNvPr id="1" name="Shape 17"/>
        <p:cNvGrpSpPr/>
        <p:nvPr/>
      </p:nvGrpSpPr>
      <p:grpSpPr>
        <a:xfrm>
          <a:off x="0" y="0"/>
          <a:ext cx="0" cy="0"/>
          <a:chOff x="0" y="0"/>
          <a:chExt cx="0" cy="0"/>
        </a:xfrm>
      </p:grpSpPr>
      <p:sp>
        <p:nvSpPr>
          <p:cNvPr id="18" name="Google Shape;18;p77"/>
          <p:cNvSpPr txBox="1">
            <a:spLocks noGrp="1"/>
          </p:cNvSpPr>
          <p:nvPr>
            <p:ph type="body" idx="1"/>
          </p:nvPr>
        </p:nvSpPr>
        <p:spPr>
          <a:xfrm>
            <a:off x="457200" y="3348968"/>
            <a:ext cx="11277600" cy="1316037"/>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SzPts val="2400"/>
              <a:buNone/>
              <a:defRPr sz="2400">
                <a:solidFill>
                  <a:srgbClr val="F4F4F4"/>
                </a:solidFill>
              </a:defRPr>
            </a:lvl1pPr>
            <a:lvl2pPr marL="914400" lvl="1" indent="-228600" algn="l">
              <a:lnSpc>
                <a:spcPct val="90000"/>
              </a:lnSpc>
              <a:spcBef>
                <a:spcPts val="500"/>
              </a:spcBef>
              <a:spcAft>
                <a:spcPts val="0"/>
              </a:spcAft>
              <a:buSzPts val="2000"/>
              <a:buNone/>
              <a:defRPr sz="2000">
                <a:solidFill>
                  <a:srgbClr val="F4F4F4"/>
                </a:solidFill>
              </a:defRPr>
            </a:lvl2pPr>
            <a:lvl3pPr marL="1371600" lvl="2" indent="-228600" algn="l">
              <a:lnSpc>
                <a:spcPct val="90000"/>
              </a:lnSpc>
              <a:spcBef>
                <a:spcPts val="500"/>
              </a:spcBef>
              <a:spcAft>
                <a:spcPts val="0"/>
              </a:spcAft>
              <a:buSzPts val="1800"/>
              <a:buNone/>
              <a:defRPr sz="1800">
                <a:solidFill>
                  <a:srgbClr val="F4F4F4"/>
                </a:solidFill>
              </a:defRPr>
            </a:lvl3pPr>
            <a:lvl4pPr marL="1828800" lvl="3" indent="-228600" algn="l">
              <a:lnSpc>
                <a:spcPct val="90000"/>
              </a:lnSpc>
              <a:spcBef>
                <a:spcPts val="500"/>
              </a:spcBef>
              <a:spcAft>
                <a:spcPts val="0"/>
              </a:spcAft>
              <a:buSzPts val="1600"/>
              <a:buNone/>
              <a:defRPr sz="1600">
                <a:solidFill>
                  <a:srgbClr val="F4F4F4"/>
                </a:solidFill>
              </a:defRPr>
            </a:lvl4pPr>
            <a:lvl5pPr marL="2286000" lvl="4" indent="-228600" algn="l">
              <a:lnSpc>
                <a:spcPct val="90000"/>
              </a:lnSpc>
              <a:spcBef>
                <a:spcPts val="500"/>
              </a:spcBef>
              <a:spcAft>
                <a:spcPts val="0"/>
              </a:spcAft>
              <a:buSzPts val="1600"/>
              <a:buNone/>
              <a:defRPr sz="1600">
                <a:solidFill>
                  <a:srgbClr val="F4F4F4"/>
                </a:solidFill>
              </a:defRPr>
            </a:lvl5pPr>
            <a:lvl6pPr marL="2743200" lvl="5" indent="-228600" algn="l">
              <a:lnSpc>
                <a:spcPct val="90000"/>
              </a:lnSpc>
              <a:spcBef>
                <a:spcPts val="500"/>
              </a:spcBef>
              <a:spcAft>
                <a:spcPts val="0"/>
              </a:spcAft>
              <a:buClr>
                <a:srgbClr val="F4F4F4"/>
              </a:buClr>
              <a:buSzPts val="1600"/>
              <a:buNone/>
              <a:defRPr sz="1600">
                <a:solidFill>
                  <a:srgbClr val="F4F4F4"/>
                </a:solidFill>
              </a:defRPr>
            </a:lvl6pPr>
            <a:lvl7pPr marL="3200400" lvl="6" indent="-228600" algn="l">
              <a:lnSpc>
                <a:spcPct val="90000"/>
              </a:lnSpc>
              <a:spcBef>
                <a:spcPts val="500"/>
              </a:spcBef>
              <a:spcAft>
                <a:spcPts val="0"/>
              </a:spcAft>
              <a:buClr>
                <a:srgbClr val="F4F4F4"/>
              </a:buClr>
              <a:buSzPts val="1600"/>
              <a:buNone/>
              <a:defRPr sz="1600">
                <a:solidFill>
                  <a:srgbClr val="F4F4F4"/>
                </a:solidFill>
              </a:defRPr>
            </a:lvl7pPr>
            <a:lvl8pPr marL="3657600" lvl="7" indent="-228600" algn="l">
              <a:lnSpc>
                <a:spcPct val="90000"/>
              </a:lnSpc>
              <a:spcBef>
                <a:spcPts val="500"/>
              </a:spcBef>
              <a:spcAft>
                <a:spcPts val="0"/>
              </a:spcAft>
              <a:buClr>
                <a:srgbClr val="F4F4F4"/>
              </a:buClr>
              <a:buSzPts val="1600"/>
              <a:buNone/>
              <a:defRPr sz="1600">
                <a:solidFill>
                  <a:srgbClr val="F4F4F4"/>
                </a:solidFill>
              </a:defRPr>
            </a:lvl8pPr>
            <a:lvl9pPr marL="4114800" lvl="8" indent="-228600" algn="l">
              <a:lnSpc>
                <a:spcPct val="90000"/>
              </a:lnSpc>
              <a:spcBef>
                <a:spcPts val="500"/>
              </a:spcBef>
              <a:spcAft>
                <a:spcPts val="0"/>
              </a:spcAft>
              <a:buClr>
                <a:srgbClr val="F4F4F4"/>
              </a:buClr>
              <a:buSzPts val="1600"/>
              <a:buNone/>
              <a:defRPr sz="1600">
                <a:solidFill>
                  <a:srgbClr val="F4F4F4"/>
                </a:solidFill>
              </a:defRPr>
            </a:lvl9pPr>
          </a:lstStyle>
          <a:p>
            <a:endParaRPr/>
          </a:p>
        </p:txBody>
      </p:sp>
      <p:sp>
        <p:nvSpPr>
          <p:cNvPr id="19" name="Google Shape;19;p77"/>
          <p:cNvSpPr txBox="1">
            <a:spLocks noGrp="1"/>
          </p:cNvSpPr>
          <p:nvPr>
            <p:ph type="title"/>
          </p:nvPr>
        </p:nvSpPr>
        <p:spPr>
          <a:xfrm>
            <a:off x="457200" y="2016299"/>
            <a:ext cx="11277600" cy="1123761"/>
          </a:xfrm>
          <a:prstGeom prst="rect">
            <a:avLst/>
          </a:prstGeom>
          <a:noFill/>
          <a:ln>
            <a:noFill/>
          </a:ln>
        </p:spPr>
        <p:txBody>
          <a:bodyPr spcFirstLastPara="1" wrap="square" lIns="0" tIns="0" rIns="0" bIns="0" anchor="b" anchorCtr="0">
            <a:normAutofit/>
          </a:bodyPr>
          <a:lstStyle>
            <a:lvl1pPr lvl="0" algn="ctr">
              <a:lnSpc>
                <a:spcPct val="90000"/>
              </a:lnSpc>
              <a:spcBef>
                <a:spcPts val="0"/>
              </a:spcBef>
              <a:spcAft>
                <a:spcPts val="0"/>
              </a:spcAft>
              <a:buClr>
                <a:schemeClr val="l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1x_R">
  <p:cSld name="Content 1x_R">
    <p:spTree>
      <p:nvGrpSpPr>
        <p:cNvPr id="1" name="Shape 132"/>
        <p:cNvGrpSpPr/>
        <p:nvPr/>
      </p:nvGrpSpPr>
      <p:grpSpPr>
        <a:xfrm>
          <a:off x="0" y="0"/>
          <a:ext cx="0" cy="0"/>
          <a:chOff x="0" y="0"/>
          <a:chExt cx="0" cy="0"/>
        </a:xfrm>
      </p:grpSpPr>
      <p:sp>
        <p:nvSpPr>
          <p:cNvPr id="133" name="Google Shape;133;p84"/>
          <p:cNvSpPr txBox="1">
            <a:spLocks noGrp="1"/>
          </p:cNvSpPr>
          <p:nvPr>
            <p:ph type="title"/>
          </p:nvPr>
        </p:nvSpPr>
        <p:spPr>
          <a:xfrm>
            <a:off x="457200" y="228601"/>
            <a:ext cx="6835140"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84"/>
          <p:cNvSpPr txBox="1">
            <a:spLocks noGrp="1"/>
          </p:cNvSpPr>
          <p:nvPr>
            <p:ph type="body" idx="1"/>
          </p:nvPr>
        </p:nvSpPr>
        <p:spPr>
          <a:xfrm>
            <a:off x="457200" y="1825625"/>
            <a:ext cx="6835140" cy="4057463"/>
          </a:xfrm>
          <a:prstGeom prst="rect">
            <a:avLst/>
          </a:prstGeom>
          <a:noFill/>
          <a:ln>
            <a:noFill/>
          </a:ln>
        </p:spPr>
        <p:txBody>
          <a:bodyPr spcFirstLastPara="1" wrap="square" lIns="0" tIns="0" rIns="0" bIns="0" anchor="t" anchorCtr="0">
            <a:normAutofit/>
          </a:bodyPr>
          <a:lstStyle>
            <a:lvl1pPr marL="457200" lvl="0" indent="-406400" algn="l">
              <a:lnSpc>
                <a:spcPct val="90000"/>
              </a:lnSpc>
              <a:spcBef>
                <a:spcPts val="1000"/>
              </a:spcBef>
              <a:spcAft>
                <a:spcPts val="0"/>
              </a:spcAft>
              <a:buSzPts val="2800"/>
              <a:buChar char="•"/>
              <a:defRPr>
                <a:solidFill>
                  <a:schemeClr val="dk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55600" algn="l">
              <a:lnSpc>
                <a:spcPct val="90000"/>
              </a:lnSpc>
              <a:spcBef>
                <a:spcPts val="500"/>
              </a:spcBef>
              <a:spcAft>
                <a:spcPts val="0"/>
              </a:spcAft>
              <a:buSzPts val="2000"/>
              <a:buChar char="•"/>
              <a:defRPr/>
            </a:lvl4pPr>
            <a:lvl5pPr marL="2286000" lvl="4" indent="-355600" algn="l">
              <a:lnSpc>
                <a:spcPct val="90000"/>
              </a:lnSpc>
              <a:spcBef>
                <a:spcPts val="500"/>
              </a:spcBef>
              <a:spcAft>
                <a:spcPts val="0"/>
              </a:spcAft>
              <a:buSzPts val="20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84"/>
          <p:cNvSpPr>
            <a:spLocks noGrp="1"/>
          </p:cNvSpPr>
          <p:nvPr>
            <p:ph type="pic" idx="2"/>
          </p:nvPr>
        </p:nvSpPr>
        <p:spPr>
          <a:xfrm>
            <a:off x="7540292" y="0"/>
            <a:ext cx="4651708" cy="6111689"/>
          </a:xfrm>
          <a:prstGeom prst="rect">
            <a:avLst/>
          </a:prstGeom>
          <a:solidFill>
            <a:srgbClr val="BFBFBF">
              <a:alpha val="49803"/>
            </a:srgbClr>
          </a:solidFill>
          <a:ln>
            <a:noFill/>
          </a:ln>
        </p:spPr>
        <p:txBody>
          <a:bodyPr/>
          <a:lstStyle/>
          <a:p>
            <a:endParaRPr lang="en-US"/>
          </a:p>
        </p:txBody>
      </p:sp>
      <p:sp>
        <p:nvSpPr>
          <p:cNvPr id="136" name="Google Shape;136;p84"/>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37" name="Google Shape;137;p84"/>
          <p:cNvGrpSpPr/>
          <p:nvPr/>
        </p:nvGrpSpPr>
        <p:grpSpPr>
          <a:xfrm>
            <a:off x="10557955" y="6320597"/>
            <a:ext cx="1404165" cy="315023"/>
            <a:chOff x="0" y="1299"/>
            <a:chExt cx="7680" cy="1723"/>
          </a:xfrm>
        </p:grpSpPr>
        <p:sp>
          <p:nvSpPr>
            <p:cNvPr id="138" name="Google Shape;138;p84"/>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9" name="Google Shape;139;p84"/>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40" name="Google Shape;140;p84"/>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84"/>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84"/>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2X_R">
  <p:cSld name="Content 2X_R">
    <p:spTree>
      <p:nvGrpSpPr>
        <p:cNvPr id="1" name="Shape 143"/>
        <p:cNvGrpSpPr/>
        <p:nvPr/>
      </p:nvGrpSpPr>
      <p:grpSpPr>
        <a:xfrm>
          <a:off x="0" y="0"/>
          <a:ext cx="0" cy="0"/>
          <a:chOff x="0" y="0"/>
          <a:chExt cx="0" cy="0"/>
        </a:xfrm>
      </p:grpSpPr>
      <p:sp>
        <p:nvSpPr>
          <p:cNvPr id="144" name="Google Shape;144;p85"/>
          <p:cNvSpPr txBox="1">
            <a:spLocks noGrp="1"/>
          </p:cNvSpPr>
          <p:nvPr>
            <p:ph type="title"/>
          </p:nvPr>
        </p:nvSpPr>
        <p:spPr>
          <a:xfrm>
            <a:off x="457199" y="228601"/>
            <a:ext cx="6835140"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85"/>
          <p:cNvSpPr txBox="1">
            <a:spLocks noGrp="1"/>
          </p:cNvSpPr>
          <p:nvPr>
            <p:ph type="body" idx="1"/>
          </p:nvPr>
        </p:nvSpPr>
        <p:spPr>
          <a:xfrm>
            <a:off x="457199" y="1825625"/>
            <a:ext cx="6835140" cy="4057463"/>
          </a:xfrm>
          <a:prstGeom prst="rect">
            <a:avLst/>
          </a:prstGeom>
          <a:noFill/>
          <a:ln>
            <a:noFill/>
          </a:ln>
        </p:spPr>
        <p:txBody>
          <a:bodyPr spcFirstLastPara="1" wrap="square" lIns="0" tIns="0" rIns="0" bIns="0" anchor="t" anchorCtr="0">
            <a:normAutofit/>
          </a:bodyPr>
          <a:lstStyle>
            <a:lvl1pPr marL="457200" lvl="0" indent="-406400" algn="l">
              <a:lnSpc>
                <a:spcPct val="90000"/>
              </a:lnSpc>
              <a:spcBef>
                <a:spcPts val="1000"/>
              </a:spcBef>
              <a:spcAft>
                <a:spcPts val="0"/>
              </a:spcAft>
              <a:buSzPts val="2800"/>
              <a:buChar char="•"/>
              <a:defRPr>
                <a:solidFill>
                  <a:schemeClr val="dk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55600" algn="l">
              <a:lnSpc>
                <a:spcPct val="90000"/>
              </a:lnSpc>
              <a:spcBef>
                <a:spcPts val="500"/>
              </a:spcBef>
              <a:spcAft>
                <a:spcPts val="0"/>
              </a:spcAft>
              <a:buSzPts val="2000"/>
              <a:buChar char="•"/>
              <a:defRPr/>
            </a:lvl4pPr>
            <a:lvl5pPr marL="2286000" lvl="4" indent="-355600" algn="l">
              <a:lnSpc>
                <a:spcPct val="90000"/>
              </a:lnSpc>
              <a:spcBef>
                <a:spcPts val="500"/>
              </a:spcBef>
              <a:spcAft>
                <a:spcPts val="0"/>
              </a:spcAft>
              <a:buSzPts val="20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85"/>
          <p:cNvSpPr>
            <a:spLocks noGrp="1"/>
          </p:cNvSpPr>
          <p:nvPr>
            <p:ph type="pic" idx="2"/>
          </p:nvPr>
        </p:nvSpPr>
        <p:spPr>
          <a:xfrm>
            <a:off x="7540292" y="0"/>
            <a:ext cx="4651708" cy="2993250"/>
          </a:xfrm>
          <a:prstGeom prst="rect">
            <a:avLst/>
          </a:prstGeom>
          <a:solidFill>
            <a:srgbClr val="BFBFBF">
              <a:alpha val="49803"/>
            </a:srgbClr>
          </a:solidFill>
          <a:ln>
            <a:noFill/>
          </a:ln>
        </p:spPr>
        <p:txBody>
          <a:bodyPr/>
          <a:lstStyle/>
          <a:p>
            <a:endParaRPr lang="en-US"/>
          </a:p>
        </p:txBody>
      </p:sp>
      <p:sp>
        <p:nvSpPr>
          <p:cNvPr id="147" name="Google Shape;147;p85"/>
          <p:cNvSpPr>
            <a:spLocks noGrp="1"/>
          </p:cNvSpPr>
          <p:nvPr>
            <p:ph type="pic" idx="3"/>
          </p:nvPr>
        </p:nvSpPr>
        <p:spPr>
          <a:xfrm>
            <a:off x="7540292" y="3118440"/>
            <a:ext cx="4651708" cy="2993250"/>
          </a:xfrm>
          <a:prstGeom prst="rect">
            <a:avLst/>
          </a:prstGeom>
          <a:solidFill>
            <a:srgbClr val="BFBFBF">
              <a:alpha val="49803"/>
            </a:srgbClr>
          </a:solidFill>
          <a:ln>
            <a:noFill/>
          </a:ln>
        </p:spPr>
        <p:txBody>
          <a:bodyPr/>
          <a:lstStyle/>
          <a:p>
            <a:endParaRPr lang="en-US"/>
          </a:p>
        </p:txBody>
      </p:sp>
      <p:sp>
        <p:nvSpPr>
          <p:cNvPr id="148" name="Google Shape;148;p85"/>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49" name="Google Shape;149;p85"/>
          <p:cNvGrpSpPr/>
          <p:nvPr/>
        </p:nvGrpSpPr>
        <p:grpSpPr>
          <a:xfrm>
            <a:off x="10557955" y="6320597"/>
            <a:ext cx="1404165" cy="315023"/>
            <a:chOff x="0" y="1299"/>
            <a:chExt cx="7680" cy="1723"/>
          </a:xfrm>
        </p:grpSpPr>
        <p:sp>
          <p:nvSpPr>
            <p:cNvPr id="150" name="Google Shape;150;p85"/>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1" name="Google Shape;151;p85"/>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52" name="Google Shape;152;p85"/>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85"/>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85"/>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3X_R">
  <p:cSld name="Content 3X_R">
    <p:spTree>
      <p:nvGrpSpPr>
        <p:cNvPr id="1" name="Shape 155"/>
        <p:cNvGrpSpPr/>
        <p:nvPr/>
      </p:nvGrpSpPr>
      <p:grpSpPr>
        <a:xfrm>
          <a:off x="0" y="0"/>
          <a:ext cx="0" cy="0"/>
          <a:chOff x="0" y="0"/>
          <a:chExt cx="0" cy="0"/>
        </a:xfrm>
      </p:grpSpPr>
      <p:sp>
        <p:nvSpPr>
          <p:cNvPr id="156" name="Google Shape;156;p86"/>
          <p:cNvSpPr txBox="1">
            <a:spLocks noGrp="1"/>
          </p:cNvSpPr>
          <p:nvPr>
            <p:ph type="title"/>
          </p:nvPr>
        </p:nvSpPr>
        <p:spPr>
          <a:xfrm>
            <a:off x="457199" y="228601"/>
            <a:ext cx="6835140"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86"/>
          <p:cNvSpPr txBox="1">
            <a:spLocks noGrp="1"/>
          </p:cNvSpPr>
          <p:nvPr>
            <p:ph type="body" idx="1"/>
          </p:nvPr>
        </p:nvSpPr>
        <p:spPr>
          <a:xfrm>
            <a:off x="457199" y="1825625"/>
            <a:ext cx="6835140" cy="4057463"/>
          </a:xfrm>
          <a:prstGeom prst="rect">
            <a:avLst/>
          </a:prstGeom>
          <a:noFill/>
          <a:ln>
            <a:noFill/>
          </a:ln>
        </p:spPr>
        <p:txBody>
          <a:bodyPr spcFirstLastPara="1" wrap="square" lIns="0" tIns="0" rIns="0" bIns="0" anchor="t" anchorCtr="0">
            <a:normAutofit/>
          </a:bodyPr>
          <a:lstStyle>
            <a:lvl1pPr marL="457200" lvl="0" indent="-406400" algn="l">
              <a:lnSpc>
                <a:spcPct val="90000"/>
              </a:lnSpc>
              <a:spcBef>
                <a:spcPts val="1000"/>
              </a:spcBef>
              <a:spcAft>
                <a:spcPts val="0"/>
              </a:spcAft>
              <a:buSzPts val="2800"/>
              <a:buChar char="•"/>
              <a:defRPr>
                <a:solidFill>
                  <a:schemeClr val="dk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55600" algn="l">
              <a:lnSpc>
                <a:spcPct val="90000"/>
              </a:lnSpc>
              <a:spcBef>
                <a:spcPts val="500"/>
              </a:spcBef>
              <a:spcAft>
                <a:spcPts val="0"/>
              </a:spcAft>
              <a:buSzPts val="2000"/>
              <a:buChar char="•"/>
              <a:defRPr/>
            </a:lvl4pPr>
            <a:lvl5pPr marL="2286000" lvl="4" indent="-355600" algn="l">
              <a:lnSpc>
                <a:spcPct val="90000"/>
              </a:lnSpc>
              <a:spcBef>
                <a:spcPts val="500"/>
              </a:spcBef>
              <a:spcAft>
                <a:spcPts val="0"/>
              </a:spcAft>
              <a:buSzPts val="20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86"/>
          <p:cNvSpPr>
            <a:spLocks noGrp="1"/>
          </p:cNvSpPr>
          <p:nvPr>
            <p:ph type="pic" idx="2"/>
          </p:nvPr>
        </p:nvSpPr>
        <p:spPr>
          <a:xfrm>
            <a:off x="7540292" y="0"/>
            <a:ext cx="4651708" cy="1953771"/>
          </a:xfrm>
          <a:prstGeom prst="rect">
            <a:avLst/>
          </a:prstGeom>
          <a:solidFill>
            <a:srgbClr val="BFBFBF">
              <a:alpha val="49803"/>
            </a:srgbClr>
          </a:solidFill>
          <a:ln>
            <a:noFill/>
          </a:ln>
        </p:spPr>
        <p:txBody>
          <a:bodyPr/>
          <a:lstStyle/>
          <a:p>
            <a:endParaRPr lang="en-US"/>
          </a:p>
        </p:txBody>
      </p:sp>
      <p:sp>
        <p:nvSpPr>
          <p:cNvPr id="159" name="Google Shape;159;p86"/>
          <p:cNvSpPr>
            <a:spLocks noGrp="1"/>
          </p:cNvSpPr>
          <p:nvPr>
            <p:ph type="pic" idx="3"/>
          </p:nvPr>
        </p:nvSpPr>
        <p:spPr>
          <a:xfrm>
            <a:off x="7540292" y="2072644"/>
            <a:ext cx="4651708" cy="1953771"/>
          </a:xfrm>
          <a:prstGeom prst="rect">
            <a:avLst/>
          </a:prstGeom>
          <a:solidFill>
            <a:srgbClr val="BFBFBF">
              <a:alpha val="49803"/>
            </a:srgbClr>
          </a:solidFill>
          <a:ln>
            <a:noFill/>
          </a:ln>
        </p:spPr>
        <p:txBody>
          <a:bodyPr/>
          <a:lstStyle/>
          <a:p>
            <a:endParaRPr lang="en-US"/>
          </a:p>
        </p:txBody>
      </p:sp>
      <p:sp>
        <p:nvSpPr>
          <p:cNvPr id="160" name="Google Shape;160;p86"/>
          <p:cNvSpPr>
            <a:spLocks noGrp="1"/>
          </p:cNvSpPr>
          <p:nvPr>
            <p:ph type="pic" idx="4"/>
          </p:nvPr>
        </p:nvSpPr>
        <p:spPr>
          <a:xfrm>
            <a:off x="7540292" y="4145288"/>
            <a:ext cx="4651708" cy="1966402"/>
          </a:xfrm>
          <a:prstGeom prst="rect">
            <a:avLst/>
          </a:prstGeom>
          <a:solidFill>
            <a:srgbClr val="BFBFBF">
              <a:alpha val="49803"/>
            </a:srgbClr>
          </a:solidFill>
          <a:ln>
            <a:noFill/>
          </a:ln>
        </p:spPr>
        <p:txBody>
          <a:bodyPr/>
          <a:lstStyle/>
          <a:p>
            <a:endParaRPr lang="en-US"/>
          </a:p>
        </p:txBody>
      </p:sp>
      <p:sp>
        <p:nvSpPr>
          <p:cNvPr id="161" name="Google Shape;161;p86"/>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62" name="Google Shape;162;p86"/>
          <p:cNvGrpSpPr/>
          <p:nvPr/>
        </p:nvGrpSpPr>
        <p:grpSpPr>
          <a:xfrm>
            <a:off x="10557955" y="6320597"/>
            <a:ext cx="1404165" cy="315023"/>
            <a:chOff x="0" y="1299"/>
            <a:chExt cx="7680" cy="1723"/>
          </a:xfrm>
        </p:grpSpPr>
        <p:sp>
          <p:nvSpPr>
            <p:cNvPr id="163" name="Google Shape;163;p86"/>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4" name="Google Shape;164;p86"/>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65" name="Google Shape;165;p86"/>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86"/>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86"/>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4X_R">
  <p:cSld name="Content 4X_R">
    <p:spTree>
      <p:nvGrpSpPr>
        <p:cNvPr id="1" name="Shape 168"/>
        <p:cNvGrpSpPr/>
        <p:nvPr/>
      </p:nvGrpSpPr>
      <p:grpSpPr>
        <a:xfrm>
          <a:off x="0" y="0"/>
          <a:ext cx="0" cy="0"/>
          <a:chOff x="0" y="0"/>
          <a:chExt cx="0" cy="0"/>
        </a:xfrm>
      </p:grpSpPr>
      <p:sp>
        <p:nvSpPr>
          <p:cNvPr id="169" name="Google Shape;169;p87"/>
          <p:cNvSpPr txBox="1">
            <a:spLocks noGrp="1"/>
          </p:cNvSpPr>
          <p:nvPr>
            <p:ph type="title"/>
          </p:nvPr>
        </p:nvSpPr>
        <p:spPr>
          <a:xfrm>
            <a:off x="457199" y="228601"/>
            <a:ext cx="6835140"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87"/>
          <p:cNvSpPr txBox="1">
            <a:spLocks noGrp="1"/>
          </p:cNvSpPr>
          <p:nvPr>
            <p:ph type="body" idx="1"/>
          </p:nvPr>
        </p:nvSpPr>
        <p:spPr>
          <a:xfrm>
            <a:off x="457199" y="1825625"/>
            <a:ext cx="6835140" cy="4057463"/>
          </a:xfrm>
          <a:prstGeom prst="rect">
            <a:avLst/>
          </a:prstGeom>
          <a:noFill/>
          <a:ln>
            <a:noFill/>
          </a:ln>
        </p:spPr>
        <p:txBody>
          <a:bodyPr spcFirstLastPara="1" wrap="square" lIns="0" tIns="0" rIns="0" bIns="0" anchor="t" anchorCtr="0">
            <a:normAutofit/>
          </a:bodyPr>
          <a:lstStyle>
            <a:lvl1pPr marL="457200" lvl="0" indent="-406400" algn="l">
              <a:lnSpc>
                <a:spcPct val="90000"/>
              </a:lnSpc>
              <a:spcBef>
                <a:spcPts val="1000"/>
              </a:spcBef>
              <a:spcAft>
                <a:spcPts val="0"/>
              </a:spcAft>
              <a:buSzPts val="2800"/>
              <a:buChar char="•"/>
              <a:defRPr>
                <a:solidFill>
                  <a:schemeClr val="dk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55600" algn="l">
              <a:lnSpc>
                <a:spcPct val="90000"/>
              </a:lnSpc>
              <a:spcBef>
                <a:spcPts val="500"/>
              </a:spcBef>
              <a:spcAft>
                <a:spcPts val="0"/>
              </a:spcAft>
              <a:buSzPts val="2000"/>
              <a:buChar char="•"/>
              <a:defRPr/>
            </a:lvl4pPr>
            <a:lvl5pPr marL="2286000" lvl="4" indent="-355600" algn="l">
              <a:lnSpc>
                <a:spcPct val="90000"/>
              </a:lnSpc>
              <a:spcBef>
                <a:spcPts val="500"/>
              </a:spcBef>
              <a:spcAft>
                <a:spcPts val="0"/>
              </a:spcAft>
              <a:buSzPts val="20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87"/>
          <p:cNvSpPr>
            <a:spLocks noGrp="1"/>
          </p:cNvSpPr>
          <p:nvPr>
            <p:ph type="pic" idx="2"/>
          </p:nvPr>
        </p:nvSpPr>
        <p:spPr>
          <a:xfrm>
            <a:off x="7540292" y="0"/>
            <a:ext cx="4651708" cy="1953770"/>
          </a:xfrm>
          <a:prstGeom prst="rect">
            <a:avLst/>
          </a:prstGeom>
          <a:solidFill>
            <a:srgbClr val="BFBFBF">
              <a:alpha val="49803"/>
            </a:srgbClr>
          </a:solidFill>
          <a:ln>
            <a:noFill/>
          </a:ln>
        </p:spPr>
        <p:txBody>
          <a:bodyPr/>
          <a:lstStyle/>
          <a:p>
            <a:endParaRPr lang="en-US"/>
          </a:p>
        </p:txBody>
      </p:sp>
      <p:sp>
        <p:nvSpPr>
          <p:cNvPr id="172" name="Google Shape;172;p87"/>
          <p:cNvSpPr>
            <a:spLocks noGrp="1"/>
          </p:cNvSpPr>
          <p:nvPr>
            <p:ph type="pic" idx="3"/>
          </p:nvPr>
        </p:nvSpPr>
        <p:spPr>
          <a:xfrm>
            <a:off x="7540292" y="2072644"/>
            <a:ext cx="2263242" cy="1953770"/>
          </a:xfrm>
          <a:prstGeom prst="rect">
            <a:avLst/>
          </a:prstGeom>
          <a:solidFill>
            <a:srgbClr val="BFBFBF">
              <a:alpha val="49803"/>
            </a:srgbClr>
          </a:solidFill>
          <a:ln>
            <a:noFill/>
          </a:ln>
        </p:spPr>
        <p:txBody>
          <a:bodyPr/>
          <a:lstStyle/>
          <a:p>
            <a:endParaRPr lang="en-US"/>
          </a:p>
        </p:txBody>
      </p:sp>
      <p:sp>
        <p:nvSpPr>
          <p:cNvPr id="173" name="Google Shape;173;p87"/>
          <p:cNvSpPr>
            <a:spLocks noGrp="1"/>
          </p:cNvSpPr>
          <p:nvPr>
            <p:ph type="pic" idx="4"/>
          </p:nvPr>
        </p:nvSpPr>
        <p:spPr>
          <a:xfrm>
            <a:off x="7540290" y="4145288"/>
            <a:ext cx="4651709" cy="1966402"/>
          </a:xfrm>
          <a:prstGeom prst="rect">
            <a:avLst/>
          </a:prstGeom>
          <a:solidFill>
            <a:srgbClr val="BFBFBF">
              <a:alpha val="49803"/>
            </a:srgbClr>
          </a:solidFill>
          <a:ln>
            <a:noFill/>
          </a:ln>
        </p:spPr>
        <p:txBody>
          <a:bodyPr/>
          <a:lstStyle/>
          <a:p>
            <a:endParaRPr lang="en-US"/>
          </a:p>
        </p:txBody>
      </p:sp>
      <p:sp>
        <p:nvSpPr>
          <p:cNvPr id="174" name="Google Shape;174;p87"/>
          <p:cNvSpPr>
            <a:spLocks noGrp="1"/>
          </p:cNvSpPr>
          <p:nvPr>
            <p:ph type="pic" idx="5"/>
          </p:nvPr>
        </p:nvSpPr>
        <p:spPr>
          <a:xfrm>
            <a:off x="9928758" y="2072644"/>
            <a:ext cx="2263242" cy="1953770"/>
          </a:xfrm>
          <a:prstGeom prst="rect">
            <a:avLst/>
          </a:prstGeom>
          <a:solidFill>
            <a:srgbClr val="BFBFBF">
              <a:alpha val="49803"/>
            </a:srgbClr>
          </a:solidFill>
          <a:ln>
            <a:noFill/>
          </a:ln>
        </p:spPr>
        <p:txBody>
          <a:bodyPr/>
          <a:lstStyle/>
          <a:p>
            <a:endParaRPr lang="en-US"/>
          </a:p>
        </p:txBody>
      </p:sp>
      <p:sp>
        <p:nvSpPr>
          <p:cNvPr id="175" name="Google Shape;175;p87"/>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76" name="Google Shape;176;p87"/>
          <p:cNvGrpSpPr/>
          <p:nvPr/>
        </p:nvGrpSpPr>
        <p:grpSpPr>
          <a:xfrm>
            <a:off x="10557955" y="6320597"/>
            <a:ext cx="1404165" cy="315023"/>
            <a:chOff x="0" y="1299"/>
            <a:chExt cx="7680" cy="1723"/>
          </a:xfrm>
        </p:grpSpPr>
        <p:sp>
          <p:nvSpPr>
            <p:cNvPr id="177" name="Google Shape;177;p87"/>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8" name="Google Shape;178;p87"/>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79" name="Google Shape;179;p87"/>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87"/>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87"/>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5X_R">
  <p:cSld name="Content 5X_R">
    <p:spTree>
      <p:nvGrpSpPr>
        <p:cNvPr id="1" name="Shape 182"/>
        <p:cNvGrpSpPr/>
        <p:nvPr/>
      </p:nvGrpSpPr>
      <p:grpSpPr>
        <a:xfrm>
          <a:off x="0" y="0"/>
          <a:ext cx="0" cy="0"/>
          <a:chOff x="0" y="0"/>
          <a:chExt cx="0" cy="0"/>
        </a:xfrm>
      </p:grpSpPr>
      <p:sp>
        <p:nvSpPr>
          <p:cNvPr id="183" name="Google Shape;183;p88"/>
          <p:cNvSpPr txBox="1">
            <a:spLocks noGrp="1"/>
          </p:cNvSpPr>
          <p:nvPr>
            <p:ph type="title"/>
          </p:nvPr>
        </p:nvSpPr>
        <p:spPr>
          <a:xfrm>
            <a:off x="457199" y="228601"/>
            <a:ext cx="6835140"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88"/>
          <p:cNvSpPr txBox="1">
            <a:spLocks noGrp="1"/>
          </p:cNvSpPr>
          <p:nvPr>
            <p:ph type="body" idx="1"/>
          </p:nvPr>
        </p:nvSpPr>
        <p:spPr>
          <a:xfrm>
            <a:off x="457199" y="1825625"/>
            <a:ext cx="6835140" cy="4057463"/>
          </a:xfrm>
          <a:prstGeom prst="rect">
            <a:avLst/>
          </a:prstGeom>
          <a:noFill/>
          <a:ln>
            <a:noFill/>
          </a:ln>
        </p:spPr>
        <p:txBody>
          <a:bodyPr spcFirstLastPara="1" wrap="square" lIns="0" tIns="0" rIns="0" bIns="0" anchor="t" anchorCtr="0">
            <a:normAutofit/>
          </a:bodyPr>
          <a:lstStyle>
            <a:lvl1pPr marL="457200" lvl="0" indent="-406400" algn="l">
              <a:lnSpc>
                <a:spcPct val="90000"/>
              </a:lnSpc>
              <a:spcBef>
                <a:spcPts val="1000"/>
              </a:spcBef>
              <a:spcAft>
                <a:spcPts val="0"/>
              </a:spcAft>
              <a:buSzPts val="2800"/>
              <a:buChar char="•"/>
              <a:defRPr>
                <a:solidFill>
                  <a:schemeClr val="dk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55600" algn="l">
              <a:lnSpc>
                <a:spcPct val="90000"/>
              </a:lnSpc>
              <a:spcBef>
                <a:spcPts val="500"/>
              </a:spcBef>
              <a:spcAft>
                <a:spcPts val="0"/>
              </a:spcAft>
              <a:buSzPts val="2000"/>
              <a:buChar char="•"/>
              <a:defRPr/>
            </a:lvl4pPr>
            <a:lvl5pPr marL="2286000" lvl="4" indent="-355600" algn="l">
              <a:lnSpc>
                <a:spcPct val="90000"/>
              </a:lnSpc>
              <a:spcBef>
                <a:spcPts val="500"/>
              </a:spcBef>
              <a:spcAft>
                <a:spcPts val="0"/>
              </a:spcAft>
              <a:buSzPts val="20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88"/>
          <p:cNvSpPr>
            <a:spLocks noGrp="1"/>
          </p:cNvSpPr>
          <p:nvPr>
            <p:ph type="pic" idx="2"/>
          </p:nvPr>
        </p:nvSpPr>
        <p:spPr>
          <a:xfrm>
            <a:off x="7540292" y="0"/>
            <a:ext cx="2263242" cy="1966402"/>
          </a:xfrm>
          <a:prstGeom prst="rect">
            <a:avLst/>
          </a:prstGeom>
          <a:solidFill>
            <a:srgbClr val="BFBFBF">
              <a:alpha val="49803"/>
            </a:srgbClr>
          </a:solidFill>
          <a:ln>
            <a:noFill/>
          </a:ln>
        </p:spPr>
        <p:txBody>
          <a:bodyPr/>
          <a:lstStyle/>
          <a:p>
            <a:endParaRPr lang="en-US"/>
          </a:p>
        </p:txBody>
      </p:sp>
      <p:sp>
        <p:nvSpPr>
          <p:cNvPr id="186" name="Google Shape;186;p88"/>
          <p:cNvSpPr>
            <a:spLocks noGrp="1"/>
          </p:cNvSpPr>
          <p:nvPr>
            <p:ph type="pic" idx="3"/>
          </p:nvPr>
        </p:nvSpPr>
        <p:spPr>
          <a:xfrm>
            <a:off x="7540292" y="2072644"/>
            <a:ext cx="4651708" cy="1966402"/>
          </a:xfrm>
          <a:prstGeom prst="rect">
            <a:avLst/>
          </a:prstGeom>
          <a:solidFill>
            <a:srgbClr val="BFBFBF">
              <a:alpha val="49803"/>
            </a:srgbClr>
          </a:solidFill>
          <a:ln>
            <a:noFill/>
          </a:ln>
        </p:spPr>
        <p:txBody>
          <a:bodyPr/>
          <a:lstStyle/>
          <a:p>
            <a:endParaRPr lang="en-US"/>
          </a:p>
        </p:txBody>
      </p:sp>
      <p:sp>
        <p:nvSpPr>
          <p:cNvPr id="187" name="Google Shape;187;p88"/>
          <p:cNvSpPr>
            <a:spLocks noGrp="1"/>
          </p:cNvSpPr>
          <p:nvPr>
            <p:ph type="pic" idx="4"/>
          </p:nvPr>
        </p:nvSpPr>
        <p:spPr>
          <a:xfrm>
            <a:off x="7540292" y="4145288"/>
            <a:ext cx="2263242" cy="1966402"/>
          </a:xfrm>
          <a:prstGeom prst="rect">
            <a:avLst/>
          </a:prstGeom>
          <a:solidFill>
            <a:srgbClr val="BFBFBF">
              <a:alpha val="49803"/>
            </a:srgbClr>
          </a:solidFill>
          <a:ln>
            <a:noFill/>
          </a:ln>
        </p:spPr>
        <p:txBody>
          <a:bodyPr/>
          <a:lstStyle/>
          <a:p>
            <a:endParaRPr lang="en-US"/>
          </a:p>
        </p:txBody>
      </p:sp>
      <p:sp>
        <p:nvSpPr>
          <p:cNvPr id="188" name="Google Shape;188;p88"/>
          <p:cNvSpPr/>
          <p:nvPr/>
        </p:nvSpPr>
        <p:spPr>
          <a:xfrm>
            <a:off x="11429306" y="6248400"/>
            <a:ext cx="216508" cy="228600"/>
          </a:xfrm>
          <a:custGeom>
            <a:avLst/>
            <a:gdLst/>
            <a:ahLst/>
            <a:cxnLst/>
            <a:rect l="l" t="t" r="r" b="b"/>
            <a:pathLst>
              <a:path w="9430552" h="9955931" extrusionOk="0">
                <a:moveTo>
                  <a:pt x="9420044" y="4103210"/>
                </a:moveTo>
                <a:cubicBezTo>
                  <a:pt x="9420044" y="4097956"/>
                  <a:pt x="9420044" y="4090075"/>
                  <a:pt x="9417418" y="4084821"/>
                </a:cubicBezTo>
                <a:lnTo>
                  <a:pt x="9370133" y="3706549"/>
                </a:lnTo>
                <a:cubicBezTo>
                  <a:pt x="9370133" y="3701295"/>
                  <a:pt x="9367506" y="3693414"/>
                  <a:pt x="9367506" y="3688160"/>
                </a:cubicBezTo>
                <a:lnTo>
                  <a:pt x="9286073" y="3320395"/>
                </a:lnTo>
                <a:cubicBezTo>
                  <a:pt x="9286073" y="3315141"/>
                  <a:pt x="9283446" y="3307261"/>
                  <a:pt x="9280819" y="3302007"/>
                </a:cubicBezTo>
                <a:lnTo>
                  <a:pt x="9167863" y="2944749"/>
                </a:lnTo>
                <a:cubicBezTo>
                  <a:pt x="9165236" y="2939495"/>
                  <a:pt x="9165236" y="2934241"/>
                  <a:pt x="9162609" y="2928988"/>
                </a:cubicBezTo>
                <a:lnTo>
                  <a:pt x="9018130" y="2584865"/>
                </a:lnTo>
                <a:cubicBezTo>
                  <a:pt x="9015503" y="2579611"/>
                  <a:pt x="9012876" y="2574357"/>
                  <a:pt x="9010249" y="2569103"/>
                </a:cubicBezTo>
                <a:lnTo>
                  <a:pt x="8836874" y="2240741"/>
                </a:lnTo>
                <a:cubicBezTo>
                  <a:pt x="8834247" y="2235488"/>
                  <a:pt x="8831620" y="2230234"/>
                  <a:pt x="8828993" y="2224980"/>
                </a:cubicBezTo>
                <a:lnTo>
                  <a:pt x="8631976" y="1917633"/>
                </a:lnTo>
                <a:cubicBezTo>
                  <a:pt x="8629350" y="1912380"/>
                  <a:pt x="8624095" y="1907126"/>
                  <a:pt x="8621468" y="1904499"/>
                </a:cubicBezTo>
                <a:lnTo>
                  <a:pt x="8395555" y="1615540"/>
                </a:lnTo>
                <a:cubicBezTo>
                  <a:pt x="8392929" y="1610287"/>
                  <a:pt x="8387675" y="1607660"/>
                  <a:pt x="8385048" y="1602406"/>
                </a:cubicBezTo>
                <a:lnTo>
                  <a:pt x="8135493" y="1334463"/>
                </a:lnTo>
                <a:cubicBezTo>
                  <a:pt x="8130240" y="1329209"/>
                  <a:pt x="8127613" y="1326582"/>
                  <a:pt x="8122359" y="1321328"/>
                </a:cubicBezTo>
                <a:lnTo>
                  <a:pt x="7851789" y="1077027"/>
                </a:lnTo>
                <a:cubicBezTo>
                  <a:pt x="7846535" y="1071773"/>
                  <a:pt x="7843908" y="1069146"/>
                  <a:pt x="7838654" y="1066519"/>
                </a:cubicBezTo>
                <a:lnTo>
                  <a:pt x="7547069" y="848487"/>
                </a:lnTo>
                <a:cubicBezTo>
                  <a:pt x="7541815" y="845860"/>
                  <a:pt x="7536561" y="840606"/>
                  <a:pt x="7531307" y="837979"/>
                </a:cubicBezTo>
                <a:lnTo>
                  <a:pt x="7221334" y="648843"/>
                </a:lnTo>
                <a:cubicBezTo>
                  <a:pt x="7216080" y="646216"/>
                  <a:pt x="7210827" y="643589"/>
                  <a:pt x="7205573" y="640962"/>
                </a:cubicBezTo>
                <a:lnTo>
                  <a:pt x="6879838" y="480722"/>
                </a:lnTo>
                <a:cubicBezTo>
                  <a:pt x="6874584" y="478095"/>
                  <a:pt x="6869330" y="475468"/>
                  <a:pt x="6861449" y="472841"/>
                </a:cubicBezTo>
                <a:lnTo>
                  <a:pt x="6522580" y="341496"/>
                </a:lnTo>
                <a:cubicBezTo>
                  <a:pt x="6517326" y="338869"/>
                  <a:pt x="6509445" y="336243"/>
                  <a:pt x="6504192" y="336243"/>
                </a:cubicBezTo>
                <a:lnTo>
                  <a:pt x="6152188" y="241674"/>
                </a:lnTo>
                <a:cubicBezTo>
                  <a:pt x="6146934" y="239047"/>
                  <a:pt x="6141680" y="239047"/>
                  <a:pt x="6136426" y="239047"/>
                </a:cubicBezTo>
                <a:lnTo>
                  <a:pt x="5894752" y="194390"/>
                </a:lnTo>
                <a:cubicBezTo>
                  <a:pt x="5889498" y="194390"/>
                  <a:pt x="5884244" y="191763"/>
                  <a:pt x="5878991" y="191763"/>
                </a:cubicBezTo>
                <a:lnTo>
                  <a:pt x="5511225" y="157614"/>
                </a:lnTo>
                <a:cubicBezTo>
                  <a:pt x="5508598" y="157614"/>
                  <a:pt x="5503345" y="157614"/>
                  <a:pt x="5500718" y="157614"/>
                </a:cubicBezTo>
                <a:lnTo>
                  <a:pt x="2056859" y="0"/>
                </a:lnTo>
                <a:cubicBezTo>
                  <a:pt x="2056859" y="0"/>
                  <a:pt x="2054232" y="0"/>
                  <a:pt x="2054232" y="0"/>
                </a:cubicBezTo>
                <a:cubicBezTo>
                  <a:pt x="2048978" y="0"/>
                  <a:pt x="2043724" y="0"/>
                  <a:pt x="2041097" y="0"/>
                </a:cubicBezTo>
                <a:cubicBezTo>
                  <a:pt x="2038470" y="0"/>
                  <a:pt x="2038470" y="0"/>
                  <a:pt x="2035843" y="0"/>
                </a:cubicBezTo>
                <a:cubicBezTo>
                  <a:pt x="2030590" y="0"/>
                  <a:pt x="2025336" y="0"/>
                  <a:pt x="2020082" y="2627"/>
                </a:cubicBezTo>
                <a:cubicBezTo>
                  <a:pt x="2017455" y="2627"/>
                  <a:pt x="2017455" y="2627"/>
                  <a:pt x="2014828" y="2627"/>
                </a:cubicBezTo>
                <a:cubicBezTo>
                  <a:pt x="2009574" y="2627"/>
                  <a:pt x="2004321" y="5254"/>
                  <a:pt x="1999067" y="5254"/>
                </a:cubicBezTo>
                <a:cubicBezTo>
                  <a:pt x="1999067" y="5254"/>
                  <a:pt x="1996440" y="5254"/>
                  <a:pt x="1996440" y="5254"/>
                </a:cubicBezTo>
                <a:cubicBezTo>
                  <a:pt x="1991186" y="7881"/>
                  <a:pt x="1985933" y="7881"/>
                  <a:pt x="1980679" y="10508"/>
                </a:cubicBezTo>
                <a:cubicBezTo>
                  <a:pt x="1978052" y="10508"/>
                  <a:pt x="1978052" y="10508"/>
                  <a:pt x="1975425" y="13134"/>
                </a:cubicBezTo>
                <a:cubicBezTo>
                  <a:pt x="1970171" y="15761"/>
                  <a:pt x="1967544" y="15761"/>
                  <a:pt x="1962290" y="18388"/>
                </a:cubicBezTo>
                <a:cubicBezTo>
                  <a:pt x="1959664" y="18388"/>
                  <a:pt x="1957037" y="21015"/>
                  <a:pt x="1954410" y="21015"/>
                </a:cubicBezTo>
                <a:cubicBezTo>
                  <a:pt x="1954410" y="21015"/>
                  <a:pt x="1951783" y="21015"/>
                  <a:pt x="1951783" y="23642"/>
                </a:cubicBezTo>
                <a:lnTo>
                  <a:pt x="99822" y="1019235"/>
                </a:lnTo>
                <a:cubicBezTo>
                  <a:pt x="97195" y="1019235"/>
                  <a:pt x="94568" y="1021862"/>
                  <a:pt x="94568" y="1021862"/>
                </a:cubicBezTo>
                <a:cubicBezTo>
                  <a:pt x="91941" y="1024489"/>
                  <a:pt x="89314" y="1024489"/>
                  <a:pt x="86688" y="1027116"/>
                </a:cubicBezTo>
                <a:cubicBezTo>
                  <a:pt x="84061" y="1029743"/>
                  <a:pt x="81434" y="1032370"/>
                  <a:pt x="76180" y="1034997"/>
                </a:cubicBezTo>
                <a:cubicBezTo>
                  <a:pt x="73553" y="1037623"/>
                  <a:pt x="70926" y="1037623"/>
                  <a:pt x="70926" y="1040250"/>
                </a:cubicBezTo>
                <a:cubicBezTo>
                  <a:pt x="68299" y="1042877"/>
                  <a:pt x="63045" y="1045504"/>
                  <a:pt x="60419" y="1048131"/>
                </a:cubicBezTo>
                <a:cubicBezTo>
                  <a:pt x="60419" y="1048131"/>
                  <a:pt x="57792" y="1050758"/>
                  <a:pt x="57792" y="1050758"/>
                </a:cubicBezTo>
                <a:cubicBezTo>
                  <a:pt x="57792" y="1050758"/>
                  <a:pt x="57792" y="1050758"/>
                  <a:pt x="57792" y="1050758"/>
                </a:cubicBezTo>
                <a:cubicBezTo>
                  <a:pt x="55165" y="1053385"/>
                  <a:pt x="49911" y="1058639"/>
                  <a:pt x="47284" y="1061266"/>
                </a:cubicBezTo>
                <a:cubicBezTo>
                  <a:pt x="47284" y="1063892"/>
                  <a:pt x="44657" y="1063892"/>
                  <a:pt x="44657" y="1066519"/>
                </a:cubicBezTo>
                <a:cubicBezTo>
                  <a:pt x="42030" y="1071773"/>
                  <a:pt x="39403" y="1074400"/>
                  <a:pt x="34150" y="1079654"/>
                </a:cubicBezTo>
                <a:cubicBezTo>
                  <a:pt x="34150" y="1079654"/>
                  <a:pt x="31523" y="1082281"/>
                  <a:pt x="31523" y="1082281"/>
                </a:cubicBezTo>
                <a:cubicBezTo>
                  <a:pt x="28896" y="1087535"/>
                  <a:pt x="26269" y="1092788"/>
                  <a:pt x="23642" y="1095415"/>
                </a:cubicBezTo>
                <a:cubicBezTo>
                  <a:pt x="23642" y="1095415"/>
                  <a:pt x="23642" y="1098042"/>
                  <a:pt x="21015" y="1098042"/>
                </a:cubicBezTo>
                <a:cubicBezTo>
                  <a:pt x="15761" y="1111177"/>
                  <a:pt x="10508" y="1121684"/>
                  <a:pt x="5254" y="1134819"/>
                </a:cubicBezTo>
                <a:cubicBezTo>
                  <a:pt x="5254" y="1137445"/>
                  <a:pt x="5254" y="1137445"/>
                  <a:pt x="5254" y="1140072"/>
                </a:cubicBezTo>
                <a:cubicBezTo>
                  <a:pt x="5254" y="1145326"/>
                  <a:pt x="2627" y="1150580"/>
                  <a:pt x="2627" y="1155834"/>
                </a:cubicBezTo>
                <a:cubicBezTo>
                  <a:pt x="2627" y="1158461"/>
                  <a:pt x="2627" y="1161088"/>
                  <a:pt x="2627" y="1161088"/>
                </a:cubicBezTo>
                <a:cubicBezTo>
                  <a:pt x="2627" y="1166341"/>
                  <a:pt x="0" y="1171595"/>
                  <a:pt x="0" y="1174222"/>
                </a:cubicBezTo>
                <a:cubicBezTo>
                  <a:pt x="0" y="1176849"/>
                  <a:pt x="0" y="1179476"/>
                  <a:pt x="0" y="1179476"/>
                </a:cubicBezTo>
                <a:cubicBezTo>
                  <a:pt x="0" y="1184730"/>
                  <a:pt x="0" y="1189983"/>
                  <a:pt x="0" y="1192610"/>
                </a:cubicBezTo>
                <a:cubicBezTo>
                  <a:pt x="0" y="1192610"/>
                  <a:pt x="0" y="1192610"/>
                  <a:pt x="0" y="1195237"/>
                </a:cubicBezTo>
                <a:lnTo>
                  <a:pt x="173375" y="9456821"/>
                </a:lnTo>
                <a:cubicBezTo>
                  <a:pt x="173375" y="9501479"/>
                  <a:pt x="189136" y="9543508"/>
                  <a:pt x="215405" y="9577658"/>
                </a:cubicBezTo>
                <a:cubicBezTo>
                  <a:pt x="215405" y="9577658"/>
                  <a:pt x="215405" y="9577658"/>
                  <a:pt x="215405" y="9577658"/>
                </a:cubicBezTo>
                <a:cubicBezTo>
                  <a:pt x="215405" y="9577658"/>
                  <a:pt x="215405" y="9577658"/>
                  <a:pt x="215405" y="9577658"/>
                </a:cubicBezTo>
                <a:cubicBezTo>
                  <a:pt x="220659" y="9585539"/>
                  <a:pt x="225913" y="9590793"/>
                  <a:pt x="233794" y="9596046"/>
                </a:cubicBezTo>
                <a:cubicBezTo>
                  <a:pt x="262689" y="9624942"/>
                  <a:pt x="299466" y="9643331"/>
                  <a:pt x="344123" y="9651211"/>
                </a:cubicBezTo>
                <a:cubicBezTo>
                  <a:pt x="349377" y="9651211"/>
                  <a:pt x="354631" y="9653838"/>
                  <a:pt x="359885" y="9653838"/>
                </a:cubicBezTo>
                <a:lnTo>
                  <a:pt x="3977119" y="9961185"/>
                </a:lnTo>
                <a:cubicBezTo>
                  <a:pt x="3979746" y="9961185"/>
                  <a:pt x="3984999" y="9961185"/>
                  <a:pt x="3987626" y="9961185"/>
                </a:cubicBezTo>
                <a:lnTo>
                  <a:pt x="4376407" y="9974320"/>
                </a:lnTo>
                <a:cubicBezTo>
                  <a:pt x="4379034" y="9974320"/>
                  <a:pt x="4381661" y="9974320"/>
                  <a:pt x="4384288" y="9974320"/>
                </a:cubicBezTo>
                <a:cubicBezTo>
                  <a:pt x="4389541" y="9974320"/>
                  <a:pt x="4392168" y="9974320"/>
                  <a:pt x="4397422" y="9974320"/>
                </a:cubicBezTo>
                <a:lnTo>
                  <a:pt x="4775695" y="9950677"/>
                </a:lnTo>
                <a:cubicBezTo>
                  <a:pt x="4783576" y="9950677"/>
                  <a:pt x="4788829" y="9950677"/>
                  <a:pt x="4796710" y="9948051"/>
                </a:cubicBezTo>
                <a:lnTo>
                  <a:pt x="5164475" y="9887632"/>
                </a:lnTo>
                <a:cubicBezTo>
                  <a:pt x="5172356" y="9887632"/>
                  <a:pt x="5177610" y="9885005"/>
                  <a:pt x="5185491" y="9882378"/>
                </a:cubicBezTo>
                <a:lnTo>
                  <a:pt x="5540121" y="9785183"/>
                </a:lnTo>
                <a:cubicBezTo>
                  <a:pt x="5545375" y="9782556"/>
                  <a:pt x="5553256" y="9782556"/>
                  <a:pt x="5558510" y="9779929"/>
                </a:cubicBezTo>
                <a:lnTo>
                  <a:pt x="5900006" y="9648584"/>
                </a:lnTo>
                <a:cubicBezTo>
                  <a:pt x="5905260" y="9645958"/>
                  <a:pt x="5913140" y="9643331"/>
                  <a:pt x="5918394" y="9640704"/>
                </a:cubicBezTo>
                <a:lnTo>
                  <a:pt x="6241502" y="9477836"/>
                </a:lnTo>
                <a:cubicBezTo>
                  <a:pt x="6246756" y="9475210"/>
                  <a:pt x="6252010" y="9472583"/>
                  <a:pt x="6259890" y="9467328"/>
                </a:cubicBezTo>
                <a:lnTo>
                  <a:pt x="6564610" y="9272938"/>
                </a:lnTo>
                <a:cubicBezTo>
                  <a:pt x="6569864" y="9270311"/>
                  <a:pt x="6575118" y="9265058"/>
                  <a:pt x="6580372" y="9262431"/>
                </a:cubicBezTo>
                <a:lnTo>
                  <a:pt x="6866703" y="9039145"/>
                </a:lnTo>
                <a:cubicBezTo>
                  <a:pt x="6871957" y="9033891"/>
                  <a:pt x="6877211" y="9031264"/>
                  <a:pt x="6882465" y="9026010"/>
                </a:cubicBezTo>
                <a:lnTo>
                  <a:pt x="7145154" y="8773828"/>
                </a:lnTo>
                <a:cubicBezTo>
                  <a:pt x="7150408" y="8768574"/>
                  <a:pt x="7155662" y="8763321"/>
                  <a:pt x="7158289" y="8760694"/>
                </a:cubicBezTo>
                <a:lnTo>
                  <a:pt x="7397336" y="8482243"/>
                </a:lnTo>
                <a:cubicBezTo>
                  <a:pt x="7402590" y="8476990"/>
                  <a:pt x="7405217" y="8471736"/>
                  <a:pt x="7410470" y="8466481"/>
                </a:cubicBezTo>
                <a:lnTo>
                  <a:pt x="7623249" y="8161763"/>
                </a:lnTo>
                <a:cubicBezTo>
                  <a:pt x="7625876" y="8156508"/>
                  <a:pt x="7631130" y="8151254"/>
                  <a:pt x="7633756" y="8146001"/>
                </a:cubicBezTo>
                <a:lnTo>
                  <a:pt x="7817639" y="7817639"/>
                </a:lnTo>
                <a:cubicBezTo>
                  <a:pt x="7820266" y="7812385"/>
                  <a:pt x="7822893" y="7807132"/>
                  <a:pt x="7825520" y="7799251"/>
                </a:cubicBezTo>
                <a:lnTo>
                  <a:pt x="7943730" y="7528681"/>
                </a:lnTo>
                <a:lnTo>
                  <a:pt x="8140747" y="7373694"/>
                </a:lnTo>
                <a:cubicBezTo>
                  <a:pt x="8146001" y="7368440"/>
                  <a:pt x="8151255" y="7365813"/>
                  <a:pt x="8156509" y="7360560"/>
                </a:cubicBezTo>
                <a:lnTo>
                  <a:pt x="8398182" y="7126765"/>
                </a:lnTo>
                <a:cubicBezTo>
                  <a:pt x="8403436" y="7121512"/>
                  <a:pt x="8406064" y="7116258"/>
                  <a:pt x="8411317" y="7113631"/>
                </a:cubicBezTo>
                <a:lnTo>
                  <a:pt x="8631976" y="6856196"/>
                </a:lnTo>
                <a:cubicBezTo>
                  <a:pt x="8637230" y="6850941"/>
                  <a:pt x="8639857" y="6845688"/>
                  <a:pt x="8645110" y="6840434"/>
                </a:cubicBezTo>
                <a:lnTo>
                  <a:pt x="8842127" y="6559356"/>
                </a:lnTo>
                <a:cubicBezTo>
                  <a:pt x="8844754" y="6554103"/>
                  <a:pt x="8850009" y="6548849"/>
                  <a:pt x="8852636" y="6543595"/>
                </a:cubicBezTo>
                <a:lnTo>
                  <a:pt x="9023384" y="6241502"/>
                </a:lnTo>
                <a:cubicBezTo>
                  <a:pt x="9026010" y="6236248"/>
                  <a:pt x="9028637" y="6230994"/>
                  <a:pt x="9031264" y="6223114"/>
                </a:cubicBezTo>
                <a:lnTo>
                  <a:pt x="9173116" y="5900006"/>
                </a:lnTo>
                <a:cubicBezTo>
                  <a:pt x="9175743" y="5894752"/>
                  <a:pt x="9178370" y="5886872"/>
                  <a:pt x="9180997" y="5881617"/>
                </a:cubicBezTo>
                <a:lnTo>
                  <a:pt x="9293954" y="5540121"/>
                </a:lnTo>
                <a:cubicBezTo>
                  <a:pt x="9296581" y="5534867"/>
                  <a:pt x="9296581" y="5526987"/>
                  <a:pt x="9299208" y="5521733"/>
                </a:cubicBezTo>
                <a:lnTo>
                  <a:pt x="9380641" y="5164475"/>
                </a:lnTo>
                <a:cubicBezTo>
                  <a:pt x="9380641" y="5159221"/>
                  <a:pt x="9383268" y="5153968"/>
                  <a:pt x="9383268" y="5148714"/>
                </a:cubicBezTo>
                <a:lnTo>
                  <a:pt x="9420044" y="4901786"/>
                </a:lnTo>
                <a:cubicBezTo>
                  <a:pt x="9420044" y="4896532"/>
                  <a:pt x="9422671" y="4891278"/>
                  <a:pt x="9422671" y="4886024"/>
                </a:cubicBezTo>
                <a:lnTo>
                  <a:pt x="9446313" y="4505125"/>
                </a:lnTo>
                <a:cubicBezTo>
                  <a:pt x="9446313" y="4499871"/>
                  <a:pt x="9446313" y="4491990"/>
                  <a:pt x="9446313" y="4486737"/>
                </a:cubicBezTo>
                <a:lnTo>
                  <a:pt x="9420044" y="4103210"/>
                </a:lnTo>
                <a:close/>
                <a:moveTo>
                  <a:pt x="1857215" y="1077027"/>
                </a:moveTo>
                <a:lnTo>
                  <a:pt x="924667" y="1032370"/>
                </a:lnTo>
                <a:lnTo>
                  <a:pt x="1849334" y="535887"/>
                </a:lnTo>
                <a:lnTo>
                  <a:pt x="1857215" y="1077027"/>
                </a:lnTo>
                <a:close/>
                <a:moveTo>
                  <a:pt x="399288" y="1405389"/>
                </a:moveTo>
                <a:lnTo>
                  <a:pt x="1862468" y="1476315"/>
                </a:lnTo>
                <a:lnTo>
                  <a:pt x="1943902" y="7702056"/>
                </a:lnTo>
                <a:lnTo>
                  <a:pt x="559529" y="9002369"/>
                </a:lnTo>
                <a:lnTo>
                  <a:pt x="399288" y="1405389"/>
                </a:lnTo>
                <a:close/>
                <a:moveTo>
                  <a:pt x="7276499" y="7941103"/>
                </a:moveTo>
                <a:lnTo>
                  <a:pt x="7074228" y="8230061"/>
                </a:lnTo>
                <a:lnTo>
                  <a:pt x="6848315" y="8495377"/>
                </a:lnTo>
                <a:lnTo>
                  <a:pt x="6598760" y="8734425"/>
                </a:lnTo>
                <a:lnTo>
                  <a:pt x="6328190" y="8947204"/>
                </a:lnTo>
                <a:lnTo>
                  <a:pt x="6039231" y="9131086"/>
                </a:lnTo>
                <a:lnTo>
                  <a:pt x="5734511" y="9286073"/>
                </a:lnTo>
                <a:lnTo>
                  <a:pt x="5414030" y="9409537"/>
                </a:lnTo>
                <a:lnTo>
                  <a:pt x="5077788" y="9501479"/>
                </a:lnTo>
                <a:lnTo>
                  <a:pt x="4731038" y="9559270"/>
                </a:lnTo>
                <a:lnTo>
                  <a:pt x="4371153" y="9582912"/>
                </a:lnTo>
                <a:lnTo>
                  <a:pt x="3998134" y="9569777"/>
                </a:lnTo>
                <a:lnTo>
                  <a:pt x="832726" y="9296580"/>
                </a:lnTo>
                <a:lnTo>
                  <a:pt x="2217099" y="7996268"/>
                </a:lnTo>
                <a:lnTo>
                  <a:pt x="5461315" y="8248450"/>
                </a:lnTo>
                <a:cubicBezTo>
                  <a:pt x="5463941" y="8248450"/>
                  <a:pt x="5469195" y="8248450"/>
                  <a:pt x="5471822" y="8248450"/>
                </a:cubicBezTo>
                <a:lnTo>
                  <a:pt x="5829080" y="8258957"/>
                </a:lnTo>
                <a:cubicBezTo>
                  <a:pt x="5836960" y="8258957"/>
                  <a:pt x="5842214" y="8258957"/>
                  <a:pt x="5850095" y="8258957"/>
                </a:cubicBezTo>
                <a:lnTo>
                  <a:pt x="6199472" y="8232688"/>
                </a:lnTo>
                <a:cubicBezTo>
                  <a:pt x="6207353" y="8232688"/>
                  <a:pt x="6212606" y="8230061"/>
                  <a:pt x="6220487" y="8230061"/>
                </a:cubicBezTo>
                <a:lnTo>
                  <a:pt x="6559356" y="8169643"/>
                </a:lnTo>
                <a:cubicBezTo>
                  <a:pt x="6567237" y="8169643"/>
                  <a:pt x="6572491" y="8167016"/>
                  <a:pt x="6577745" y="8164389"/>
                </a:cubicBezTo>
                <a:lnTo>
                  <a:pt x="6903480" y="8072447"/>
                </a:lnTo>
                <a:cubicBezTo>
                  <a:pt x="6908734" y="8069821"/>
                  <a:pt x="6916614" y="8069821"/>
                  <a:pt x="6921868" y="8067194"/>
                </a:cubicBezTo>
                <a:lnTo>
                  <a:pt x="7234469" y="7943730"/>
                </a:lnTo>
                <a:cubicBezTo>
                  <a:pt x="7239722" y="7941103"/>
                  <a:pt x="7247603" y="7938476"/>
                  <a:pt x="7252856" y="7935849"/>
                </a:cubicBezTo>
                <a:lnTo>
                  <a:pt x="7287006" y="7917461"/>
                </a:lnTo>
                <a:lnTo>
                  <a:pt x="7276499" y="7941103"/>
                </a:lnTo>
                <a:close/>
                <a:moveTo>
                  <a:pt x="7830773" y="6322936"/>
                </a:moveTo>
                <a:lnTo>
                  <a:pt x="7793997" y="6575118"/>
                </a:lnTo>
                <a:lnTo>
                  <a:pt x="7709937" y="6948137"/>
                </a:lnTo>
                <a:lnTo>
                  <a:pt x="7602234" y="7276499"/>
                </a:lnTo>
                <a:lnTo>
                  <a:pt x="7357932" y="7434112"/>
                </a:lnTo>
                <a:lnTo>
                  <a:pt x="7076855" y="7578592"/>
                </a:lnTo>
                <a:lnTo>
                  <a:pt x="6782642" y="7694175"/>
                </a:lnTo>
                <a:lnTo>
                  <a:pt x="6475296" y="7780863"/>
                </a:lnTo>
                <a:lnTo>
                  <a:pt x="6157442" y="7836027"/>
                </a:lnTo>
                <a:lnTo>
                  <a:pt x="5829080" y="7859670"/>
                </a:lnTo>
                <a:lnTo>
                  <a:pt x="5487584" y="7849161"/>
                </a:lnTo>
                <a:lnTo>
                  <a:pt x="2343190" y="7604861"/>
                </a:lnTo>
                <a:lnTo>
                  <a:pt x="2264383" y="1497330"/>
                </a:lnTo>
                <a:lnTo>
                  <a:pt x="3927208" y="1578764"/>
                </a:lnTo>
                <a:lnTo>
                  <a:pt x="4315988" y="1618167"/>
                </a:lnTo>
                <a:lnTo>
                  <a:pt x="4562916" y="1665451"/>
                </a:lnTo>
                <a:lnTo>
                  <a:pt x="4930682" y="1765273"/>
                </a:lnTo>
                <a:lnTo>
                  <a:pt x="5285312" y="1901872"/>
                </a:lnTo>
                <a:lnTo>
                  <a:pt x="5624182" y="2069993"/>
                </a:lnTo>
                <a:lnTo>
                  <a:pt x="5947290" y="2269637"/>
                </a:lnTo>
                <a:lnTo>
                  <a:pt x="6252010" y="2498177"/>
                </a:lnTo>
                <a:lnTo>
                  <a:pt x="6535714" y="2755613"/>
                </a:lnTo>
                <a:lnTo>
                  <a:pt x="6798404" y="3036690"/>
                </a:lnTo>
                <a:lnTo>
                  <a:pt x="7034824" y="3341410"/>
                </a:lnTo>
                <a:lnTo>
                  <a:pt x="7244976" y="3667145"/>
                </a:lnTo>
                <a:lnTo>
                  <a:pt x="7426232" y="4011268"/>
                </a:lnTo>
                <a:lnTo>
                  <a:pt x="7578592" y="4371153"/>
                </a:lnTo>
                <a:lnTo>
                  <a:pt x="7699428" y="4744172"/>
                </a:lnTo>
                <a:lnTo>
                  <a:pt x="7786116" y="5130326"/>
                </a:lnTo>
                <a:lnTo>
                  <a:pt x="7836027" y="5524360"/>
                </a:lnTo>
                <a:lnTo>
                  <a:pt x="7849162" y="5926275"/>
                </a:lnTo>
                <a:lnTo>
                  <a:pt x="7830773" y="6322936"/>
                </a:lnTo>
                <a:close/>
                <a:moveTo>
                  <a:pt x="9007622" y="4854502"/>
                </a:moveTo>
                <a:lnTo>
                  <a:pt x="8973472" y="5085669"/>
                </a:lnTo>
                <a:lnTo>
                  <a:pt x="8894665" y="5424538"/>
                </a:lnTo>
                <a:lnTo>
                  <a:pt x="8786963" y="5747646"/>
                </a:lnTo>
                <a:lnTo>
                  <a:pt x="8652991" y="6052366"/>
                </a:lnTo>
                <a:lnTo>
                  <a:pt x="8492751" y="6338697"/>
                </a:lnTo>
                <a:lnTo>
                  <a:pt x="8306241" y="6604013"/>
                </a:lnTo>
                <a:lnTo>
                  <a:pt x="8159135" y="6774762"/>
                </a:lnTo>
                <a:lnTo>
                  <a:pt x="8185404" y="6653925"/>
                </a:lnTo>
                <a:cubicBezTo>
                  <a:pt x="8185404" y="6648671"/>
                  <a:pt x="8188031" y="6643417"/>
                  <a:pt x="8188031" y="6638163"/>
                </a:cubicBezTo>
                <a:lnTo>
                  <a:pt x="8224807" y="6370220"/>
                </a:lnTo>
                <a:cubicBezTo>
                  <a:pt x="8224807" y="6364966"/>
                  <a:pt x="8224807" y="6359713"/>
                  <a:pt x="8227434" y="6354458"/>
                </a:cubicBezTo>
                <a:lnTo>
                  <a:pt x="8251076" y="5939409"/>
                </a:lnTo>
                <a:cubicBezTo>
                  <a:pt x="8251076" y="5934155"/>
                  <a:pt x="8251076" y="5926275"/>
                  <a:pt x="8251076" y="5921021"/>
                </a:cubicBezTo>
                <a:lnTo>
                  <a:pt x="8235316" y="5500718"/>
                </a:lnTo>
                <a:cubicBezTo>
                  <a:pt x="8235316" y="5495464"/>
                  <a:pt x="8235316" y="5487583"/>
                  <a:pt x="8232689" y="5482329"/>
                </a:cubicBezTo>
                <a:lnTo>
                  <a:pt x="8180151" y="5069907"/>
                </a:lnTo>
                <a:cubicBezTo>
                  <a:pt x="8180151" y="5064653"/>
                  <a:pt x="8177524" y="5056773"/>
                  <a:pt x="8177524" y="5051519"/>
                </a:cubicBezTo>
                <a:lnTo>
                  <a:pt x="8088209" y="4649604"/>
                </a:lnTo>
                <a:cubicBezTo>
                  <a:pt x="8085582" y="4644350"/>
                  <a:pt x="8085582" y="4639097"/>
                  <a:pt x="8082955" y="4631216"/>
                </a:cubicBezTo>
                <a:lnTo>
                  <a:pt x="7956865" y="4239808"/>
                </a:lnTo>
                <a:cubicBezTo>
                  <a:pt x="7954238" y="4234554"/>
                  <a:pt x="7954238" y="4229301"/>
                  <a:pt x="7951610" y="4224047"/>
                </a:cubicBezTo>
                <a:lnTo>
                  <a:pt x="7791370" y="3848401"/>
                </a:lnTo>
                <a:cubicBezTo>
                  <a:pt x="7788744" y="3843147"/>
                  <a:pt x="7786116" y="3837893"/>
                  <a:pt x="7783489" y="3832639"/>
                </a:cubicBezTo>
                <a:lnTo>
                  <a:pt x="7591726" y="3472755"/>
                </a:lnTo>
                <a:cubicBezTo>
                  <a:pt x="7589099" y="3467501"/>
                  <a:pt x="7586472" y="3462247"/>
                  <a:pt x="7583845" y="3456994"/>
                </a:cubicBezTo>
                <a:lnTo>
                  <a:pt x="7363186" y="3118124"/>
                </a:lnTo>
                <a:cubicBezTo>
                  <a:pt x="7360559" y="3112870"/>
                  <a:pt x="7357932" y="3107617"/>
                  <a:pt x="7352679" y="3104990"/>
                </a:cubicBezTo>
                <a:lnTo>
                  <a:pt x="7105751" y="2787135"/>
                </a:lnTo>
                <a:cubicBezTo>
                  <a:pt x="7103124" y="2781882"/>
                  <a:pt x="7097870" y="2779255"/>
                  <a:pt x="7095243" y="2774001"/>
                </a:cubicBezTo>
                <a:lnTo>
                  <a:pt x="6822046" y="2479789"/>
                </a:lnTo>
                <a:cubicBezTo>
                  <a:pt x="6816792" y="2474535"/>
                  <a:pt x="6814165" y="2471908"/>
                  <a:pt x="6808911" y="2466654"/>
                </a:cubicBezTo>
                <a:lnTo>
                  <a:pt x="6512072" y="2198711"/>
                </a:lnTo>
                <a:cubicBezTo>
                  <a:pt x="6506818" y="2193457"/>
                  <a:pt x="6504192" y="2190830"/>
                  <a:pt x="6498938" y="2188204"/>
                </a:cubicBezTo>
                <a:lnTo>
                  <a:pt x="6183711" y="1943902"/>
                </a:lnTo>
                <a:cubicBezTo>
                  <a:pt x="6178457" y="1941275"/>
                  <a:pt x="6173203" y="1936021"/>
                  <a:pt x="6167949" y="1933395"/>
                </a:cubicBezTo>
                <a:lnTo>
                  <a:pt x="5829080" y="1723243"/>
                </a:lnTo>
                <a:cubicBezTo>
                  <a:pt x="5823826" y="1720616"/>
                  <a:pt x="5818572" y="1717989"/>
                  <a:pt x="5813318" y="1715362"/>
                </a:cubicBezTo>
                <a:lnTo>
                  <a:pt x="5456060" y="1539360"/>
                </a:lnTo>
                <a:cubicBezTo>
                  <a:pt x="5450807" y="1536733"/>
                  <a:pt x="5445553" y="1534107"/>
                  <a:pt x="5437672" y="1531480"/>
                </a:cubicBezTo>
                <a:lnTo>
                  <a:pt x="5064653" y="1389627"/>
                </a:lnTo>
                <a:cubicBezTo>
                  <a:pt x="5059400" y="1387000"/>
                  <a:pt x="5051519" y="1384374"/>
                  <a:pt x="5046265" y="1384374"/>
                </a:cubicBezTo>
                <a:lnTo>
                  <a:pt x="4660112" y="1279298"/>
                </a:lnTo>
                <a:cubicBezTo>
                  <a:pt x="4654858" y="1276671"/>
                  <a:pt x="4649604" y="1276671"/>
                  <a:pt x="4644350" y="1276671"/>
                </a:cubicBezTo>
                <a:lnTo>
                  <a:pt x="4381661" y="1226760"/>
                </a:lnTo>
                <a:cubicBezTo>
                  <a:pt x="4376407" y="1226760"/>
                  <a:pt x="4371153" y="1224133"/>
                  <a:pt x="4365899" y="1224133"/>
                </a:cubicBezTo>
                <a:lnTo>
                  <a:pt x="3963984" y="1184730"/>
                </a:lnTo>
                <a:cubicBezTo>
                  <a:pt x="3961357" y="1184730"/>
                  <a:pt x="3956104" y="1184730"/>
                  <a:pt x="3953477" y="1184730"/>
                </a:cubicBezTo>
                <a:lnTo>
                  <a:pt x="2259130" y="1100669"/>
                </a:lnTo>
                <a:lnTo>
                  <a:pt x="2251249" y="415049"/>
                </a:lnTo>
                <a:lnTo>
                  <a:pt x="5474449" y="559529"/>
                </a:lnTo>
                <a:lnTo>
                  <a:pt x="5829080" y="593678"/>
                </a:lnTo>
                <a:lnTo>
                  <a:pt x="6052366" y="635709"/>
                </a:lnTo>
                <a:lnTo>
                  <a:pt x="6385981" y="725023"/>
                </a:lnTo>
                <a:lnTo>
                  <a:pt x="6709090" y="845860"/>
                </a:lnTo>
                <a:lnTo>
                  <a:pt x="7016436" y="998220"/>
                </a:lnTo>
                <a:lnTo>
                  <a:pt x="7310648" y="1179476"/>
                </a:lnTo>
                <a:lnTo>
                  <a:pt x="7586472" y="1387000"/>
                </a:lnTo>
                <a:lnTo>
                  <a:pt x="7843908" y="1618167"/>
                </a:lnTo>
                <a:lnTo>
                  <a:pt x="8080328" y="1872976"/>
                </a:lnTo>
                <a:lnTo>
                  <a:pt x="8295734" y="2148800"/>
                </a:lnTo>
                <a:lnTo>
                  <a:pt x="8487497" y="2443012"/>
                </a:lnTo>
                <a:lnTo>
                  <a:pt x="8652991" y="2755613"/>
                </a:lnTo>
                <a:lnTo>
                  <a:pt x="8789590" y="3081348"/>
                </a:lnTo>
                <a:lnTo>
                  <a:pt x="8899919" y="3414963"/>
                </a:lnTo>
                <a:lnTo>
                  <a:pt x="8976099" y="3764340"/>
                </a:lnTo>
                <a:lnTo>
                  <a:pt x="9020757" y="4124225"/>
                </a:lnTo>
                <a:lnTo>
                  <a:pt x="9031264" y="4489363"/>
                </a:lnTo>
                <a:lnTo>
                  <a:pt x="9007622" y="485450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sp>
        <p:nvSpPr>
          <p:cNvPr id="189" name="Google Shape;189;p88"/>
          <p:cNvSpPr>
            <a:spLocks noGrp="1"/>
          </p:cNvSpPr>
          <p:nvPr>
            <p:ph type="pic" idx="5"/>
          </p:nvPr>
        </p:nvSpPr>
        <p:spPr>
          <a:xfrm>
            <a:off x="9928758" y="0"/>
            <a:ext cx="2263242" cy="1966402"/>
          </a:xfrm>
          <a:prstGeom prst="rect">
            <a:avLst/>
          </a:prstGeom>
          <a:solidFill>
            <a:srgbClr val="BFBFBF">
              <a:alpha val="49803"/>
            </a:srgbClr>
          </a:solidFill>
          <a:ln>
            <a:noFill/>
          </a:ln>
        </p:spPr>
        <p:txBody>
          <a:bodyPr/>
          <a:lstStyle/>
          <a:p>
            <a:endParaRPr lang="en-US"/>
          </a:p>
        </p:txBody>
      </p:sp>
      <p:sp>
        <p:nvSpPr>
          <p:cNvPr id="190" name="Google Shape;190;p88"/>
          <p:cNvSpPr>
            <a:spLocks noGrp="1"/>
          </p:cNvSpPr>
          <p:nvPr>
            <p:ph type="pic" idx="6"/>
          </p:nvPr>
        </p:nvSpPr>
        <p:spPr>
          <a:xfrm>
            <a:off x="9928758" y="4145288"/>
            <a:ext cx="2263242" cy="1966402"/>
          </a:xfrm>
          <a:prstGeom prst="rect">
            <a:avLst/>
          </a:prstGeom>
          <a:solidFill>
            <a:srgbClr val="BFBFBF">
              <a:alpha val="49803"/>
            </a:srgbClr>
          </a:solidFill>
          <a:ln>
            <a:noFill/>
          </a:ln>
        </p:spPr>
        <p:txBody>
          <a:bodyPr/>
          <a:lstStyle/>
          <a:p>
            <a:endParaRPr lang="en-US"/>
          </a:p>
        </p:txBody>
      </p:sp>
      <p:sp>
        <p:nvSpPr>
          <p:cNvPr id="191" name="Google Shape;191;p88"/>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192" name="Google Shape;192;p88"/>
          <p:cNvGrpSpPr/>
          <p:nvPr/>
        </p:nvGrpSpPr>
        <p:grpSpPr>
          <a:xfrm>
            <a:off x="10557955" y="6320597"/>
            <a:ext cx="1404165" cy="315023"/>
            <a:chOff x="0" y="1299"/>
            <a:chExt cx="7680" cy="1723"/>
          </a:xfrm>
        </p:grpSpPr>
        <p:sp>
          <p:nvSpPr>
            <p:cNvPr id="193" name="Google Shape;193;p88"/>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4" name="Google Shape;194;p88"/>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95" name="Google Shape;195;p88"/>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88"/>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88"/>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1x_L">
  <p:cSld name="Content 1x_L">
    <p:spTree>
      <p:nvGrpSpPr>
        <p:cNvPr id="1" name="Shape 198"/>
        <p:cNvGrpSpPr/>
        <p:nvPr/>
      </p:nvGrpSpPr>
      <p:grpSpPr>
        <a:xfrm>
          <a:off x="0" y="0"/>
          <a:ext cx="0" cy="0"/>
          <a:chOff x="0" y="0"/>
          <a:chExt cx="0" cy="0"/>
        </a:xfrm>
      </p:grpSpPr>
      <p:sp>
        <p:nvSpPr>
          <p:cNvPr id="199" name="Google Shape;199;p90"/>
          <p:cNvSpPr txBox="1">
            <a:spLocks noGrp="1"/>
          </p:cNvSpPr>
          <p:nvPr>
            <p:ph type="title"/>
          </p:nvPr>
        </p:nvSpPr>
        <p:spPr>
          <a:xfrm>
            <a:off x="4899660" y="228601"/>
            <a:ext cx="6835140"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90"/>
          <p:cNvSpPr txBox="1">
            <a:spLocks noGrp="1"/>
          </p:cNvSpPr>
          <p:nvPr>
            <p:ph type="body" idx="1"/>
          </p:nvPr>
        </p:nvSpPr>
        <p:spPr>
          <a:xfrm>
            <a:off x="4899660" y="1825625"/>
            <a:ext cx="6835140" cy="4057463"/>
          </a:xfrm>
          <a:prstGeom prst="rect">
            <a:avLst/>
          </a:prstGeom>
          <a:noFill/>
          <a:ln>
            <a:noFill/>
          </a:ln>
        </p:spPr>
        <p:txBody>
          <a:bodyPr spcFirstLastPara="1" wrap="square" lIns="0" tIns="0" rIns="0" bIns="0" anchor="t" anchorCtr="0">
            <a:normAutofit/>
          </a:bodyPr>
          <a:lstStyle>
            <a:lvl1pPr marL="457200" lvl="0" indent="-406400" algn="l">
              <a:lnSpc>
                <a:spcPct val="90000"/>
              </a:lnSpc>
              <a:spcBef>
                <a:spcPts val="1000"/>
              </a:spcBef>
              <a:spcAft>
                <a:spcPts val="0"/>
              </a:spcAft>
              <a:buSzPts val="2800"/>
              <a:buChar char="•"/>
              <a:defRPr>
                <a:solidFill>
                  <a:schemeClr val="dk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55600" algn="l">
              <a:lnSpc>
                <a:spcPct val="90000"/>
              </a:lnSpc>
              <a:spcBef>
                <a:spcPts val="500"/>
              </a:spcBef>
              <a:spcAft>
                <a:spcPts val="0"/>
              </a:spcAft>
              <a:buSzPts val="2000"/>
              <a:buChar char="•"/>
              <a:defRPr/>
            </a:lvl4pPr>
            <a:lvl5pPr marL="2286000" lvl="4" indent="-355600" algn="l">
              <a:lnSpc>
                <a:spcPct val="90000"/>
              </a:lnSpc>
              <a:spcBef>
                <a:spcPts val="500"/>
              </a:spcBef>
              <a:spcAft>
                <a:spcPts val="0"/>
              </a:spcAft>
              <a:buSzPts val="20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90"/>
          <p:cNvSpPr>
            <a:spLocks noGrp="1"/>
          </p:cNvSpPr>
          <p:nvPr>
            <p:ph type="pic" idx="2"/>
          </p:nvPr>
        </p:nvSpPr>
        <p:spPr>
          <a:xfrm>
            <a:off x="0" y="0"/>
            <a:ext cx="4651708" cy="6111689"/>
          </a:xfrm>
          <a:prstGeom prst="rect">
            <a:avLst/>
          </a:prstGeom>
          <a:solidFill>
            <a:srgbClr val="BFBFBF">
              <a:alpha val="49803"/>
            </a:srgbClr>
          </a:solidFill>
          <a:ln>
            <a:noFill/>
          </a:ln>
        </p:spPr>
        <p:txBody>
          <a:bodyPr/>
          <a:lstStyle/>
          <a:p>
            <a:endParaRPr lang="en-US"/>
          </a:p>
        </p:txBody>
      </p:sp>
      <p:sp>
        <p:nvSpPr>
          <p:cNvPr id="202" name="Google Shape;202;p90"/>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03" name="Google Shape;203;p90"/>
          <p:cNvGrpSpPr/>
          <p:nvPr/>
        </p:nvGrpSpPr>
        <p:grpSpPr>
          <a:xfrm>
            <a:off x="10557955" y="6320597"/>
            <a:ext cx="1404165" cy="315023"/>
            <a:chOff x="0" y="1299"/>
            <a:chExt cx="7680" cy="1723"/>
          </a:xfrm>
        </p:grpSpPr>
        <p:sp>
          <p:nvSpPr>
            <p:cNvPr id="204" name="Google Shape;204;p90"/>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5" name="Google Shape;205;p90"/>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06" name="Google Shape;206;p90"/>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90"/>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90"/>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2X_L">
  <p:cSld name="Content 2X_L">
    <p:spTree>
      <p:nvGrpSpPr>
        <p:cNvPr id="1" name="Shape 209"/>
        <p:cNvGrpSpPr/>
        <p:nvPr/>
      </p:nvGrpSpPr>
      <p:grpSpPr>
        <a:xfrm>
          <a:off x="0" y="0"/>
          <a:ext cx="0" cy="0"/>
          <a:chOff x="0" y="0"/>
          <a:chExt cx="0" cy="0"/>
        </a:xfrm>
      </p:grpSpPr>
      <p:sp>
        <p:nvSpPr>
          <p:cNvPr id="210" name="Google Shape;210;p91"/>
          <p:cNvSpPr txBox="1">
            <a:spLocks noGrp="1"/>
          </p:cNvSpPr>
          <p:nvPr>
            <p:ph type="title"/>
          </p:nvPr>
        </p:nvSpPr>
        <p:spPr>
          <a:xfrm>
            <a:off x="4899660" y="228601"/>
            <a:ext cx="6835140"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91"/>
          <p:cNvSpPr txBox="1">
            <a:spLocks noGrp="1"/>
          </p:cNvSpPr>
          <p:nvPr>
            <p:ph type="body" idx="1"/>
          </p:nvPr>
        </p:nvSpPr>
        <p:spPr>
          <a:xfrm>
            <a:off x="4899660" y="1825625"/>
            <a:ext cx="6835140" cy="4057463"/>
          </a:xfrm>
          <a:prstGeom prst="rect">
            <a:avLst/>
          </a:prstGeom>
          <a:noFill/>
          <a:ln>
            <a:noFill/>
          </a:ln>
        </p:spPr>
        <p:txBody>
          <a:bodyPr spcFirstLastPara="1" wrap="square" lIns="0" tIns="0" rIns="0" bIns="0" anchor="t" anchorCtr="0">
            <a:normAutofit/>
          </a:bodyPr>
          <a:lstStyle>
            <a:lvl1pPr marL="457200" lvl="0" indent="-406400" algn="l">
              <a:lnSpc>
                <a:spcPct val="90000"/>
              </a:lnSpc>
              <a:spcBef>
                <a:spcPts val="1000"/>
              </a:spcBef>
              <a:spcAft>
                <a:spcPts val="0"/>
              </a:spcAft>
              <a:buSzPts val="2800"/>
              <a:buChar char="•"/>
              <a:defRPr>
                <a:solidFill>
                  <a:schemeClr val="dk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55600" algn="l">
              <a:lnSpc>
                <a:spcPct val="90000"/>
              </a:lnSpc>
              <a:spcBef>
                <a:spcPts val="500"/>
              </a:spcBef>
              <a:spcAft>
                <a:spcPts val="0"/>
              </a:spcAft>
              <a:buSzPts val="2000"/>
              <a:buChar char="•"/>
              <a:defRPr/>
            </a:lvl4pPr>
            <a:lvl5pPr marL="2286000" lvl="4" indent="-355600" algn="l">
              <a:lnSpc>
                <a:spcPct val="90000"/>
              </a:lnSpc>
              <a:spcBef>
                <a:spcPts val="500"/>
              </a:spcBef>
              <a:spcAft>
                <a:spcPts val="0"/>
              </a:spcAft>
              <a:buSzPts val="20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91"/>
          <p:cNvSpPr>
            <a:spLocks noGrp="1"/>
          </p:cNvSpPr>
          <p:nvPr>
            <p:ph type="pic" idx="2"/>
          </p:nvPr>
        </p:nvSpPr>
        <p:spPr>
          <a:xfrm>
            <a:off x="0" y="0"/>
            <a:ext cx="4651708" cy="2993250"/>
          </a:xfrm>
          <a:prstGeom prst="rect">
            <a:avLst/>
          </a:prstGeom>
          <a:solidFill>
            <a:srgbClr val="BFBFBF">
              <a:alpha val="49803"/>
            </a:srgbClr>
          </a:solidFill>
          <a:ln>
            <a:noFill/>
          </a:ln>
        </p:spPr>
        <p:txBody>
          <a:bodyPr/>
          <a:lstStyle/>
          <a:p>
            <a:endParaRPr lang="en-US"/>
          </a:p>
        </p:txBody>
      </p:sp>
      <p:sp>
        <p:nvSpPr>
          <p:cNvPr id="213" name="Google Shape;213;p91"/>
          <p:cNvSpPr>
            <a:spLocks noGrp="1"/>
          </p:cNvSpPr>
          <p:nvPr>
            <p:ph type="pic" idx="3"/>
          </p:nvPr>
        </p:nvSpPr>
        <p:spPr>
          <a:xfrm>
            <a:off x="0" y="3118440"/>
            <a:ext cx="4651708" cy="2993250"/>
          </a:xfrm>
          <a:prstGeom prst="rect">
            <a:avLst/>
          </a:prstGeom>
          <a:solidFill>
            <a:srgbClr val="BFBFBF">
              <a:alpha val="49803"/>
            </a:srgbClr>
          </a:solidFill>
          <a:ln>
            <a:noFill/>
          </a:ln>
        </p:spPr>
        <p:txBody>
          <a:bodyPr/>
          <a:lstStyle/>
          <a:p>
            <a:endParaRPr lang="en-US"/>
          </a:p>
        </p:txBody>
      </p:sp>
      <p:sp>
        <p:nvSpPr>
          <p:cNvPr id="214" name="Google Shape;214;p91"/>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15" name="Google Shape;215;p91"/>
          <p:cNvGrpSpPr/>
          <p:nvPr/>
        </p:nvGrpSpPr>
        <p:grpSpPr>
          <a:xfrm>
            <a:off x="10557955" y="6320597"/>
            <a:ext cx="1404165" cy="315023"/>
            <a:chOff x="0" y="1299"/>
            <a:chExt cx="7680" cy="1723"/>
          </a:xfrm>
        </p:grpSpPr>
        <p:sp>
          <p:nvSpPr>
            <p:cNvPr id="216" name="Google Shape;216;p91"/>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7" name="Google Shape;217;p91"/>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3X_L">
  <p:cSld name="Content 3X_L">
    <p:spTree>
      <p:nvGrpSpPr>
        <p:cNvPr id="1" name="Shape 218"/>
        <p:cNvGrpSpPr/>
        <p:nvPr/>
      </p:nvGrpSpPr>
      <p:grpSpPr>
        <a:xfrm>
          <a:off x="0" y="0"/>
          <a:ext cx="0" cy="0"/>
          <a:chOff x="0" y="0"/>
          <a:chExt cx="0" cy="0"/>
        </a:xfrm>
      </p:grpSpPr>
      <p:sp>
        <p:nvSpPr>
          <p:cNvPr id="219" name="Google Shape;219;p92"/>
          <p:cNvSpPr txBox="1">
            <a:spLocks noGrp="1"/>
          </p:cNvSpPr>
          <p:nvPr>
            <p:ph type="title"/>
          </p:nvPr>
        </p:nvSpPr>
        <p:spPr>
          <a:xfrm>
            <a:off x="4899660" y="228601"/>
            <a:ext cx="6835140"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92"/>
          <p:cNvSpPr txBox="1">
            <a:spLocks noGrp="1"/>
          </p:cNvSpPr>
          <p:nvPr>
            <p:ph type="body" idx="1"/>
          </p:nvPr>
        </p:nvSpPr>
        <p:spPr>
          <a:xfrm>
            <a:off x="4899660" y="1825625"/>
            <a:ext cx="6835140" cy="4057463"/>
          </a:xfrm>
          <a:prstGeom prst="rect">
            <a:avLst/>
          </a:prstGeom>
          <a:noFill/>
          <a:ln>
            <a:noFill/>
          </a:ln>
        </p:spPr>
        <p:txBody>
          <a:bodyPr spcFirstLastPara="1" wrap="square" lIns="0" tIns="0" rIns="0" bIns="0" anchor="t" anchorCtr="0">
            <a:normAutofit/>
          </a:bodyPr>
          <a:lstStyle>
            <a:lvl1pPr marL="457200" lvl="0" indent="-406400" algn="l">
              <a:lnSpc>
                <a:spcPct val="90000"/>
              </a:lnSpc>
              <a:spcBef>
                <a:spcPts val="1000"/>
              </a:spcBef>
              <a:spcAft>
                <a:spcPts val="0"/>
              </a:spcAft>
              <a:buSzPts val="2800"/>
              <a:buChar char="•"/>
              <a:defRPr>
                <a:solidFill>
                  <a:schemeClr val="dk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55600" algn="l">
              <a:lnSpc>
                <a:spcPct val="90000"/>
              </a:lnSpc>
              <a:spcBef>
                <a:spcPts val="500"/>
              </a:spcBef>
              <a:spcAft>
                <a:spcPts val="0"/>
              </a:spcAft>
              <a:buSzPts val="2000"/>
              <a:buChar char="•"/>
              <a:defRPr/>
            </a:lvl4pPr>
            <a:lvl5pPr marL="2286000" lvl="4" indent="-355600" algn="l">
              <a:lnSpc>
                <a:spcPct val="90000"/>
              </a:lnSpc>
              <a:spcBef>
                <a:spcPts val="500"/>
              </a:spcBef>
              <a:spcAft>
                <a:spcPts val="0"/>
              </a:spcAft>
              <a:buSzPts val="20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92"/>
          <p:cNvSpPr>
            <a:spLocks noGrp="1"/>
          </p:cNvSpPr>
          <p:nvPr>
            <p:ph type="pic" idx="2"/>
          </p:nvPr>
        </p:nvSpPr>
        <p:spPr>
          <a:xfrm>
            <a:off x="0" y="0"/>
            <a:ext cx="4651708" cy="1953771"/>
          </a:xfrm>
          <a:prstGeom prst="rect">
            <a:avLst/>
          </a:prstGeom>
          <a:solidFill>
            <a:srgbClr val="BFBFBF">
              <a:alpha val="49803"/>
            </a:srgbClr>
          </a:solidFill>
          <a:ln>
            <a:noFill/>
          </a:ln>
        </p:spPr>
        <p:txBody>
          <a:bodyPr/>
          <a:lstStyle/>
          <a:p>
            <a:endParaRPr lang="en-US"/>
          </a:p>
        </p:txBody>
      </p:sp>
      <p:sp>
        <p:nvSpPr>
          <p:cNvPr id="222" name="Google Shape;222;p92"/>
          <p:cNvSpPr>
            <a:spLocks noGrp="1"/>
          </p:cNvSpPr>
          <p:nvPr>
            <p:ph type="pic" idx="3"/>
          </p:nvPr>
        </p:nvSpPr>
        <p:spPr>
          <a:xfrm>
            <a:off x="0" y="2072644"/>
            <a:ext cx="4651708" cy="1953771"/>
          </a:xfrm>
          <a:prstGeom prst="rect">
            <a:avLst/>
          </a:prstGeom>
          <a:solidFill>
            <a:srgbClr val="BFBFBF">
              <a:alpha val="49803"/>
            </a:srgbClr>
          </a:solidFill>
          <a:ln>
            <a:noFill/>
          </a:ln>
        </p:spPr>
        <p:txBody>
          <a:bodyPr/>
          <a:lstStyle/>
          <a:p>
            <a:endParaRPr lang="en-US"/>
          </a:p>
        </p:txBody>
      </p:sp>
      <p:sp>
        <p:nvSpPr>
          <p:cNvPr id="223" name="Google Shape;223;p92"/>
          <p:cNvSpPr>
            <a:spLocks noGrp="1"/>
          </p:cNvSpPr>
          <p:nvPr>
            <p:ph type="pic" idx="4"/>
          </p:nvPr>
        </p:nvSpPr>
        <p:spPr>
          <a:xfrm>
            <a:off x="0" y="4145288"/>
            <a:ext cx="4651708" cy="1966402"/>
          </a:xfrm>
          <a:prstGeom prst="rect">
            <a:avLst/>
          </a:prstGeom>
          <a:solidFill>
            <a:srgbClr val="BFBFBF">
              <a:alpha val="49803"/>
            </a:srgbClr>
          </a:solidFill>
          <a:ln>
            <a:noFill/>
          </a:ln>
        </p:spPr>
        <p:txBody>
          <a:bodyPr/>
          <a:lstStyle/>
          <a:p>
            <a:endParaRPr lang="en-US"/>
          </a:p>
        </p:txBody>
      </p:sp>
      <p:sp>
        <p:nvSpPr>
          <p:cNvPr id="224" name="Google Shape;224;p92"/>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25" name="Google Shape;225;p92"/>
          <p:cNvGrpSpPr/>
          <p:nvPr/>
        </p:nvGrpSpPr>
        <p:grpSpPr>
          <a:xfrm>
            <a:off x="10557955" y="6320597"/>
            <a:ext cx="1404165" cy="315023"/>
            <a:chOff x="0" y="1299"/>
            <a:chExt cx="7680" cy="1723"/>
          </a:xfrm>
        </p:grpSpPr>
        <p:sp>
          <p:nvSpPr>
            <p:cNvPr id="226" name="Google Shape;226;p92"/>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7" name="Google Shape;227;p92"/>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28" name="Google Shape;228;p92"/>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92"/>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 name="Google Shape;230;p92"/>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4X_L">
  <p:cSld name="Content 4X_L">
    <p:spTree>
      <p:nvGrpSpPr>
        <p:cNvPr id="1" name="Shape 231"/>
        <p:cNvGrpSpPr/>
        <p:nvPr/>
      </p:nvGrpSpPr>
      <p:grpSpPr>
        <a:xfrm>
          <a:off x="0" y="0"/>
          <a:ext cx="0" cy="0"/>
          <a:chOff x="0" y="0"/>
          <a:chExt cx="0" cy="0"/>
        </a:xfrm>
      </p:grpSpPr>
      <p:sp>
        <p:nvSpPr>
          <p:cNvPr id="232" name="Google Shape;232;p93"/>
          <p:cNvSpPr txBox="1">
            <a:spLocks noGrp="1"/>
          </p:cNvSpPr>
          <p:nvPr>
            <p:ph type="title"/>
          </p:nvPr>
        </p:nvSpPr>
        <p:spPr>
          <a:xfrm>
            <a:off x="4899660" y="228601"/>
            <a:ext cx="6835140"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93"/>
          <p:cNvSpPr txBox="1">
            <a:spLocks noGrp="1"/>
          </p:cNvSpPr>
          <p:nvPr>
            <p:ph type="body" idx="1"/>
          </p:nvPr>
        </p:nvSpPr>
        <p:spPr>
          <a:xfrm>
            <a:off x="4899660" y="1825625"/>
            <a:ext cx="6835140" cy="4057463"/>
          </a:xfrm>
          <a:prstGeom prst="rect">
            <a:avLst/>
          </a:prstGeom>
          <a:noFill/>
          <a:ln>
            <a:noFill/>
          </a:ln>
        </p:spPr>
        <p:txBody>
          <a:bodyPr spcFirstLastPara="1" wrap="square" lIns="0" tIns="0" rIns="0" bIns="0" anchor="t" anchorCtr="0">
            <a:normAutofit/>
          </a:bodyPr>
          <a:lstStyle>
            <a:lvl1pPr marL="457200" lvl="0" indent="-406400" algn="l">
              <a:lnSpc>
                <a:spcPct val="90000"/>
              </a:lnSpc>
              <a:spcBef>
                <a:spcPts val="1000"/>
              </a:spcBef>
              <a:spcAft>
                <a:spcPts val="0"/>
              </a:spcAft>
              <a:buSzPts val="2800"/>
              <a:buChar char="•"/>
              <a:defRPr>
                <a:solidFill>
                  <a:schemeClr val="dk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55600" algn="l">
              <a:lnSpc>
                <a:spcPct val="90000"/>
              </a:lnSpc>
              <a:spcBef>
                <a:spcPts val="500"/>
              </a:spcBef>
              <a:spcAft>
                <a:spcPts val="0"/>
              </a:spcAft>
              <a:buSzPts val="2000"/>
              <a:buChar char="•"/>
              <a:defRPr/>
            </a:lvl4pPr>
            <a:lvl5pPr marL="2286000" lvl="4" indent="-355600" algn="l">
              <a:lnSpc>
                <a:spcPct val="90000"/>
              </a:lnSpc>
              <a:spcBef>
                <a:spcPts val="500"/>
              </a:spcBef>
              <a:spcAft>
                <a:spcPts val="0"/>
              </a:spcAft>
              <a:buSzPts val="20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93"/>
          <p:cNvSpPr>
            <a:spLocks noGrp="1"/>
          </p:cNvSpPr>
          <p:nvPr>
            <p:ph type="pic" idx="2"/>
          </p:nvPr>
        </p:nvSpPr>
        <p:spPr>
          <a:xfrm>
            <a:off x="0" y="0"/>
            <a:ext cx="4651708" cy="1953770"/>
          </a:xfrm>
          <a:prstGeom prst="rect">
            <a:avLst/>
          </a:prstGeom>
          <a:solidFill>
            <a:srgbClr val="BFBFBF">
              <a:alpha val="49803"/>
            </a:srgbClr>
          </a:solidFill>
          <a:ln>
            <a:noFill/>
          </a:ln>
        </p:spPr>
        <p:txBody>
          <a:bodyPr/>
          <a:lstStyle/>
          <a:p>
            <a:endParaRPr lang="en-US"/>
          </a:p>
        </p:txBody>
      </p:sp>
      <p:sp>
        <p:nvSpPr>
          <p:cNvPr id="235" name="Google Shape;235;p93"/>
          <p:cNvSpPr>
            <a:spLocks noGrp="1"/>
          </p:cNvSpPr>
          <p:nvPr>
            <p:ph type="pic" idx="3"/>
          </p:nvPr>
        </p:nvSpPr>
        <p:spPr>
          <a:xfrm>
            <a:off x="0" y="2072644"/>
            <a:ext cx="2263242" cy="1953770"/>
          </a:xfrm>
          <a:prstGeom prst="rect">
            <a:avLst/>
          </a:prstGeom>
          <a:solidFill>
            <a:srgbClr val="BFBFBF">
              <a:alpha val="49803"/>
            </a:srgbClr>
          </a:solidFill>
          <a:ln>
            <a:noFill/>
          </a:ln>
        </p:spPr>
        <p:txBody>
          <a:bodyPr/>
          <a:lstStyle/>
          <a:p>
            <a:endParaRPr lang="en-US"/>
          </a:p>
        </p:txBody>
      </p:sp>
      <p:sp>
        <p:nvSpPr>
          <p:cNvPr id="236" name="Google Shape;236;p93"/>
          <p:cNvSpPr>
            <a:spLocks noGrp="1"/>
          </p:cNvSpPr>
          <p:nvPr>
            <p:ph type="pic" idx="4"/>
          </p:nvPr>
        </p:nvSpPr>
        <p:spPr>
          <a:xfrm>
            <a:off x="0" y="4145288"/>
            <a:ext cx="4651708" cy="1966402"/>
          </a:xfrm>
          <a:prstGeom prst="rect">
            <a:avLst/>
          </a:prstGeom>
          <a:solidFill>
            <a:srgbClr val="BFBFBF">
              <a:alpha val="49803"/>
            </a:srgbClr>
          </a:solidFill>
          <a:ln>
            <a:noFill/>
          </a:ln>
        </p:spPr>
        <p:txBody>
          <a:bodyPr/>
          <a:lstStyle/>
          <a:p>
            <a:endParaRPr lang="en-US"/>
          </a:p>
        </p:txBody>
      </p:sp>
      <p:sp>
        <p:nvSpPr>
          <p:cNvPr id="237" name="Google Shape;237;p93"/>
          <p:cNvSpPr>
            <a:spLocks noGrp="1"/>
          </p:cNvSpPr>
          <p:nvPr>
            <p:ph type="pic" idx="5"/>
          </p:nvPr>
        </p:nvSpPr>
        <p:spPr>
          <a:xfrm>
            <a:off x="2388466" y="2072644"/>
            <a:ext cx="2263242" cy="1953770"/>
          </a:xfrm>
          <a:prstGeom prst="rect">
            <a:avLst/>
          </a:prstGeom>
          <a:solidFill>
            <a:srgbClr val="BFBFBF">
              <a:alpha val="49803"/>
            </a:srgbClr>
          </a:solidFill>
          <a:ln>
            <a:noFill/>
          </a:ln>
        </p:spPr>
        <p:txBody>
          <a:bodyPr/>
          <a:lstStyle/>
          <a:p>
            <a:endParaRPr lang="en-US"/>
          </a:p>
        </p:txBody>
      </p:sp>
      <p:sp>
        <p:nvSpPr>
          <p:cNvPr id="238" name="Google Shape;238;p93"/>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39" name="Google Shape;239;p93"/>
          <p:cNvGrpSpPr/>
          <p:nvPr/>
        </p:nvGrpSpPr>
        <p:grpSpPr>
          <a:xfrm>
            <a:off x="10557955" y="6320597"/>
            <a:ext cx="1404165" cy="315023"/>
            <a:chOff x="0" y="1299"/>
            <a:chExt cx="7680" cy="1723"/>
          </a:xfrm>
        </p:grpSpPr>
        <p:sp>
          <p:nvSpPr>
            <p:cNvPr id="240" name="Google Shape;240;p93"/>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1" name="Google Shape;241;p93"/>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42" name="Google Shape;242;p93"/>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93"/>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93"/>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5X_L">
  <p:cSld name="Content 5X_L">
    <p:spTree>
      <p:nvGrpSpPr>
        <p:cNvPr id="1" name="Shape 245"/>
        <p:cNvGrpSpPr/>
        <p:nvPr/>
      </p:nvGrpSpPr>
      <p:grpSpPr>
        <a:xfrm>
          <a:off x="0" y="0"/>
          <a:ext cx="0" cy="0"/>
          <a:chOff x="0" y="0"/>
          <a:chExt cx="0" cy="0"/>
        </a:xfrm>
      </p:grpSpPr>
      <p:sp>
        <p:nvSpPr>
          <p:cNvPr id="246" name="Google Shape;246;p94"/>
          <p:cNvSpPr txBox="1">
            <a:spLocks noGrp="1"/>
          </p:cNvSpPr>
          <p:nvPr>
            <p:ph type="title"/>
          </p:nvPr>
        </p:nvSpPr>
        <p:spPr>
          <a:xfrm>
            <a:off x="4899660" y="228601"/>
            <a:ext cx="6835140"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7" name="Google Shape;247;p94"/>
          <p:cNvSpPr txBox="1">
            <a:spLocks noGrp="1"/>
          </p:cNvSpPr>
          <p:nvPr>
            <p:ph type="body" idx="1"/>
          </p:nvPr>
        </p:nvSpPr>
        <p:spPr>
          <a:xfrm>
            <a:off x="4899660" y="1825625"/>
            <a:ext cx="6835140" cy="4057463"/>
          </a:xfrm>
          <a:prstGeom prst="rect">
            <a:avLst/>
          </a:prstGeom>
          <a:noFill/>
          <a:ln>
            <a:noFill/>
          </a:ln>
        </p:spPr>
        <p:txBody>
          <a:bodyPr spcFirstLastPara="1" wrap="square" lIns="0" tIns="0" rIns="0" bIns="0" anchor="t" anchorCtr="0">
            <a:normAutofit/>
          </a:bodyPr>
          <a:lstStyle>
            <a:lvl1pPr marL="457200" lvl="0" indent="-406400" algn="l">
              <a:lnSpc>
                <a:spcPct val="90000"/>
              </a:lnSpc>
              <a:spcBef>
                <a:spcPts val="1000"/>
              </a:spcBef>
              <a:spcAft>
                <a:spcPts val="0"/>
              </a:spcAft>
              <a:buSzPts val="2800"/>
              <a:buChar char="•"/>
              <a:defRPr>
                <a:solidFill>
                  <a:schemeClr val="dk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55600" algn="l">
              <a:lnSpc>
                <a:spcPct val="90000"/>
              </a:lnSpc>
              <a:spcBef>
                <a:spcPts val="500"/>
              </a:spcBef>
              <a:spcAft>
                <a:spcPts val="0"/>
              </a:spcAft>
              <a:buSzPts val="2000"/>
              <a:buChar char="•"/>
              <a:defRPr/>
            </a:lvl4pPr>
            <a:lvl5pPr marL="2286000" lvl="4" indent="-355600" algn="l">
              <a:lnSpc>
                <a:spcPct val="90000"/>
              </a:lnSpc>
              <a:spcBef>
                <a:spcPts val="500"/>
              </a:spcBef>
              <a:spcAft>
                <a:spcPts val="0"/>
              </a:spcAft>
              <a:buSzPts val="20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94"/>
          <p:cNvSpPr>
            <a:spLocks noGrp="1"/>
          </p:cNvSpPr>
          <p:nvPr>
            <p:ph type="pic" idx="2"/>
          </p:nvPr>
        </p:nvSpPr>
        <p:spPr>
          <a:xfrm>
            <a:off x="0" y="0"/>
            <a:ext cx="2263242" cy="1966402"/>
          </a:xfrm>
          <a:prstGeom prst="rect">
            <a:avLst/>
          </a:prstGeom>
          <a:solidFill>
            <a:srgbClr val="BFBFBF">
              <a:alpha val="49803"/>
            </a:srgbClr>
          </a:solidFill>
          <a:ln>
            <a:noFill/>
          </a:ln>
        </p:spPr>
        <p:txBody>
          <a:bodyPr/>
          <a:lstStyle/>
          <a:p>
            <a:endParaRPr lang="en-US"/>
          </a:p>
        </p:txBody>
      </p:sp>
      <p:sp>
        <p:nvSpPr>
          <p:cNvPr id="249" name="Google Shape;249;p94"/>
          <p:cNvSpPr>
            <a:spLocks noGrp="1"/>
          </p:cNvSpPr>
          <p:nvPr>
            <p:ph type="pic" idx="3"/>
          </p:nvPr>
        </p:nvSpPr>
        <p:spPr>
          <a:xfrm>
            <a:off x="0" y="2072644"/>
            <a:ext cx="4651708" cy="1966402"/>
          </a:xfrm>
          <a:prstGeom prst="rect">
            <a:avLst/>
          </a:prstGeom>
          <a:solidFill>
            <a:srgbClr val="BFBFBF">
              <a:alpha val="49803"/>
            </a:srgbClr>
          </a:solidFill>
          <a:ln>
            <a:noFill/>
          </a:ln>
        </p:spPr>
        <p:txBody>
          <a:bodyPr/>
          <a:lstStyle/>
          <a:p>
            <a:endParaRPr lang="en-US"/>
          </a:p>
        </p:txBody>
      </p:sp>
      <p:sp>
        <p:nvSpPr>
          <p:cNvPr id="250" name="Google Shape;250;p94"/>
          <p:cNvSpPr>
            <a:spLocks noGrp="1"/>
          </p:cNvSpPr>
          <p:nvPr>
            <p:ph type="pic" idx="4"/>
          </p:nvPr>
        </p:nvSpPr>
        <p:spPr>
          <a:xfrm>
            <a:off x="0" y="4145288"/>
            <a:ext cx="2263242" cy="1966402"/>
          </a:xfrm>
          <a:prstGeom prst="rect">
            <a:avLst/>
          </a:prstGeom>
          <a:solidFill>
            <a:srgbClr val="BFBFBF">
              <a:alpha val="49803"/>
            </a:srgbClr>
          </a:solidFill>
          <a:ln>
            <a:noFill/>
          </a:ln>
        </p:spPr>
        <p:txBody>
          <a:bodyPr/>
          <a:lstStyle/>
          <a:p>
            <a:endParaRPr lang="en-US"/>
          </a:p>
        </p:txBody>
      </p:sp>
      <p:sp>
        <p:nvSpPr>
          <p:cNvPr id="251" name="Google Shape;251;p94"/>
          <p:cNvSpPr/>
          <p:nvPr/>
        </p:nvSpPr>
        <p:spPr>
          <a:xfrm>
            <a:off x="11429306" y="6248400"/>
            <a:ext cx="216508" cy="228600"/>
          </a:xfrm>
          <a:custGeom>
            <a:avLst/>
            <a:gdLst/>
            <a:ahLst/>
            <a:cxnLst/>
            <a:rect l="l" t="t" r="r" b="b"/>
            <a:pathLst>
              <a:path w="9430552" h="9955931" extrusionOk="0">
                <a:moveTo>
                  <a:pt x="9420044" y="4103210"/>
                </a:moveTo>
                <a:cubicBezTo>
                  <a:pt x="9420044" y="4097956"/>
                  <a:pt x="9420044" y="4090075"/>
                  <a:pt x="9417418" y="4084821"/>
                </a:cubicBezTo>
                <a:lnTo>
                  <a:pt x="9370133" y="3706549"/>
                </a:lnTo>
                <a:cubicBezTo>
                  <a:pt x="9370133" y="3701295"/>
                  <a:pt x="9367506" y="3693414"/>
                  <a:pt x="9367506" y="3688160"/>
                </a:cubicBezTo>
                <a:lnTo>
                  <a:pt x="9286073" y="3320395"/>
                </a:lnTo>
                <a:cubicBezTo>
                  <a:pt x="9286073" y="3315141"/>
                  <a:pt x="9283446" y="3307261"/>
                  <a:pt x="9280819" y="3302007"/>
                </a:cubicBezTo>
                <a:lnTo>
                  <a:pt x="9167863" y="2944749"/>
                </a:lnTo>
                <a:cubicBezTo>
                  <a:pt x="9165236" y="2939495"/>
                  <a:pt x="9165236" y="2934241"/>
                  <a:pt x="9162609" y="2928988"/>
                </a:cubicBezTo>
                <a:lnTo>
                  <a:pt x="9018130" y="2584865"/>
                </a:lnTo>
                <a:cubicBezTo>
                  <a:pt x="9015503" y="2579611"/>
                  <a:pt x="9012876" y="2574357"/>
                  <a:pt x="9010249" y="2569103"/>
                </a:cubicBezTo>
                <a:lnTo>
                  <a:pt x="8836874" y="2240741"/>
                </a:lnTo>
                <a:cubicBezTo>
                  <a:pt x="8834247" y="2235488"/>
                  <a:pt x="8831620" y="2230234"/>
                  <a:pt x="8828993" y="2224980"/>
                </a:cubicBezTo>
                <a:lnTo>
                  <a:pt x="8631976" y="1917633"/>
                </a:lnTo>
                <a:cubicBezTo>
                  <a:pt x="8629350" y="1912380"/>
                  <a:pt x="8624095" y="1907126"/>
                  <a:pt x="8621468" y="1904499"/>
                </a:cubicBezTo>
                <a:lnTo>
                  <a:pt x="8395555" y="1615540"/>
                </a:lnTo>
                <a:cubicBezTo>
                  <a:pt x="8392929" y="1610287"/>
                  <a:pt x="8387675" y="1607660"/>
                  <a:pt x="8385048" y="1602406"/>
                </a:cubicBezTo>
                <a:lnTo>
                  <a:pt x="8135493" y="1334463"/>
                </a:lnTo>
                <a:cubicBezTo>
                  <a:pt x="8130240" y="1329209"/>
                  <a:pt x="8127613" y="1326582"/>
                  <a:pt x="8122359" y="1321328"/>
                </a:cubicBezTo>
                <a:lnTo>
                  <a:pt x="7851789" y="1077027"/>
                </a:lnTo>
                <a:cubicBezTo>
                  <a:pt x="7846535" y="1071773"/>
                  <a:pt x="7843908" y="1069146"/>
                  <a:pt x="7838654" y="1066519"/>
                </a:cubicBezTo>
                <a:lnTo>
                  <a:pt x="7547069" y="848487"/>
                </a:lnTo>
                <a:cubicBezTo>
                  <a:pt x="7541815" y="845860"/>
                  <a:pt x="7536561" y="840606"/>
                  <a:pt x="7531307" y="837979"/>
                </a:cubicBezTo>
                <a:lnTo>
                  <a:pt x="7221334" y="648843"/>
                </a:lnTo>
                <a:cubicBezTo>
                  <a:pt x="7216080" y="646216"/>
                  <a:pt x="7210827" y="643589"/>
                  <a:pt x="7205573" y="640962"/>
                </a:cubicBezTo>
                <a:lnTo>
                  <a:pt x="6879838" y="480722"/>
                </a:lnTo>
                <a:cubicBezTo>
                  <a:pt x="6874584" y="478095"/>
                  <a:pt x="6869330" y="475468"/>
                  <a:pt x="6861449" y="472841"/>
                </a:cubicBezTo>
                <a:lnTo>
                  <a:pt x="6522580" y="341496"/>
                </a:lnTo>
                <a:cubicBezTo>
                  <a:pt x="6517326" y="338869"/>
                  <a:pt x="6509445" y="336243"/>
                  <a:pt x="6504192" y="336243"/>
                </a:cubicBezTo>
                <a:lnTo>
                  <a:pt x="6152188" y="241674"/>
                </a:lnTo>
                <a:cubicBezTo>
                  <a:pt x="6146934" y="239047"/>
                  <a:pt x="6141680" y="239047"/>
                  <a:pt x="6136426" y="239047"/>
                </a:cubicBezTo>
                <a:lnTo>
                  <a:pt x="5894752" y="194390"/>
                </a:lnTo>
                <a:cubicBezTo>
                  <a:pt x="5889498" y="194390"/>
                  <a:pt x="5884244" y="191763"/>
                  <a:pt x="5878991" y="191763"/>
                </a:cubicBezTo>
                <a:lnTo>
                  <a:pt x="5511225" y="157614"/>
                </a:lnTo>
                <a:cubicBezTo>
                  <a:pt x="5508598" y="157614"/>
                  <a:pt x="5503345" y="157614"/>
                  <a:pt x="5500718" y="157614"/>
                </a:cubicBezTo>
                <a:lnTo>
                  <a:pt x="2056859" y="0"/>
                </a:lnTo>
                <a:cubicBezTo>
                  <a:pt x="2056859" y="0"/>
                  <a:pt x="2054232" y="0"/>
                  <a:pt x="2054232" y="0"/>
                </a:cubicBezTo>
                <a:cubicBezTo>
                  <a:pt x="2048978" y="0"/>
                  <a:pt x="2043724" y="0"/>
                  <a:pt x="2041097" y="0"/>
                </a:cubicBezTo>
                <a:cubicBezTo>
                  <a:pt x="2038470" y="0"/>
                  <a:pt x="2038470" y="0"/>
                  <a:pt x="2035843" y="0"/>
                </a:cubicBezTo>
                <a:cubicBezTo>
                  <a:pt x="2030590" y="0"/>
                  <a:pt x="2025336" y="0"/>
                  <a:pt x="2020082" y="2627"/>
                </a:cubicBezTo>
                <a:cubicBezTo>
                  <a:pt x="2017455" y="2627"/>
                  <a:pt x="2017455" y="2627"/>
                  <a:pt x="2014828" y="2627"/>
                </a:cubicBezTo>
                <a:cubicBezTo>
                  <a:pt x="2009574" y="2627"/>
                  <a:pt x="2004321" y="5254"/>
                  <a:pt x="1999067" y="5254"/>
                </a:cubicBezTo>
                <a:cubicBezTo>
                  <a:pt x="1999067" y="5254"/>
                  <a:pt x="1996440" y="5254"/>
                  <a:pt x="1996440" y="5254"/>
                </a:cubicBezTo>
                <a:cubicBezTo>
                  <a:pt x="1991186" y="7881"/>
                  <a:pt x="1985933" y="7881"/>
                  <a:pt x="1980679" y="10508"/>
                </a:cubicBezTo>
                <a:cubicBezTo>
                  <a:pt x="1978052" y="10508"/>
                  <a:pt x="1978052" y="10508"/>
                  <a:pt x="1975425" y="13134"/>
                </a:cubicBezTo>
                <a:cubicBezTo>
                  <a:pt x="1970171" y="15761"/>
                  <a:pt x="1967544" y="15761"/>
                  <a:pt x="1962290" y="18388"/>
                </a:cubicBezTo>
                <a:cubicBezTo>
                  <a:pt x="1959664" y="18388"/>
                  <a:pt x="1957037" y="21015"/>
                  <a:pt x="1954410" y="21015"/>
                </a:cubicBezTo>
                <a:cubicBezTo>
                  <a:pt x="1954410" y="21015"/>
                  <a:pt x="1951783" y="21015"/>
                  <a:pt x="1951783" y="23642"/>
                </a:cubicBezTo>
                <a:lnTo>
                  <a:pt x="99822" y="1019235"/>
                </a:lnTo>
                <a:cubicBezTo>
                  <a:pt x="97195" y="1019235"/>
                  <a:pt x="94568" y="1021862"/>
                  <a:pt x="94568" y="1021862"/>
                </a:cubicBezTo>
                <a:cubicBezTo>
                  <a:pt x="91941" y="1024489"/>
                  <a:pt x="89314" y="1024489"/>
                  <a:pt x="86688" y="1027116"/>
                </a:cubicBezTo>
                <a:cubicBezTo>
                  <a:pt x="84061" y="1029743"/>
                  <a:pt x="81434" y="1032370"/>
                  <a:pt x="76180" y="1034997"/>
                </a:cubicBezTo>
                <a:cubicBezTo>
                  <a:pt x="73553" y="1037623"/>
                  <a:pt x="70926" y="1037623"/>
                  <a:pt x="70926" y="1040250"/>
                </a:cubicBezTo>
                <a:cubicBezTo>
                  <a:pt x="68299" y="1042877"/>
                  <a:pt x="63045" y="1045504"/>
                  <a:pt x="60419" y="1048131"/>
                </a:cubicBezTo>
                <a:cubicBezTo>
                  <a:pt x="60419" y="1048131"/>
                  <a:pt x="57792" y="1050758"/>
                  <a:pt x="57792" y="1050758"/>
                </a:cubicBezTo>
                <a:cubicBezTo>
                  <a:pt x="57792" y="1050758"/>
                  <a:pt x="57792" y="1050758"/>
                  <a:pt x="57792" y="1050758"/>
                </a:cubicBezTo>
                <a:cubicBezTo>
                  <a:pt x="55165" y="1053385"/>
                  <a:pt x="49911" y="1058639"/>
                  <a:pt x="47284" y="1061266"/>
                </a:cubicBezTo>
                <a:cubicBezTo>
                  <a:pt x="47284" y="1063892"/>
                  <a:pt x="44657" y="1063892"/>
                  <a:pt x="44657" y="1066519"/>
                </a:cubicBezTo>
                <a:cubicBezTo>
                  <a:pt x="42030" y="1071773"/>
                  <a:pt x="39403" y="1074400"/>
                  <a:pt x="34150" y="1079654"/>
                </a:cubicBezTo>
                <a:cubicBezTo>
                  <a:pt x="34150" y="1079654"/>
                  <a:pt x="31523" y="1082281"/>
                  <a:pt x="31523" y="1082281"/>
                </a:cubicBezTo>
                <a:cubicBezTo>
                  <a:pt x="28896" y="1087535"/>
                  <a:pt x="26269" y="1092788"/>
                  <a:pt x="23642" y="1095415"/>
                </a:cubicBezTo>
                <a:cubicBezTo>
                  <a:pt x="23642" y="1095415"/>
                  <a:pt x="23642" y="1098042"/>
                  <a:pt x="21015" y="1098042"/>
                </a:cubicBezTo>
                <a:cubicBezTo>
                  <a:pt x="15761" y="1111177"/>
                  <a:pt x="10508" y="1121684"/>
                  <a:pt x="5254" y="1134819"/>
                </a:cubicBezTo>
                <a:cubicBezTo>
                  <a:pt x="5254" y="1137445"/>
                  <a:pt x="5254" y="1137445"/>
                  <a:pt x="5254" y="1140072"/>
                </a:cubicBezTo>
                <a:cubicBezTo>
                  <a:pt x="5254" y="1145326"/>
                  <a:pt x="2627" y="1150580"/>
                  <a:pt x="2627" y="1155834"/>
                </a:cubicBezTo>
                <a:cubicBezTo>
                  <a:pt x="2627" y="1158461"/>
                  <a:pt x="2627" y="1161088"/>
                  <a:pt x="2627" y="1161088"/>
                </a:cubicBezTo>
                <a:cubicBezTo>
                  <a:pt x="2627" y="1166341"/>
                  <a:pt x="0" y="1171595"/>
                  <a:pt x="0" y="1174222"/>
                </a:cubicBezTo>
                <a:cubicBezTo>
                  <a:pt x="0" y="1176849"/>
                  <a:pt x="0" y="1179476"/>
                  <a:pt x="0" y="1179476"/>
                </a:cubicBezTo>
                <a:cubicBezTo>
                  <a:pt x="0" y="1184730"/>
                  <a:pt x="0" y="1189983"/>
                  <a:pt x="0" y="1192610"/>
                </a:cubicBezTo>
                <a:cubicBezTo>
                  <a:pt x="0" y="1192610"/>
                  <a:pt x="0" y="1192610"/>
                  <a:pt x="0" y="1195237"/>
                </a:cubicBezTo>
                <a:lnTo>
                  <a:pt x="173375" y="9456821"/>
                </a:lnTo>
                <a:cubicBezTo>
                  <a:pt x="173375" y="9501479"/>
                  <a:pt x="189136" y="9543508"/>
                  <a:pt x="215405" y="9577658"/>
                </a:cubicBezTo>
                <a:cubicBezTo>
                  <a:pt x="215405" y="9577658"/>
                  <a:pt x="215405" y="9577658"/>
                  <a:pt x="215405" y="9577658"/>
                </a:cubicBezTo>
                <a:cubicBezTo>
                  <a:pt x="215405" y="9577658"/>
                  <a:pt x="215405" y="9577658"/>
                  <a:pt x="215405" y="9577658"/>
                </a:cubicBezTo>
                <a:cubicBezTo>
                  <a:pt x="220659" y="9585539"/>
                  <a:pt x="225913" y="9590793"/>
                  <a:pt x="233794" y="9596046"/>
                </a:cubicBezTo>
                <a:cubicBezTo>
                  <a:pt x="262689" y="9624942"/>
                  <a:pt x="299466" y="9643331"/>
                  <a:pt x="344123" y="9651211"/>
                </a:cubicBezTo>
                <a:cubicBezTo>
                  <a:pt x="349377" y="9651211"/>
                  <a:pt x="354631" y="9653838"/>
                  <a:pt x="359885" y="9653838"/>
                </a:cubicBezTo>
                <a:lnTo>
                  <a:pt x="3977119" y="9961185"/>
                </a:lnTo>
                <a:cubicBezTo>
                  <a:pt x="3979746" y="9961185"/>
                  <a:pt x="3984999" y="9961185"/>
                  <a:pt x="3987626" y="9961185"/>
                </a:cubicBezTo>
                <a:lnTo>
                  <a:pt x="4376407" y="9974320"/>
                </a:lnTo>
                <a:cubicBezTo>
                  <a:pt x="4379034" y="9974320"/>
                  <a:pt x="4381661" y="9974320"/>
                  <a:pt x="4384288" y="9974320"/>
                </a:cubicBezTo>
                <a:cubicBezTo>
                  <a:pt x="4389541" y="9974320"/>
                  <a:pt x="4392168" y="9974320"/>
                  <a:pt x="4397422" y="9974320"/>
                </a:cubicBezTo>
                <a:lnTo>
                  <a:pt x="4775695" y="9950677"/>
                </a:lnTo>
                <a:cubicBezTo>
                  <a:pt x="4783576" y="9950677"/>
                  <a:pt x="4788829" y="9950677"/>
                  <a:pt x="4796710" y="9948051"/>
                </a:cubicBezTo>
                <a:lnTo>
                  <a:pt x="5164475" y="9887632"/>
                </a:lnTo>
                <a:cubicBezTo>
                  <a:pt x="5172356" y="9887632"/>
                  <a:pt x="5177610" y="9885005"/>
                  <a:pt x="5185491" y="9882378"/>
                </a:cubicBezTo>
                <a:lnTo>
                  <a:pt x="5540121" y="9785183"/>
                </a:lnTo>
                <a:cubicBezTo>
                  <a:pt x="5545375" y="9782556"/>
                  <a:pt x="5553256" y="9782556"/>
                  <a:pt x="5558510" y="9779929"/>
                </a:cubicBezTo>
                <a:lnTo>
                  <a:pt x="5900006" y="9648584"/>
                </a:lnTo>
                <a:cubicBezTo>
                  <a:pt x="5905260" y="9645958"/>
                  <a:pt x="5913140" y="9643331"/>
                  <a:pt x="5918394" y="9640704"/>
                </a:cubicBezTo>
                <a:lnTo>
                  <a:pt x="6241502" y="9477836"/>
                </a:lnTo>
                <a:cubicBezTo>
                  <a:pt x="6246756" y="9475210"/>
                  <a:pt x="6252010" y="9472583"/>
                  <a:pt x="6259890" y="9467328"/>
                </a:cubicBezTo>
                <a:lnTo>
                  <a:pt x="6564610" y="9272938"/>
                </a:lnTo>
                <a:cubicBezTo>
                  <a:pt x="6569864" y="9270311"/>
                  <a:pt x="6575118" y="9265058"/>
                  <a:pt x="6580372" y="9262431"/>
                </a:cubicBezTo>
                <a:lnTo>
                  <a:pt x="6866703" y="9039145"/>
                </a:lnTo>
                <a:cubicBezTo>
                  <a:pt x="6871957" y="9033891"/>
                  <a:pt x="6877211" y="9031264"/>
                  <a:pt x="6882465" y="9026010"/>
                </a:cubicBezTo>
                <a:lnTo>
                  <a:pt x="7145154" y="8773828"/>
                </a:lnTo>
                <a:cubicBezTo>
                  <a:pt x="7150408" y="8768574"/>
                  <a:pt x="7155662" y="8763321"/>
                  <a:pt x="7158289" y="8760694"/>
                </a:cubicBezTo>
                <a:lnTo>
                  <a:pt x="7397336" y="8482243"/>
                </a:lnTo>
                <a:cubicBezTo>
                  <a:pt x="7402590" y="8476990"/>
                  <a:pt x="7405217" y="8471736"/>
                  <a:pt x="7410470" y="8466481"/>
                </a:cubicBezTo>
                <a:lnTo>
                  <a:pt x="7623249" y="8161763"/>
                </a:lnTo>
                <a:cubicBezTo>
                  <a:pt x="7625876" y="8156508"/>
                  <a:pt x="7631130" y="8151254"/>
                  <a:pt x="7633756" y="8146001"/>
                </a:cubicBezTo>
                <a:lnTo>
                  <a:pt x="7817639" y="7817639"/>
                </a:lnTo>
                <a:cubicBezTo>
                  <a:pt x="7820266" y="7812385"/>
                  <a:pt x="7822893" y="7807132"/>
                  <a:pt x="7825520" y="7799251"/>
                </a:cubicBezTo>
                <a:lnTo>
                  <a:pt x="7943730" y="7528681"/>
                </a:lnTo>
                <a:lnTo>
                  <a:pt x="8140747" y="7373694"/>
                </a:lnTo>
                <a:cubicBezTo>
                  <a:pt x="8146001" y="7368440"/>
                  <a:pt x="8151255" y="7365813"/>
                  <a:pt x="8156509" y="7360560"/>
                </a:cubicBezTo>
                <a:lnTo>
                  <a:pt x="8398182" y="7126765"/>
                </a:lnTo>
                <a:cubicBezTo>
                  <a:pt x="8403436" y="7121512"/>
                  <a:pt x="8406064" y="7116258"/>
                  <a:pt x="8411317" y="7113631"/>
                </a:cubicBezTo>
                <a:lnTo>
                  <a:pt x="8631976" y="6856196"/>
                </a:lnTo>
                <a:cubicBezTo>
                  <a:pt x="8637230" y="6850941"/>
                  <a:pt x="8639857" y="6845688"/>
                  <a:pt x="8645110" y="6840434"/>
                </a:cubicBezTo>
                <a:lnTo>
                  <a:pt x="8842127" y="6559356"/>
                </a:lnTo>
                <a:cubicBezTo>
                  <a:pt x="8844754" y="6554103"/>
                  <a:pt x="8850009" y="6548849"/>
                  <a:pt x="8852636" y="6543595"/>
                </a:cubicBezTo>
                <a:lnTo>
                  <a:pt x="9023384" y="6241502"/>
                </a:lnTo>
                <a:cubicBezTo>
                  <a:pt x="9026010" y="6236248"/>
                  <a:pt x="9028637" y="6230994"/>
                  <a:pt x="9031264" y="6223114"/>
                </a:cubicBezTo>
                <a:lnTo>
                  <a:pt x="9173116" y="5900006"/>
                </a:lnTo>
                <a:cubicBezTo>
                  <a:pt x="9175743" y="5894752"/>
                  <a:pt x="9178370" y="5886872"/>
                  <a:pt x="9180997" y="5881617"/>
                </a:cubicBezTo>
                <a:lnTo>
                  <a:pt x="9293954" y="5540121"/>
                </a:lnTo>
                <a:cubicBezTo>
                  <a:pt x="9296581" y="5534867"/>
                  <a:pt x="9296581" y="5526987"/>
                  <a:pt x="9299208" y="5521733"/>
                </a:cubicBezTo>
                <a:lnTo>
                  <a:pt x="9380641" y="5164475"/>
                </a:lnTo>
                <a:cubicBezTo>
                  <a:pt x="9380641" y="5159221"/>
                  <a:pt x="9383268" y="5153968"/>
                  <a:pt x="9383268" y="5148714"/>
                </a:cubicBezTo>
                <a:lnTo>
                  <a:pt x="9420044" y="4901786"/>
                </a:lnTo>
                <a:cubicBezTo>
                  <a:pt x="9420044" y="4896532"/>
                  <a:pt x="9422671" y="4891278"/>
                  <a:pt x="9422671" y="4886024"/>
                </a:cubicBezTo>
                <a:lnTo>
                  <a:pt x="9446313" y="4505125"/>
                </a:lnTo>
                <a:cubicBezTo>
                  <a:pt x="9446313" y="4499871"/>
                  <a:pt x="9446313" y="4491990"/>
                  <a:pt x="9446313" y="4486737"/>
                </a:cubicBezTo>
                <a:lnTo>
                  <a:pt x="9420044" y="4103210"/>
                </a:lnTo>
                <a:close/>
                <a:moveTo>
                  <a:pt x="1857215" y="1077027"/>
                </a:moveTo>
                <a:lnTo>
                  <a:pt x="924667" y="1032370"/>
                </a:lnTo>
                <a:lnTo>
                  <a:pt x="1849334" y="535887"/>
                </a:lnTo>
                <a:lnTo>
                  <a:pt x="1857215" y="1077027"/>
                </a:lnTo>
                <a:close/>
                <a:moveTo>
                  <a:pt x="399288" y="1405389"/>
                </a:moveTo>
                <a:lnTo>
                  <a:pt x="1862468" y="1476315"/>
                </a:lnTo>
                <a:lnTo>
                  <a:pt x="1943902" y="7702056"/>
                </a:lnTo>
                <a:lnTo>
                  <a:pt x="559529" y="9002369"/>
                </a:lnTo>
                <a:lnTo>
                  <a:pt x="399288" y="1405389"/>
                </a:lnTo>
                <a:close/>
                <a:moveTo>
                  <a:pt x="7276499" y="7941103"/>
                </a:moveTo>
                <a:lnTo>
                  <a:pt x="7074228" y="8230061"/>
                </a:lnTo>
                <a:lnTo>
                  <a:pt x="6848315" y="8495377"/>
                </a:lnTo>
                <a:lnTo>
                  <a:pt x="6598760" y="8734425"/>
                </a:lnTo>
                <a:lnTo>
                  <a:pt x="6328190" y="8947204"/>
                </a:lnTo>
                <a:lnTo>
                  <a:pt x="6039231" y="9131086"/>
                </a:lnTo>
                <a:lnTo>
                  <a:pt x="5734511" y="9286073"/>
                </a:lnTo>
                <a:lnTo>
                  <a:pt x="5414030" y="9409537"/>
                </a:lnTo>
                <a:lnTo>
                  <a:pt x="5077788" y="9501479"/>
                </a:lnTo>
                <a:lnTo>
                  <a:pt x="4731038" y="9559270"/>
                </a:lnTo>
                <a:lnTo>
                  <a:pt x="4371153" y="9582912"/>
                </a:lnTo>
                <a:lnTo>
                  <a:pt x="3998134" y="9569777"/>
                </a:lnTo>
                <a:lnTo>
                  <a:pt x="832726" y="9296580"/>
                </a:lnTo>
                <a:lnTo>
                  <a:pt x="2217099" y="7996268"/>
                </a:lnTo>
                <a:lnTo>
                  <a:pt x="5461315" y="8248450"/>
                </a:lnTo>
                <a:cubicBezTo>
                  <a:pt x="5463941" y="8248450"/>
                  <a:pt x="5469195" y="8248450"/>
                  <a:pt x="5471822" y="8248450"/>
                </a:cubicBezTo>
                <a:lnTo>
                  <a:pt x="5829080" y="8258957"/>
                </a:lnTo>
                <a:cubicBezTo>
                  <a:pt x="5836960" y="8258957"/>
                  <a:pt x="5842214" y="8258957"/>
                  <a:pt x="5850095" y="8258957"/>
                </a:cubicBezTo>
                <a:lnTo>
                  <a:pt x="6199472" y="8232688"/>
                </a:lnTo>
                <a:cubicBezTo>
                  <a:pt x="6207353" y="8232688"/>
                  <a:pt x="6212606" y="8230061"/>
                  <a:pt x="6220487" y="8230061"/>
                </a:cubicBezTo>
                <a:lnTo>
                  <a:pt x="6559356" y="8169643"/>
                </a:lnTo>
                <a:cubicBezTo>
                  <a:pt x="6567237" y="8169643"/>
                  <a:pt x="6572491" y="8167016"/>
                  <a:pt x="6577745" y="8164389"/>
                </a:cubicBezTo>
                <a:lnTo>
                  <a:pt x="6903480" y="8072447"/>
                </a:lnTo>
                <a:cubicBezTo>
                  <a:pt x="6908734" y="8069821"/>
                  <a:pt x="6916614" y="8069821"/>
                  <a:pt x="6921868" y="8067194"/>
                </a:cubicBezTo>
                <a:lnTo>
                  <a:pt x="7234469" y="7943730"/>
                </a:lnTo>
                <a:cubicBezTo>
                  <a:pt x="7239722" y="7941103"/>
                  <a:pt x="7247603" y="7938476"/>
                  <a:pt x="7252856" y="7935849"/>
                </a:cubicBezTo>
                <a:lnTo>
                  <a:pt x="7287006" y="7917461"/>
                </a:lnTo>
                <a:lnTo>
                  <a:pt x="7276499" y="7941103"/>
                </a:lnTo>
                <a:close/>
                <a:moveTo>
                  <a:pt x="7830773" y="6322936"/>
                </a:moveTo>
                <a:lnTo>
                  <a:pt x="7793997" y="6575118"/>
                </a:lnTo>
                <a:lnTo>
                  <a:pt x="7709937" y="6948137"/>
                </a:lnTo>
                <a:lnTo>
                  <a:pt x="7602234" y="7276499"/>
                </a:lnTo>
                <a:lnTo>
                  <a:pt x="7357932" y="7434112"/>
                </a:lnTo>
                <a:lnTo>
                  <a:pt x="7076855" y="7578592"/>
                </a:lnTo>
                <a:lnTo>
                  <a:pt x="6782642" y="7694175"/>
                </a:lnTo>
                <a:lnTo>
                  <a:pt x="6475296" y="7780863"/>
                </a:lnTo>
                <a:lnTo>
                  <a:pt x="6157442" y="7836027"/>
                </a:lnTo>
                <a:lnTo>
                  <a:pt x="5829080" y="7859670"/>
                </a:lnTo>
                <a:lnTo>
                  <a:pt x="5487584" y="7849161"/>
                </a:lnTo>
                <a:lnTo>
                  <a:pt x="2343190" y="7604861"/>
                </a:lnTo>
                <a:lnTo>
                  <a:pt x="2264383" y="1497330"/>
                </a:lnTo>
                <a:lnTo>
                  <a:pt x="3927208" y="1578764"/>
                </a:lnTo>
                <a:lnTo>
                  <a:pt x="4315988" y="1618167"/>
                </a:lnTo>
                <a:lnTo>
                  <a:pt x="4562916" y="1665451"/>
                </a:lnTo>
                <a:lnTo>
                  <a:pt x="4930682" y="1765273"/>
                </a:lnTo>
                <a:lnTo>
                  <a:pt x="5285312" y="1901872"/>
                </a:lnTo>
                <a:lnTo>
                  <a:pt x="5624182" y="2069993"/>
                </a:lnTo>
                <a:lnTo>
                  <a:pt x="5947290" y="2269637"/>
                </a:lnTo>
                <a:lnTo>
                  <a:pt x="6252010" y="2498177"/>
                </a:lnTo>
                <a:lnTo>
                  <a:pt x="6535714" y="2755613"/>
                </a:lnTo>
                <a:lnTo>
                  <a:pt x="6798404" y="3036690"/>
                </a:lnTo>
                <a:lnTo>
                  <a:pt x="7034824" y="3341410"/>
                </a:lnTo>
                <a:lnTo>
                  <a:pt x="7244976" y="3667145"/>
                </a:lnTo>
                <a:lnTo>
                  <a:pt x="7426232" y="4011268"/>
                </a:lnTo>
                <a:lnTo>
                  <a:pt x="7578592" y="4371153"/>
                </a:lnTo>
                <a:lnTo>
                  <a:pt x="7699428" y="4744172"/>
                </a:lnTo>
                <a:lnTo>
                  <a:pt x="7786116" y="5130326"/>
                </a:lnTo>
                <a:lnTo>
                  <a:pt x="7836027" y="5524360"/>
                </a:lnTo>
                <a:lnTo>
                  <a:pt x="7849162" y="5926275"/>
                </a:lnTo>
                <a:lnTo>
                  <a:pt x="7830773" y="6322936"/>
                </a:lnTo>
                <a:close/>
                <a:moveTo>
                  <a:pt x="9007622" y="4854502"/>
                </a:moveTo>
                <a:lnTo>
                  <a:pt x="8973472" y="5085669"/>
                </a:lnTo>
                <a:lnTo>
                  <a:pt x="8894665" y="5424538"/>
                </a:lnTo>
                <a:lnTo>
                  <a:pt x="8786963" y="5747646"/>
                </a:lnTo>
                <a:lnTo>
                  <a:pt x="8652991" y="6052366"/>
                </a:lnTo>
                <a:lnTo>
                  <a:pt x="8492751" y="6338697"/>
                </a:lnTo>
                <a:lnTo>
                  <a:pt x="8306241" y="6604013"/>
                </a:lnTo>
                <a:lnTo>
                  <a:pt x="8159135" y="6774762"/>
                </a:lnTo>
                <a:lnTo>
                  <a:pt x="8185404" y="6653925"/>
                </a:lnTo>
                <a:cubicBezTo>
                  <a:pt x="8185404" y="6648671"/>
                  <a:pt x="8188031" y="6643417"/>
                  <a:pt x="8188031" y="6638163"/>
                </a:cubicBezTo>
                <a:lnTo>
                  <a:pt x="8224807" y="6370220"/>
                </a:lnTo>
                <a:cubicBezTo>
                  <a:pt x="8224807" y="6364966"/>
                  <a:pt x="8224807" y="6359713"/>
                  <a:pt x="8227434" y="6354458"/>
                </a:cubicBezTo>
                <a:lnTo>
                  <a:pt x="8251076" y="5939409"/>
                </a:lnTo>
                <a:cubicBezTo>
                  <a:pt x="8251076" y="5934155"/>
                  <a:pt x="8251076" y="5926275"/>
                  <a:pt x="8251076" y="5921021"/>
                </a:cubicBezTo>
                <a:lnTo>
                  <a:pt x="8235316" y="5500718"/>
                </a:lnTo>
                <a:cubicBezTo>
                  <a:pt x="8235316" y="5495464"/>
                  <a:pt x="8235316" y="5487583"/>
                  <a:pt x="8232689" y="5482329"/>
                </a:cubicBezTo>
                <a:lnTo>
                  <a:pt x="8180151" y="5069907"/>
                </a:lnTo>
                <a:cubicBezTo>
                  <a:pt x="8180151" y="5064653"/>
                  <a:pt x="8177524" y="5056773"/>
                  <a:pt x="8177524" y="5051519"/>
                </a:cubicBezTo>
                <a:lnTo>
                  <a:pt x="8088209" y="4649604"/>
                </a:lnTo>
                <a:cubicBezTo>
                  <a:pt x="8085582" y="4644350"/>
                  <a:pt x="8085582" y="4639097"/>
                  <a:pt x="8082955" y="4631216"/>
                </a:cubicBezTo>
                <a:lnTo>
                  <a:pt x="7956865" y="4239808"/>
                </a:lnTo>
                <a:cubicBezTo>
                  <a:pt x="7954238" y="4234554"/>
                  <a:pt x="7954238" y="4229301"/>
                  <a:pt x="7951610" y="4224047"/>
                </a:cubicBezTo>
                <a:lnTo>
                  <a:pt x="7791370" y="3848401"/>
                </a:lnTo>
                <a:cubicBezTo>
                  <a:pt x="7788744" y="3843147"/>
                  <a:pt x="7786116" y="3837893"/>
                  <a:pt x="7783489" y="3832639"/>
                </a:cubicBezTo>
                <a:lnTo>
                  <a:pt x="7591726" y="3472755"/>
                </a:lnTo>
                <a:cubicBezTo>
                  <a:pt x="7589099" y="3467501"/>
                  <a:pt x="7586472" y="3462247"/>
                  <a:pt x="7583845" y="3456994"/>
                </a:cubicBezTo>
                <a:lnTo>
                  <a:pt x="7363186" y="3118124"/>
                </a:lnTo>
                <a:cubicBezTo>
                  <a:pt x="7360559" y="3112870"/>
                  <a:pt x="7357932" y="3107617"/>
                  <a:pt x="7352679" y="3104990"/>
                </a:cubicBezTo>
                <a:lnTo>
                  <a:pt x="7105751" y="2787135"/>
                </a:lnTo>
                <a:cubicBezTo>
                  <a:pt x="7103124" y="2781882"/>
                  <a:pt x="7097870" y="2779255"/>
                  <a:pt x="7095243" y="2774001"/>
                </a:cubicBezTo>
                <a:lnTo>
                  <a:pt x="6822046" y="2479789"/>
                </a:lnTo>
                <a:cubicBezTo>
                  <a:pt x="6816792" y="2474535"/>
                  <a:pt x="6814165" y="2471908"/>
                  <a:pt x="6808911" y="2466654"/>
                </a:cubicBezTo>
                <a:lnTo>
                  <a:pt x="6512072" y="2198711"/>
                </a:lnTo>
                <a:cubicBezTo>
                  <a:pt x="6506818" y="2193457"/>
                  <a:pt x="6504192" y="2190830"/>
                  <a:pt x="6498938" y="2188204"/>
                </a:cubicBezTo>
                <a:lnTo>
                  <a:pt x="6183711" y="1943902"/>
                </a:lnTo>
                <a:cubicBezTo>
                  <a:pt x="6178457" y="1941275"/>
                  <a:pt x="6173203" y="1936021"/>
                  <a:pt x="6167949" y="1933395"/>
                </a:cubicBezTo>
                <a:lnTo>
                  <a:pt x="5829080" y="1723243"/>
                </a:lnTo>
                <a:cubicBezTo>
                  <a:pt x="5823826" y="1720616"/>
                  <a:pt x="5818572" y="1717989"/>
                  <a:pt x="5813318" y="1715362"/>
                </a:cubicBezTo>
                <a:lnTo>
                  <a:pt x="5456060" y="1539360"/>
                </a:lnTo>
                <a:cubicBezTo>
                  <a:pt x="5450807" y="1536733"/>
                  <a:pt x="5445553" y="1534107"/>
                  <a:pt x="5437672" y="1531480"/>
                </a:cubicBezTo>
                <a:lnTo>
                  <a:pt x="5064653" y="1389627"/>
                </a:lnTo>
                <a:cubicBezTo>
                  <a:pt x="5059400" y="1387000"/>
                  <a:pt x="5051519" y="1384374"/>
                  <a:pt x="5046265" y="1384374"/>
                </a:cubicBezTo>
                <a:lnTo>
                  <a:pt x="4660112" y="1279298"/>
                </a:lnTo>
                <a:cubicBezTo>
                  <a:pt x="4654858" y="1276671"/>
                  <a:pt x="4649604" y="1276671"/>
                  <a:pt x="4644350" y="1276671"/>
                </a:cubicBezTo>
                <a:lnTo>
                  <a:pt x="4381661" y="1226760"/>
                </a:lnTo>
                <a:cubicBezTo>
                  <a:pt x="4376407" y="1226760"/>
                  <a:pt x="4371153" y="1224133"/>
                  <a:pt x="4365899" y="1224133"/>
                </a:cubicBezTo>
                <a:lnTo>
                  <a:pt x="3963984" y="1184730"/>
                </a:lnTo>
                <a:cubicBezTo>
                  <a:pt x="3961357" y="1184730"/>
                  <a:pt x="3956104" y="1184730"/>
                  <a:pt x="3953477" y="1184730"/>
                </a:cubicBezTo>
                <a:lnTo>
                  <a:pt x="2259130" y="1100669"/>
                </a:lnTo>
                <a:lnTo>
                  <a:pt x="2251249" y="415049"/>
                </a:lnTo>
                <a:lnTo>
                  <a:pt x="5474449" y="559529"/>
                </a:lnTo>
                <a:lnTo>
                  <a:pt x="5829080" y="593678"/>
                </a:lnTo>
                <a:lnTo>
                  <a:pt x="6052366" y="635709"/>
                </a:lnTo>
                <a:lnTo>
                  <a:pt x="6385981" y="725023"/>
                </a:lnTo>
                <a:lnTo>
                  <a:pt x="6709090" y="845860"/>
                </a:lnTo>
                <a:lnTo>
                  <a:pt x="7016436" y="998220"/>
                </a:lnTo>
                <a:lnTo>
                  <a:pt x="7310648" y="1179476"/>
                </a:lnTo>
                <a:lnTo>
                  <a:pt x="7586472" y="1387000"/>
                </a:lnTo>
                <a:lnTo>
                  <a:pt x="7843908" y="1618167"/>
                </a:lnTo>
                <a:lnTo>
                  <a:pt x="8080328" y="1872976"/>
                </a:lnTo>
                <a:lnTo>
                  <a:pt x="8295734" y="2148800"/>
                </a:lnTo>
                <a:lnTo>
                  <a:pt x="8487497" y="2443012"/>
                </a:lnTo>
                <a:lnTo>
                  <a:pt x="8652991" y="2755613"/>
                </a:lnTo>
                <a:lnTo>
                  <a:pt x="8789590" y="3081348"/>
                </a:lnTo>
                <a:lnTo>
                  <a:pt x="8899919" y="3414963"/>
                </a:lnTo>
                <a:lnTo>
                  <a:pt x="8976099" y="3764340"/>
                </a:lnTo>
                <a:lnTo>
                  <a:pt x="9020757" y="4124225"/>
                </a:lnTo>
                <a:lnTo>
                  <a:pt x="9031264" y="4489363"/>
                </a:lnTo>
                <a:lnTo>
                  <a:pt x="9007622" y="485450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sp>
        <p:nvSpPr>
          <p:cNvPr id="252" name="Google Shape;252;p94"/>
          <p:cNvSpPr>
            <a:spLocks noGrp="1"/>
          </p:cNvSpPr>
          <p:nvPr>
            <p:ph type="pic" idx="5"/>
          </p:nvPr>
        </p:nvSpPr>
        <p:spPr>
          <a:xfrm>
            <a:off x="2388466" y="0"/>
            <a:ext cx="2263242" cy="1966402"/>
          </a:xfrm>
          <a:prstGeom prst="rect">
            <a:avLst/>
          </a:prstGeom>
          <a:solidFill>
            <a:srgbClr val="BFBFBF">
              <a:alpha val="49803"/>
            </a:srgbClr>
          </a:solidFill>
          <a:ln>
            <a:noFill/>
          </a:ln>
        </p:spPr>
        <p:txBody>
          <a:bodyPr/>
          <a:lstStyle/>
          <a:p>
            <a:endParaRPr lang="en-US"/>
          </a:p>
        </p:txBody>
      </p:sp>
      <p:sp>
        <p:nvSpPr>
          <p:cNvPr id="253" name="Google Shape;253;p94"/>
          <p:cNvSpPr>
            <a:spLocks noGrp="1"/>
          </p:cNvSpPr>
          <p:nvPr>
            <p:ph type="pic" idx="6"/>
          </p:nvPr>
        </p:nvSpPr>
        <p:spPr>
          <a:xfrm>
            <a:off x="2388466" y="4145288"/>
            <a:ext cx="2263242" cy="1966402"/>
          </a:xfrm>
          <a:prstGeom prst="rect">
            <a:avLst/>
          </a:prstGeom>
          <a:solidFill>
            <a:srgbClr val="BFBFBF">
              <a:alpha val="49803"/>
            </a:srgbClr>
          </a:solidFill>
          <a:ln>
            <a:noFill/>
          </a:ln>
        </p:spPr>
        <p:txBody>
          <a:bodyPr/>
          <a:lstStyle/>
          <a:p>
            <a:endParaRPr lang="en-US"/>
          </a:p>
        </p:txBody>
      </p:sp>
      <p:sp>
        <p:nvSpPr>
          <p:cNvPr id="254" name="Google Shape;254;p94"/>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55" name="Google Shape;255;p94"/>
          <p:cNvGrpSpPr/>
          <p:nvPr/>
        </p:nvGrpSpPr>
        <p:grpSpPr>
          <a:xfrm>
            <a:off x="10557955" y="6320597"/>
            <a:ext cx="1404165" cy="315023"/>
            <a:chOff x="0" y="1299"/>
            <a:chExt cx="7680" cy="1723"/>
          </a:xfrm>
        </p:grpSpPr>
        <p:sp>
          <p:nvSpPr>
            <p:cNvPr id="256" name="Google Shape;256;p94"/>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7" name="Google Shape;257;p94"/>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58" name="Google Shape;258;p94"/>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94"/>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0" name="Google Shape;260;p94"/>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112"/>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12"/>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12"/>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6X_L">
  <p:cSld name="Content 6X_L">
    <p:spTree>
      <p:nvGrpSpPr>
        <p:cNvPr id="1" name="Shape 261"/>
        <p:cNvGrpSpPr/>
        <p:nvPr/>
      </p:nvGrpSpPr>
      <p:grpSpPr>
        <a:xfrm>
          <a:off x="0" y="0"/>
          <a:ext cx="0" cy="0"/>
          <a:chOff x="0" y="0"/>
          <a:chExt cx="0" cy="0"/>
        </a:xfrm>
      </p:grpSpPr>
      <p:sp>
        <p:nvSpPr>
          <p:cNvPr id="262" name="Google Shape;262;p95"/>
          <p:cNvSpPr txBox="1">
            <a:spLocks noGrp="1"/>
          </p:cNvSpPr>
          <p:nvPr>
            <p:ph type="title"/>
          </p:nvPr>
        </p:nvSpPr>
        <p:spPr>
          <a:xfrm>
            <a:off x="4899660" y="228601"/>
            <a:ext cx="6835140"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95"/>
          <p:cNvSpPr txBox="1">
            <a:spLocks noGrp="1"/>
          </p:cNvSpPr>
          <p:nvPr>
            <p:ph type="body" idx="1"/>
          </p:nvPr>
        </p:nvSpPr>
        <p:spPr>
          <a:xfrm>
            <a:off x="4899660" y="1825625"/>
            <a:ext cx="6835140" cy="4057463"/>
          </a:xfrm>
          <a:prstGeom prst="rect">
            <a:avLst/>
          </a:prstGeom>
          <a:noFill/>
          <a:ln>
            <a:noFill/>
          </a:ln>
        </p:spPr>
        <p:txBody>
          <a:bodyPr spcFirstLastPara="1" wrap="square" lIns="0" tIns="0" rIns="0" bIns="0" anchor="t" anchorCtr="0">
            <a:normAutofit/>
          </a:bodyPr>
          <a:lstStyle>
            <a:lvl1pPr marL="457200" lvl="0" indent="-406400" algn="l">
              <a:lnSpc>
                <a:spcPct val="90000"/>
              </a:lnSpc>
              <a:spcBef>
                <a:spcPts val="1000"/>
              </a:spcBef>
              <a:spcAft>
                <a:spcPts val="0"/>
              </a:spcAft>
              <a:buSzPts val="2800"/>
              <a:buChar char="•"/>
              <a:defRPr>
                <a:solidFill>
                  <a:schemeClr val="dk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55600" algn="l">
              <a:lnSpc>
                <a:spcPct val="90000"/>
              </a:lnSpc>
              <a:spcBef>
                <a:spcPts val="500"/>
              </a:spcBef>
              <a:spcAft>
                <a:spcPts val="0"/>
              </a:spcAft>
              <a:buSzPts val="2000"/>
              <a:buChar char="•"/>
              <a:defRPr/>
            </a:lvl4pPr>
            <a:lvl5pPr marL="2286000" lvl="4" indent="-355600" algn="l">
              <a:lnSpc>
                <a:spcPct val="90000"/>
              </a:lnSpc>
              <a:spcBef>
                <a:spcPts val="500"/>
              </a:spcBef>
              <a:spcAft>
                <a:spcPts val="0"/>
              </a:spcAft>
              <a:buSzPts val="20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4" name="Google Shape;264;p95"/>
          <p:cNvSpPr>
            <a:spLocks noGrp="1"/>
          </p:cNvSpPr>
          <p:nvPr>
            <p:ph type="pic" idx="2"/>
          </p:nvPr>
        </p:nvSpPr>
        <p:spPr>
          <a:xfrm>
            <a:off x="0" y="0"/>
            <a:ext cx="2263242" cy="1966402"/>
          </a:xfrm>
          <a:prstGeom prst="rect">
            <a:avLst/>
          </a:prstGeom>
          <a:solidFill>
            <a:srgbClr val="BFBFBF">
              <a:alpha val="49803"/>
            </a:srgbClr>
          </a:solidFill>
          <a:ln>
            <a:noFill/>
          </a:ln>
        </p:spPr>
        <p:txBody>
          <a:bodyPr/>
          <a:lstStyle/>
          <a:p>
            <a:endParaRPr lang="en-US"/>
          </a:p>
        </p:txBody>
      </p:sp>
      <p:sp>
        <p:nvSpPr>
          <p:cNvPr id="265" name="Google Shape;265;p95"/>
          <p:cNvSpPr>
            <a:spLocks noGrp="1"/>
          </p:cNvSpPr>
          <p:nvPr>
            <p:ph type="pic" idx="3"/>
          </p:nvPr>
        </p:nvSpPr>
        <p:spPr>
          <a:xfrm>
            <a:off x="0" y="2072644"/>
            <a:ext cx="2263242" cy="1966402"/>
          </a:xfrm>
          <a:prstGeom prst="rect">
            <a:avLst/>
          </a:prstGeom>
          <a:solidFill>
            <a:srgbClr val="BFBFBF">
              <a:alpha val="49803"/>
            </a:srgbClr>
          </a:solidFill>
          <a:ln>
            <a:noFill/>
          </a:ln>
        </p:spPr>
        <p:txBody>
          <a:bodyPr/>
          <a:lstStyle/>
          <a:p>
            <a:endParaRPr lang="en-US"/>
          </a:p>
        </p:txBody>
      </p:sp>
      <p:sp>
        <p:nvSpPr>
          <p:cNvPr id="266" name="Google Shape;266;p95"/>
          <p:cNvSpPr>
            <a:spLocks noGrp="1"/>
          </p:cNvSpPr>
          <p:nvPr>
            <p:ph type="pic" idx="4"/>
          </p:nvPr>
        </p:nvSpPr>
        <p:spPr>
          <a:xfrm>
            <a:off x="0" y="4145288"/>
            <a:ext cx="2263242" cy="1966402"/>
          </a:xfrm>
          <a:prstGeom prst="rect">
            <a:avLst/>
          </a:prstGeom>
          <a:solidFill>
            <a:srgbClr val="BFBFBF">
              <a:alpha val="49803"/>
            </a:srgbClr>
          </a:solidFill>
          <a:ln>
            <a:noFill/>
          </a:ln>
        </p:spPr>
        <p:txBody>
          <a:bodyPr/>
          <a:lstStyle/>
          <a:p>
            <a:endParaRPr lang="en-US"/>
          </a:p>
        </p:txBody>
      </p:sp>
      <p:sp>
        <p:nvSpPr>
          <p:cNvPr id="267" name="Google Shape;267;p95"/>
          <p:cNvSpPr>
            <a:spLocks noGrp="1"/>
          </p:cNvSpPr>
          <p:nvPr>
            <p:ph type="pic" idx="5"/>
          </p:nvPr>
        </p:nvSpPr>
        <p:spPr>
          <a:xfrm>
            <a:off x="2388466" y="2072644"/>
            <a:ext cx="2263242" cy="1966402"/>
          </a:xfrm>
          <a:prstGeom prst="rect">
            <a:avLst/>
          </a:prstGeom>
          <a:solidFill>
            <a:srgbClr val="BFBFBF">
              <a:alpha val="49803"/>
            </a:srgbClr>
          </a:solidFill>
          <a:ln>
            <a:noFill/>
          </a:ln>
        </p:spPr>
        <p:txBody>
          <a:bodyPr/>
          <a:lstStyle/>
          <a:p>
            <a:endParaRPr lang="en-US"/>
          </a:p>
        </p:txBody>
      </p:sp>
      <p:sp>
        <p:nvSpPr>
          <p:cNvPr id="268" name="Google Shape;268;p95"/>
          <p:cNvSpPr/>
          <p:nvPr/>
        </p:nvSpPr>
        <p:spPr>
          <a:xfrm>
            <a:off x="11429306" y="6248400"/>
            <a:ext cx="216508" cy="228600"/>
          </a:xfrm>
          <a:custGeom>
            <a:avLst/>
            <a:gdLst/>
            <a:ahLst/>
            <a:cxnLst/>
            <a:rect l="l" t="t" r="r" b="b"/>
            <a:pathLst>
              <a:path w="9430552" h="9955931" extrusionOk="0">
                <a:moveTo>
                  <a:pt x="9420044" y="4103210"/>
                </a:moveTo>
                <a:cubicBezTo>
                  <a:pt x="9420044" y="4097956"/>
                  <a:pt x="9420044" y="4090075"/>
                  <a:pt x="9417418" y="4084821"/>
                </a:cubicBezTo>
                <a:lnTo>
                  <a:pt x="9370133" y="3706549"/>
                </a:lnTo>
                <a:cubicBezTo>
                  <a:pt x="9370133" y="3701295"/>
                  <a:pt x="9367506" y="3693414"/>
                  <a:pt x="9367506" y="3688160"/>
                </a:cubicBezTo>
                <a:lnTo>
                  <a:pt x="9286073" y="3320395"/>
                </a:lnTo>
                <a:cubicBezTo>
                  <a:pt x="9286073" y="3315141"/>
                  <a:pt x="9283446" y="3307261"/>
                  <a:pt x="9280819" y="3302007"/>
                </a:cubicBezTo>
                <a:lnTo>
                  <a:pt x="9167863" y="2944749"/>
                </a:lnTo>
                <a:cubicBezTo>
                  <a:pt x="9165236" y="2939495"/>
                  <a:pt x="9165236" y="2934241"/>
                  <a:pt x="9162609" y="2928988"/>
                </a:cubicBezTo>
                <a:lnTo>
                  <a:pt x="9018130" y="2584865"/>
                </a:lnTo>
                <a:cubicBezTo>
                  <a:pt x="9015503" y="2579611"/>
                  <a:pt x="9012876" y="2574357"/>
                  <a:pt x="9010249" y="2569103"/>
                </a:cubicBezTo>
                <a:lnTo>
                  <a:pt x="8836874" y="2240741"/>
                </a:lnTo>
                <a:cubicBezTo>
                  <a:pt x="8834247" y="2235488"/>
                  <a:pt x="8831620" y="2230234"/>
                  <a:pt x="8828993" y="2224980"/>
                </a:cubicBezTo>
                <a:lnTo>
                  <a:pt x="8631976" y="1917633"/>
                </a:lnTo>
                <a:cubicBezTo>
                  <a:pt x="8629350" y="1912380"/>
                  <a:pt x="8624095" y="1907126"/>
                  <a:pt x="8621468" y="1904499"/>
                </a:cubicBezTo>
                <a:lnTo>
                  <a:pt x="8395555" y="1615540"/>
                </a:lnTo>
                <a:cubicBezTo>
                  <a:pt x="8392929" y="1610287"/>
                  <a:pt x="8387675" y="1607660"/>
                  <a:pt x="8385048" y="1602406"/>
                </a:cubicBezTo>
                <a:lnTo>
                  <a:pt x="8135493" y="1334463"/>
                </a:lnTo>
                <a:cubicBezTo>
                  <a:pt x="8130240" y="1329209"/>
                  <a:pt x="8127613" y="1326582"/>
                  <a:pt x="8122359" y="1321328"/>
                </a:cubicBezTo>
                <a:lnTo>
                  <a:pt x="7851789" y="1077027"/>
                </a:lnTo>
                <a:cubicBezTo>
                  <a:pt x="7846535" y="1071773"/>
                  <a:pt x="7843908" y="1069146"/>
                  <a:pt x="7838654" y="1066519"/>
                </a:cubicBezTo>
                <a:lnTo>
                  <a:pt x="7547069" y="848487"/>
                </a:lnTo>
                <a:cubicBezTo>
                  <a:pt x="7541815" y="845860"/>
                  <a:pt x="7536561" y="840606"/>
                  <a:pt x="7531307" y="837979"/>
                </a:cubicBezTo>
                <a:lnTo>
                  <a:pt x="7221334" y="648843"/>
                </a:lnTo>
                <a:cubicBezTo>
                  <a:pt x="7216080" y="646216"/>
                  <a:pt x="7210827" y="643589"/>
                  <a:pt x="7205573" y="640962"/>
                </a:cubicBezTo>
                <a:lnTo>
                  <a:pt x="6879838" y="480722"/>
                </a:lnTo>
                <a:cubicBezTo>
                  <a:pt x="6874584" y="478095"/>
                  <a:pt x="6869330" y="475468"/>
                  <a:pt x="6861449" y="472841"/>
                </a:cubicBezTo>
                <a:lnTo>
                  <a:pt x="6522580" y="341496"/>
                </a:lnTo>
                <a:cubicBezTo>
                  <a:pt x="6517326" y="338869"/>
                  <a:pt x="6509445" y="336243"/>
                  <a:pt x="6504192" y="336243"/>
                </a:cubicBezTo>
                <a:lnTo>
                  <a:pt x="6152188" y="241674"/>
                </a:lnTo>
                <a:cubicBezTo>
                  <a:pt x="6146934" y="239047"/>
                  <a:pt x="6141680" y="239047"/>
                  <a:pt x="6136426" y="239047"/>
                </a:cubicBezTo>
                <a:lnTo>
                  <a:pt x="5894752" y="194390"/>
                </a:lnTo>
                <a:cubicBezTo>
                  <a:pt x="5889498" y="194390"/>
                  <a:pt x="5884244" y="191763"/>
                  <a:pt x="5878991" y="191763"/>
                </a:cubicBezTo>
                <a:lnTo>
                  <a:pt x="5511225" y="157614"/>
                </a:lnTo>
                <a:cubicBezTo>
                  <a:pt x="5508598" y="157614"/>
                  <a:pt x="5503345" y="157614"/>
                  <a:pt x="5500718" y="157614"/>
                </a:cubicBezTo>
                <a:lnTo>
                  <a:pt x="2056859" y="0"/>
                </a:lnTo>
                <a:cubicBezTo>
                  <a:pt x="2056859" y="0"/>
                  <a:pt x="2054232" y="0"/>
                  <a:pt x="2054232" y="0"/>
                </a:cubicBezTo>
                <a:cubicBezTo>
                  <a:pt x="2048978" y="0"/>
                  <a:pt x="2043724" y="0"/>
                  <a:pt x="2041097" y="0"/>
                </a:cubicBezTo>
                <a:cubicBezTo>
                  <a:pt x="2038470" y="0"/>
                  <a:pt x="2038470" y="0"/>
                  <a:pt x="2035843" y="0"/>
                </a:cubicBezTo>
                <a:cubicBezTo>
                  <a:pt x="2030590" y="0"/>
                  <a:pt x="2025336" y="0"/>
                  <a:pt x="2020082" y="2627"/>
                </a:cubicBezTo>
                <a:cubicBezTo>
                  <a:pt x="2017455" y="2627"/>
                  <a:pt x="2017455" y="2627"/>
                  <a:pt x="2014828" y="2627"/>
                </a:cubicBezTo>
                <a:cubicBezTo>
                  <a:pt x="2009574" y="2627"/>
                  <a:pt x="2004321" y="5254"/>
                  <a:pt x="1999067" y="5254"/>
                </a:cubicBezTo>
                <a:cubicBezTo>
                  <a:pt x="1999067" y="5254"/>
                  <a:pt x="1996440" y="5254"/>
                  <a:pt x="1996440" y="5254"/>
                </a:cubicBezTo>
                <a:cubicBezTo>
                  <a:pt x="1991186" y="7881"/>
                  <a:pt x="1985933" y="7881"/>
                  <a:pt x="1980679" y="10508"/>
                </a:cubicBezTo>
                <a:cubicBezTo>
                  <a:pt x="1978052" y="10508"/>
                  <a:pt x="1978052" y="10508"/>
                  <a:pt x="1975425" y="13134"/>
                </a:cubicBezTo>
                <a:cubicBezTo>
                  <a:pt x="1970171" y="15761"/>
                  <a:pt x="1967544" y="15761"/>
                  <a:pt x="1962290" y="18388"/>
                </a:cubicBezTo>
                <a:cubicBezTo>
                  <a:pt x="1959664" y="18388"/>
                  <a:pt x="1957037" y="21015"/>
                  <a:pt x="1954410" y="21015"/>
                </a:cubicBezTo>
                <a:cubicBezTo>
                  <a:pt x="1954410" y="21015"/>
                  <a:pt x="1951783" y="21015"/>
                  <a:pt x="1951783" y="23642"/>
                </a:cubicBezTo>
                <a:lnTo>
                  <a:pt x="99822" y="1019235"/>
                </a:lnTo>
                <a:cubicBezTo>
                  <a:pt x="97195" y="1019235"/>
                  <a:pt x="94568" y="1021862"/>
                  <a:pt x="94568" y="1021862"/>
                </a:cubicBezTo>
                <a:cubicBezTo>
                  <a:pt x="91941" y="1024489"/>
                  <a:pt x="89314" y="1024489"/>
                  <a:pt x="86688" y="1027116"/>
                </a:cubicBezTo>
                <a:cubicBezTo>
                  <a:pt x="84061" y="1029743"/>
                  <a:pt x="81434" y="1032370"/>
                  <a:pt x="76180" y="1034997"/>
                </a:cubicBezTo>
                <a:cubicBezTo>
                  <a:pt x="73553" y="1037623"/>
                  <a:pt x="70926" y="1037623"/>
                  <a:pt x="70926" y="1040250"/>
                </a:cubicBezTo>
                <a:cubicBezTo>
                  <a:pt x="68299" y="1042877"/>
                  <a:pt x="63045" y="1045504"/>
                  <a:pt x="60419" y="1048131"/>
                </a:cubicBezTo>
                <a:cubicBezTo>
                  <a:pt x="60419" y="1048131"/>
                  <a:pt x="57792" y="1050758"/>
                  <a:pt x="57792" y="1050758"/>
                </a:cubicBezTo>
                <a:cubicBezTo>
                  <a:pt x="57792" y="1050758"/>
                  <a:pt x="57792" y="1050758"/>
                  <a:pt x="57792" y="1050758"/>
                </a:cubicBezTo>
                <a:cubicBezTo>
                  <a:pt x="55165" y="1053385"/>
                  <a:pt x="49911" y="1058639"/>
                  <a:pt x="47284" y="1061266"/>
                </a:cubicBezTo>
                <a:cubicBezTo>
                  <a:pt x="47284" y="1063892"/>
                  <a:pt x="44657" y="1063892"/>
                  <a:pt x="44657" y="1066519"/>
                </a:cubicBezTo>
                <a:cubicBezTo>
                  <a:pt x="42030" y="1071773"/>
                  <a:pt x="39403" y="1074400"/>
                  <a:pt x="34150" y="1079654"/>
                </a:cubicBezTo>
                <a:cubicBezTo>
                  <a:pt x="34150" y="1079654"/>
                  <a:pt x="31523" y="1082281"/>
                  <a:pt x="31523" y="1082281"/>
                </a:cubicBezTo>
                <a:cubicBezTo>
                  <a:pt x="28896" y="1087535"/>
                  <a:pt x="26269" y="1092788"/>
                  <a:pt x="23642" y="1095415"/>
                </a:cubicBezTo>
                <a:cubicBezTo>
                  <a:pt x="23642" y="1095415"/>
                  <a:pt x="23642" y="1098042"/>
                  <a:pt x="21015" y="1098042"/>
                </a:cubicBezTo>
                <a:cubicBezTo>
                  <a:pt x="15761" y="1111177"/>
                  <a:pt x="10508" y="1121684"/>
                  <a:pt x="5254" y="1134819"/>
                </a:cubicBezTo>
                <a:cubicBezTo>
                  <a:pt x="5254" y="1137445"/>
                  <a:pt x="5254" y="1137445"/>
                  <a:pt x="5254" y="1140072"/>
                </a:cubicBezTo>
                <a:cubicBezTo>
                  <a:pt x="5254" y="1145326"/>
                  <a:pt x="2627" y="1150580"/>
                  <a:pt x="2627" y="1155834"/>
                </a:cubicBezTo>
                <a:cubicBezTo>
                  <a:pt x="2627" y="1158461"/>
                  <a:pt x="2627" y="1161088"/>
                  <a:pt x="2627" y="1161088"/>
                </a:cubicBezTo>
                <a:cubicBezTo>
                  <a:pt x="2627" y="1166341"/>
                  <a:pt x="0" y="1171595"/>
                  <a:pt x="0" y="1174222"/>
                </a:cubicBezTo>
                <a:cubicBezTo>
                  <a:pt x="0" y="1176849"/>
                  <a:pt x="0" y="1179476"/>
                  <a:pt x="0" y="1179476"/>
                </a:cubicBezTo>
                <a:cubicBezTo>
                  <a:pt x="0" y="1184730"/>
                  <a:pt x="0" y="1189983"/>
                  <a:pt x="0" y="1192610"/>
                </a:cubicBezTo>
                <a:cubicBezTo>
                  <a:pt x="0" y="1192610"/>
                  <a:pt x="0" y="1192610"/>
                  <a:pt x="0" y="1195237"/>
                </a:cubicBezTo>
                <a:lnTo>
                  <a:pt x="173375" y="9456821"/>
                </a:lnTo>
                <a:cubicBezTo>
                  <a:pt x="173375" y="9501479"/>
                  <a:pt x="189136" y="9543508"/>
                  <a:pt x="215405" y="9577658"/>
                </a:cubicBezTo>
                <a:cubicBezTo>
                  <a:pt x="215405" y="9577658"/>
                  <a:pt x="215405" y="9577658"/>
                  <a:pt x="215405" y="9577658"/>
                </a:cubicBezTo>
                <a:cubicBezTo>
                  <a:pt x="215405" y="9577658"/>
                  <a:pt x="215405" y="9577658"/>
                  <a:pt x="215405" y="9577658"/>
                </a:cubicBezTo>
                <a:cubicBezTo>
                  <a:pt x="220659" y="9585539"/>
                  <a:pt x="225913" y="9590793"/>
                  <a:pt x="233794" y="9596046"/>
                </a:cubicBezTo>
                <a:cubicBezTo>
                  <a:pt x="262689" y="9624942"/>
                  <a:pt x="299466" y="9643331"/>
                  <a:pt x="344123" y="9651211"/>
                </a:cubicBezTo>
                <a:cubicBezTo>
                  <a:pt x="349377" y="9651211"/>
                  <a:pt x="354631" y="9653838"/>
                  <a:pt x="359885" y="9653838"/>
                </a:cubicBezTo>
                <a:lnTo>
                  <a:pt x="3977119" y="9961185"/>
                </a:lnTo>
                <a:cubicBezTo>
                  <a:pt x="3979746" y="9961185"/>
                  <a:pt x="3984999" y="9961185"/>
                  <a:pt x="3987626" y="9961185"/>
                </a:cubicBezTo>
                <a:lnTo>
                  <a:pt x="4376407" y="9974320"/>
                </a:lnTo>
                <a:cubicBezTo>
                  <a:pt x="4379034" y="9974320"/>
                  <a:pt x="4381661" y="9974320"/>
                  <a:pt x="4384288" y="9974320"/>
                </a:cubicBezTo>
                <a:cubicBezTo>
                  <a:pt x="4389541" y="9974320"/>
                  <a:pt x="4392168" y="9974320"/>
                  <a:pt x="4397422" y="9974320"/>
                </a:cubicBezTo>
                <a:lnTo>
                  <a:pt x="4775695" y="9950677"/>
                </a:lnTo>
                <a:cubicBezTo>
                  <a:pt x="4783576" y="9950677"/>
                  <a:pt x="4788829" y="9950677"/>
                  <a:pt x="4796710" y="9948051"/>
                </a:cubicBezTo>
                <a:lnTo>
                  <a:pt x="5164475" y="9887632"/>
                </a:lnTo>
                <a:cubicBezTo>
                  <a:pt x="5172356" y="9887632"/>
                  <a:pt x="5177610" y="9885005"/>
                  <a:pt x="5185491" y="9882378"/>
                </a:cubicBezTo>
                <a:lnTo>
                  <a:pt x="5540121" y="9785183"/>
                </a:lnTo>
                <a:cubicBezTo>
                  <a:pt x="5545375" y="9782556"/>
                  <a:pt x="5553256" y="9782556"/>
                  <a:pt x="5558510" y="9779929"/>
                </a:cubicBezTo>
                <a:lnTo>
                  <a:pt x="5900006" y="9648584"/>
                </a:lnTo>
                <a:cubicBezTo>
                  <a:pt x="5905260" y="9645958"/>
                  <a:pt x="5913140" y="9643331"/>
                  <a:pt x="5918394" y="9640704"/>
                </a:cubicBezTo>
                <a:lnTo>
                  <a:pt x="6241502" y="9477836"/>
                </a:lnTo>
                <a:cubicBezTo>
                  <a:pt x="6246756" y="9475210"/>
                  <a:pt x="6252010" y="9472583"/>
                  <a:pt x="6259890" y="9467328"/>
                </a:cubicBezTo>
                <a:lnTo>
                  <a:pt x="6564610" y="9272938"/>
                </a:lnTo>
                <a:cubicBezTo>
                  <a:pt x="6569864" y="9270311"/>
                  <a:pt x="6575118" y="9265058"/>
                  <a:pt x="6580372" y="9262431"/>
                </a:cubicBezTo>
                <a:lnTo>
                  <a:pt x="6866703" y="9039145"/>
                </a:lnTo>
                <a:cubicBezTo>
                  <a:pt x="6871957" y="9033891"/>
                  <a:pt x="6877211" y="9031264"/>
                  <a:pt x="6882465" y="9026010"/>
                </a:cubicBezTo>
                <a:lnTo>
                  <a:pt x="7145154" y="8773828"/>
                </a:lnTo>
                <a:cubicBezTo>
                  <a:pt x="7150408" y="8768574"/>
                  <a:pt x="7155662" y="8763321"/>
                  <a:pt x="7158289" y="8760694"/>
                </a:cubicBezTo>
                <a:lnTo>
                  <a:pt x="7397336" y="8482243"/>
                </a:lnTo>
                <a:cubicBezTo>
                  <a:pt x="7402590" y="8476990"/>
                  <a:pt x="7405217" y="8471736"/>
                  <a:pt x="7410470" y="8466481"/>
                </a:cubicBezTo>
                <a:lnTo>
                  <a:pt x="7623249" y="8161763"/>
                </a:lnTo>
                <a:cubicBezTo>
                  <a:pt x="7625876" y="8156508"/>
                  <a:pt x="7631130" y="8151254"/>
                  <a:pt x="7633756" y="8146001"/>
                </a:cubicBezTo>
                <a:lnTo>
                  <a:pt x="7817639" y="7817639"/>
                </a:lnTo>
                <a:cubicBezTo>
                  <a:pt x="7820266" y="7812385"/>
                  <a:pt x="7822893" y="7807132"/>
                  <a:pt x="7825520" y="7799251"/>
                </a:cubicBezTo>
                <a:lnTo>
                  <a:pt x="7943730" y="7528681"/>
                </a:lnTo>
                <a:lnTo>
                  <a:pt x="8140747" y="7373694"/>
                </a:lnTo>
                <a:cubicBezTo>
                  <a:pt x="8146001" y="7368440"/>
                  <a:pt x="8151255" y="7365813"/>
                  <a:pt x="8156509" y="7360560"/>
                </a:cubicBezTo>
                <a:lnTo>
                  <a:pt x="8398182" y="7126765"/>
                </a:lnTo>
                <a:cubicBezTo>
                  <a:pt x="8403436" y="7121512"/>
                  <a:pt x="8406064" y="7116258"/>
                  <a:pt x="8411317" y="7113631"/>
                </a:cubicBezTo>
                <a:lnTo>
                  <a:pt x="8631976" y="6856196"/>
                </a:lnTo>
                <a:cubicBezTo>
                  <a:pt x="8637230" y="6850941"/>
                  <a:pt x="8639857" y="6845688"/>
                  <a:pt x="8645110" y="6840434"/>
                </a:cubicBezTo>
                <a:lnTo>
                  <a:pt x="8842127" y="6559356"/>
                </a:lnTo>
                <a:cubicBezTo>
                  <a:pt x="8844754" y="6554103"/>
                  <a:pt x="8850009" y="6548849"/>
                  <a:pt x="8852636" y="6543595"/>
                </a:cubicBezTo>
                <a:lnTo>
                  <a:pt x="9023384" y="6241502"/>
                </a:lnTo>
                <a:cubicBezTo>
                  <a:pt x="9026010" y="6236248"/>
                  <a:pt x="9028637" y="6230994"/>
                  <a:pt x="9031264" y="6223114"/>
                </a:cubicBezTo>
                <a:lnTo>
                  <a:pt x="9173116" y="5900006"/>
                </a:lnTo>
                <a:cubicBezTo>
                  <a:pt x="9175743" y="5894752"/>
                  <a:pt x="9178370" y="5886872"/>
                  <a:pt x="9180997" y="5881617"/>
                </a:cubicBezTo>
                <a:lnTo>
                  <a:pt x="9293954" y="5540121"/>
                </a:lnTo>
                <a:cubicBezTo>
                  <a:pt x="9296581" y="5534867"/>
                  <a:pt x="9296581" y="5526987"/>
                  <a:pt x="9299208" y="5521733"/>
                </a:cubicBezTo>
                <a:lnTo>
                  <a:pt x="9380641" y="5164475"/>
                </a:lnTo>
                <a:cubicBezTo>
                  <a:pt x="9380641" y="5159221"/>
                  <a:pt x="9383268" y="5153968"/>
                  <a:pt x="9383268" y="5148714"/>
                </a:cubicBezTo>
                <a:lnTo>
                  <a:pt x="9420044" y="4901786"/>
                </a:lnTo>
                <a:cubicBezTo>
                  <a:pt x="9420044" y="4896532"/>
                  <a:pt x="9422671" y="4891278"/>
                  <a:pt x="9422671" y="4886024"/>
                </a:cubicBezTo>
                <a:lnTo>
                  <a:pt x="9446313" y="4505125"/>
                </a:lnTo>
                <a:cubicBezTo>
                  <a:pt x="9446313" y="4499871"/>
                  <a:pt x="9446313" y="4491990"/>
                  <a:pt x="9446313" y="4486737"/>
                </a:cubicBezTo>
                <a:lnTo>
                  <a:pt x="9420044" y="4103210"/>
                </a:lnTo>
                <a:close/>
                <a:moveTo>
                  <a:pt x="1857215" y="1077027"/>
                </a:moveTo>
                <a:lnTo>
                  <a:pt x="924667" y="1032370"/>
                </a:lnTo>
                <a:lnTo>
                  <a:pt x="1849334" y="535887"/>
                </a:lnTo>
                <a:lnTo>
                  <a:pt x="1857215" y="1077027"/>
                </a:lnTo>
                <a:close/>
                <a:moveTo>
                  <a:pt x="399288" y="1405389"/>
                </a:moveTo>
                <a:lnTo>
                  <a:pt x="1862468" y="1476315"/>
                </a:lnTo>
                <a:lnTo>
                  <a:pt x="1943902" y="7702056"/>
                </a:lnTo>
                <a:lnTo>
                  <a:pt x="559529" y="9002369"/>
                </a:lnTo>
                <a:lnTo>
                  <a:pt x="399288" y="1405389"/>
                </a:lnTo>
                <a:close/>
                <a:moveTo>
                  <a:pt x="7276499" y="7941103"/>
                </a:moveTo>
                <a:lnTo>
                  <a:pt x="7074228" y="8230061"/>
                </a:lnTo>
                <a:lnTo>
                  <a:pt x="6848315" y="8495377"/>
                </a:lnTo>
                <a:lnTo>
                  <a:pt x="6598760" y="8734425"/>
                </a:lnTo>
                <a:lnTo>
                  <a:pt x="6328190" y="8947204"/>
                </a:lnTo>
                <a:lnTo>
                  <a:pt x="6039231" y="9131086"/>
                </a:lnTo>
                <a:lnTo>
                  <a:pt x="5734511" y="9286073"/>
                </a:lnTo>
                <a:lnTo>
                  <a:pt x="5414030" y="9409537"/>
                </a:lnTo>
                <a:lnTo>
                  <a:pt x="5077788" y="9501479"/>
                </a:lnTo>
                <a:lnTo>
                  <a:pt x="4731038" y="9559270"/>
                </a:lnTo>
                <a:lnTo>
                  <a:pt x="4371153" y="9582912"/>
                </a:lnTo>
                <a:lnTo>
                  <a:pt x="3998134" y="9569777"/>
                </a:lnTo>
                <a:lnTo>
                  <a:pt x="832726" y="9296580"/>
                </a:lnTo>
                <a:lnTo>
                  <a:pt x="2217099" y="7996268"/>
                </a:lnTo>
                <a:lnTo>
                  <a:pt x="5461315" y="8248450"/>
                </a:lnTo>
                <a:cubicBezTo>
                  <a:pt x="5463941" y="8248450"/>
                  <a:pt x="5469195" y="8248450"/>
                  <a:pt x="5471822" y="8248450"/>
                </a:cubicBezTo>
                <a:lnTo>
                  <a:pt x="5829080" y="8258957"/>
                </a:lnTo>
                <a:cubicBezTo>
                  <a:pt x="5836960" y="8258957"/>
                  <a:pt x="5842214" y="8258957"/>
                  <a:pt x="5850095" y="8258957"/>
                </a:cubicBezTo>
                <a:lnTo>
                  <a:pt x="6199472" y="8232688"/>
                </a:lnTo>
                <a:cubicBezTo>
                  <a:pt x="6207353" y="8232688"/>
                  <a:pt x="6212606" y="8230061"/>
                  <a:pt x="6220487" y="8230061"/>
                </a:cubicBezTo>
                <a:lnTo>
                  <a:pt x="6559356" y="8169643"/>
                </a:lnTo>
                <a:cubicBezTo>
                  <a:pt x="6567237" y="8169643"/>
                  <a:pt x="6572491" y="8167016"/>
                  <a:pt x="6577745" y="8164389"/>
                </a:cubicBezTo>
                <a:lnTo>
                  <a:pt x="6903480" y="8072447"/>
                </a:lnTo>
                <a:cubicBezTo>
                  <a:pt x="6908734" y="8069821"/>
                  <a:pt x="6916614" y="8069821"/>
                  <a:pt x="6921868" y="8067194"/>
                </a:cubicBezTo>
                <a:lnTo>
                  <a:pt x="7234469" y="7943730"/>
                </a:lnTo>
                <a:cubicBezTo>
                  <a:pt x="7239722" y="7941103"/>
                  <a:pt x="7247603" y="7938476"/>
                  <a:pt x="7252856" y="7935849"/>
                </a:cubicBezTo>
                <a:lnTo>
                  <a:pt x="7287006" y="7917461"/>
                </a:lnTo>
                <a:lnTo>
                  <a:pt x="7276499" y="7941103"/>
                </a:lnTo>
                <a:close/>
                <a:moveTo>
                  <a:pt x="7830773" y="6322936"/>
                </a:moveTo>
                <a:lnTo>
                  <a:pt x="7793997" y="6575118"/>
                </a:lnTo>
                <a:lnTo>
                  <a:pt x="7709937" y="6948137"/>
                </a:lnTo>
                <a:lnTo>
                  <a:pt x="7602234" y="7276499"/>
                </a:lnTo>
                <a:lnTo>
                  <a:pt x="7357932" y="7434112"/>
                </a:lnTo>
                <a:lnTo>
                  <a:pt x="7076855" y="7578592"/>
                </a:lnTo>
                <a:lnTo>
                  <a:pt x="6782642" y="7694175"/>
                </a:lnTo>
                <a:lnTo>
                  <a:pt x="6475296" y="7780863"/>
                </a:lnTo>
                <a:lnTo>
                  <a:pt x="6157442" y="7836027"/>
                </a:lnTo>
                <a:lnTo>
                  <a:pt x="5829080" y="7859670"/>
                </a:lnTo>
                <a:lnTo>
                  <a:pt x="5487584" y="7849161"/>
                </a:lnTo>
                <a:lnTo>
                  <a:pt x="2343190" y="7604861"/>
                </a:lnTo>
                <a:lnTo>
                  <a:pt x="2264383" y="1497330"/>
                </a:lnTo>
                <a:lnTo>
                  <a:pt x="3927208" y="1578764"/>
                </a:lnTo>
                <a:lnTo>
                  <a:pt x="4315988" y="1618167"/>
                </a:lnTo>
                <a:lnTo>
                  <a:pt x="4562916" y="1665451"/>
                </a:lnTo>
                <a:lnTo>
                  <a:pt x="4930682" y="1765273"/>
                </a:lnTo>
                <a:lnTo>
                  <a:pt x="5285312" y="1901872"/>
                </a:lnTo>
                <a:lnTo>
                  <a:pt x="5624182" y="2069993"/>
                </a:lnTo>
                <a:lnTo>
                  <a:pt x="5947290" y="2269637"/>
                </a:lnTo>
                <a:lnTo>
                  <a:pt x="6252010" y="2498177"/>
                </a:lnTo>
                <a:lnTo>
                  <a:pt x="6535714" y="2755613"/>
                </a:lnTo>
                <a:lnTo>
                  <a:pt x="6798404" y="3036690"/>
                </a:lnTo>
                <a:lnTo>
                  <a:pt x="7034824" y="3341410"/>
                </a:lnTo>
                <a:lnTo>
                  <a:pt x="7244976" y="3667145"/>
                </a:lnTo>
                <a:lnTo>
                  <a:pt x="7426232" y="4011268"/>
                </a:lnTo>
                <a:lnTo>
                  <a:pt x="7578592" y="4371153"/>
                </a:lnTo>
                <a:lnTo>
                  <a:pt x="7699428" y="4744172"/>
                </a:lnTo>
                <a:lnTo>
                  <a:pt x="7786116" y="5130326"/>
                </a:lnTo>
                <a:lnTo>
                  <a:pt x="7836027" y="5524360"/>
                </a:lnTo>
                <a:lnTo>
                  <a:pt x="7849162" y="5926275"/>
                </a:lnTo>
                <a:lnTo>
                  <a:pt x="7830773" y="6322936"/>
                </a:lnTo>
                <a:close/>
                <a:moveTo>
                  <a:pt x="9007622" y="4854502"/>
                </a:moveTo>
                <a:lnTo>
                  <a:pt x="8973472" y="5085669"/>
                </a:lnTo>
                <a:lnTo>
                  <a:pt x="8894665" y="5424538"/>
                </a:lnTo>
                <a:lnTo>
                  <a:pt x="8786963" y="5747646"/>
                </a:lnTo>
                <a:lnTo>
                  <a:pt x="8652991" y="6052366"/>
                </a:lnTo>
                <a:lnTo>
                  <a:pt x="8492751" y="6338697"/>
                </a:lnTo>
                <a:lnTo>
                  <a:pt x="8306241" y="6604013"/>
                </a:lnTo>
                <a:lnTo>
                  <a:pt x="8159135" y="6774762"/>
                </a:lnTo>
                <a:lnTo>
                  <a:pt x="8185404" y="6653925"/>
                </a:lnTo>
                <a:cubicBezTo>
                  <a:pt x="8185404" y="6648671"/>
                  <a:pt x="8188031" y="6643417"/>
                  <a:pt x="8188031" y="6638163"/>
                </a:cubicBezTo>
                <a:lnTo>
                  <a:pt x="8224807" y="6370220"/>
                </a:lnTo>
                <a:cubicBezTo>
                  <a:pt x="8224807" y="6364966"/>
                  <a:pt x="8224807" y="6359713"/>
                  <a:pt x="8227434" y="6354458"/>
                </a:cubicBezTo>
                <a:lnTo>
                  <a:pt x="8251076" y="5939409"/>
                </a:lnTo>
                <a:cubicBezTo>
                  <a:pt x="8251076" y="5934155"/>
                  <a:pt x="8251076" y="5926275"/>
                  <a:pt x="8251076" y="5921021"/>
                </a:cubicBezTo>
                <a:lnTo>
                  <a:pt x="8235316" y="5500718"/>
                </a:lnTo>
                <a:cubicBezTo>
                  <a:pt x="8235316" y="5495464"/>
                  <a:pt x="8235316" y="5487583"/>
                  <a:pt x="8232689" y="5482329"/>
                </a:cubicBezTo>
                <a:lnTo>
                  <a:pt x="8180151" y="5069907"/>
                </a:lnTo>
                <a:cubicBezTo>
                  <a:pt x="8180151" y="5064653"/>
                  <a:pt x="8177524" y="5056773"/>
                  <a:pt x="8177524" y="5051519"/>
                </a:cubicBezTo>
                <a:lnTo>
                  <a:pt x="8088209" y="4649604"/>
                </a:lnTo>
                <a:cubicBezTo>
                  <a:pt x="8085582" y="4644350"/>
                  <a:pt x="8085582" y="4639097"/>
                  <a:pt x="8082955" y="4631216"/>
                </a:cubicBezTo>
                <a:lnTo>
                  <a:pt x="7956865" y="4239808"/>
                </a:lnTo>
                <a:cubicBezTo>
                  <a:pt x="7954238" y="4234554"/>
                  <a:pt x="7954238" y="4229301"/>
                  <a:pt x="7951610" y="4224047"/>
                </a:cubicBezTo>
                <a:lnTo>
                  <a:pt x="7791370" y="3848401"/>
                </a:lnTo>
                <a:cubicBezTo>
                  <a:pt x="7788744" y="3843147"/>
                  <a:pt x="7786116" y="3837893"/>
                  <a:pt x="7783489" y="3832639"/>
                </a:cubicBezTo>
                <a:lnTo>
                  <a:pt x="7591726" y="3472755"/>
                </a:lnTo>
                <a:cubicBezTo>
                  <a:pt x="7589099" y="3467501"/>
                  <a:pt x="7586472" y="3462247"/>
                  <a:pt x="7583845" y="3456994"/>
                </a:cubicBezTo>
                <a:lnTo>
                  <a:pt x="7363186" y="3118124"/>
                </a:lnTo>
                <a:cubicBezTo>
                  <a:pt x="7360559" y="3112870"/>
                  <a:pt x="7357932" y="3107617"/>
                  <a:pt x="7352679" y="3104990"/>
                </a:cubicBezTo>
                <a:lnTo>
                  <a:pt x="7105751" y="2787135"/>
                </a:lnTo>
                <a:cubicBezTo>
                  <a:pt x="7103124" y="2781882"/>
                  <a:pt x="7097870" y="2779255"/>
                  <a:pt x="7095243" y="2774001"/>
                </a:cubicBezTo>
                <a:lnTo>
                  <a:pt x="6822046" y="2479789"/>
                </a:lnTo>
                <a:cubicBezTo>
                  <a:pt x="6816792" y="2474535"/>
                  <a:pt x="6814165" y="2471908"/>
                  <a:pt x="6808911" y="2466654"/>
                </a:cubicBezTo>
                <a:lnTo>
                  <a:pt x="6512072" y="2198711"/>
                </a:lnTo>
                <a:cubicBezTo>
                  <a:pt x="6506818" y="2193457"/>
                  <a:pt x="6504192" y="2190830"/>
                  <a:pt x="6498938" y="2188204"/>
                </a:cubicBezTo>
                <a:lnTo>
                  <a:pt x="6183711" y="1943902"/>
                </a:lnTo>
                <a:cubicBezTo>
                  <a:pt x="6178457" y="1941275"/>
                  <a:pt x="6173203" y="1936021"/>
                  <a:pt x="6167949" y="1933395"/>
                </a:cubicBezTo>
                <a:lnTo>
                  <a:pt x="5829080" y="1723243"/>
                </a:lnTo>
                <a:cubicBezTo>
                  <a:pt x="5823826" y="1720616"/>
                  <a:pt x="5818572" y="1717989"/>
                  <a:pt x="5813318" y="1715362"/>
                </a:cubicBezTo>
                <a:lnTo>
                  <a:pt x="5456060" y="1539360"/>
                </a:lnTo>
                <a:cubicBezTo>
                  <a:pt x="5450807" y="1536733"/>
                  <a:pt x="5445553" y="1534107"/>
                  <a:pt x="5437672" y="1531480"/>
                </a:cubicBezTo>
                <a:lnTo>
                  <a:pt x="5064653" y="1389627"/>
                </a:lnTo>
                <a:cubicBezTo>
                  <a:pt x="5059400" y="1387000"/>
                  <a:pt x="5051519" y="1384374"/>
                  <a:pt x="5046265" y="1384374"/>
                </a:cubicBezTo>
                <a:lnTo>
                  <a:pt x="4660112" y="1279298"/>
                </a:lnTo>
                <a:cubicBezTo>
                  <a:pt x="4654858" y="1276671"/>
                  <a:pt x="4649604" y="1276671"/>
                  <a:pt x="4644350" y="1276671"/>
                </a:cubicBezTo>
                <a:lnTo>
                  <a:pt x="4381661" y="1226760"/>
                </a:lnTo>
                <a:cubicBezTo>
                  <a:pt x="4376407" y="1226760"/>
                  <a:pt x="4371153" y="1224133"/>
                  <a:pt x="4365899" y="1224133"/>
                </a:cubicBezTo>
                <a:lnTo>
                  <a:pt x="3963984" y="1184730"/>
                </a:lnTo>
                <a:cubicBezTo>
                  <a:pt x="3961357" y="1184730"/>
                  <a:pt x="3956104" y="1184730"/>
                  <a:pt x="3953477" y="1184730"/>
                </a:cubicBezTo>
                <a:lnTo>
                  <a:pt x="2259130" y="1100669"/>
                </a:lnTo>
                <a:lnTo>
                  <a:pt x="2251249" y="415049"/>
                </a:lnTo>
                <a:lnTo>
                  <a:pt x="5474449" y="559529"/>
                </a:lnTo>
                <a:lnTo>
                  <a:pt x="5829080" y="593678"/>
                </a:lnTo>
                <a:lnTo>
                  <a:pt x="6052366" y="635709"/>
                </a:lnTo>
                <a:lnTo>
                  <a:pt x="6385981" y="725023"/>
                </a:lnTo>
                <a:lnTo>
                  <a:pt x="6709090" y="845860"/>
                </a:lnTo>
                <a:lnTo>
                  <a:pt x="7016436" y="998220"/>
                </a:lnTo>
                <a:lnTo>
                  <a:pt x="7310648" y="1179476"/>
                </a:lnTo>
                <a:lnTo>
                  <a:pt x="7586472" y="1387000"/>
                </a:lnTo>
                <a:lnTo>
                  <a:pt x="7843908" y="1618167"/>
                </a:lnTo>
                <a:lnTo>
                  <a:pt x="8080328" y="1872976"/>
                </a:lnTo>
                <a:lnTo>
                  <a:pt x="8295734" y="2148800"/>
                </a:lnTo>
                <a:lnTo>
                  <a:pt x="8487497" y="2443012"/>
                </a:lnTo>
                <a:lnTo>
                  <a:pt x="8652991" y="2755613"/>
                </a:lnTo>
                <a:lnTo>
                  <a:pt x="8789590" y="3081348"/>
                </a:lnTo>
                <a:lnTo>
                  <a:pt x="8899919" y="3414963"/>
                </a:lnTo>
                <a:lnTo>
                  <a:pt x="8976099" y="3764340"/>
                </a:lnTo>
                <a:lnTo>
                  <a:pt x="9020757" y="4124225"/>
                </a:lnTo>
                <a:lnTo>
                  <a:pt x="9031264" y="4489363"/>
                </a:lnTo>
                <a:lnTo>
                  <a:pt x="9007622" y="485450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sp>
        <p:nvSpPr>
          <p:cNvPr id="269" name="Google Shape;269;p95"/>
          <p:cNvSpPr>
            <a:spLocks noGrp="1"/>
          </p:cNvSpPr>
          <p:nvPr>
            <p:ph type="pic" idx="6"/>
          </p:nvPr>
        </p:nvSpPr>
        <p:spPr>
          <a:xfrm>
            <a:off x="2388466" y="0"/>
            <a:ext cx="2263242" cy="1966402"/>
          </a:xfrm>
          <a:prstGeom prst="rect">
            <a:avLst/>
          </a:prstGeom>
          <a:solidFill>
            <a:srgbClr val="BFBFBF">
              <a:alpha val="49803"/>
            </a:srgbClr>
          </a:solidFill>
          <a:ln>
            <a:noFill/>
          </a:ln>
        </p:spPr>
        <p:txBody>
          <a:bodyPr/>
          <a:lstStyle/>
          <a:p>
            <a:endParaRPr lang="en-US"/>
          </a:p>
        </p:txBody>
      </p:sp>
      <p:sp>
        <p:nvSpPr>
          <p:cNvPr id="270" name="Google Shape;270;p95"/>
          <p:cNvSpPr>
            <a:spLocks noGrp="1"/>
          </p:cNvSpPr>
          <p:nvPr>
            <p:ph type="pic" idx="7"/>
          </p:nvPr>
        </p:nvSpPr>
        <p:spPr>
          <a:xfrm>
            <a:off x="2388466" y="4145288"/>
            <a:ext cx="2263242" cy="1966402"/>
          </a:xfrm>
          <a:prstGeom prst="rect">
            <a:avLst/>
          </a:prstGeom>
          <a:solidFill>
            <a:srgbClr val="BFBFBF">
              <a:alpha val="49803"/>
            </a:srgbClr>
          </a:solidFill>
          <a:ln>
            <a:noFill/>
          </a:ln>
        </p:spPr>
        <p:txBody>
          <a:bodyPr/>
          <a:lstStyle/>
          <a:p>
            <a:endParaRPr lang="en-US"/>
          </a:p>
        </p:txBody>
      </p:sp>
      <p:sp>
        <p:nvSpPr>
          <p:cNvPr id="271" name="Google Shape;271;p95"/>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72" name="Google Shape;272;p95"/>
          <p:cNvGrpSpPr/>
          <p:nvPr/>
        </p:nvGrpSpPr>
        <p:grpSpPr>
          <a:xfrm>
            <a:off x="10557955" y="6320597"/>
            <a:ext cx="1404165" cy="315023"/>
            <a:chOff x="0" y="1299"/>
            <a:chExt cx="7680" cy="1723"/>
          </a:xfrm>
        </p:grpSpPr>
        <p:sp>
          <p:nvSpPr>
            <p:cNvPr id="273" name="Google Shape;273;p95"/>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4" name="Google Shape;274;p95"/>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275" name="Google Shape;275;p95"/>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95"/>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95"/>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Full Screen Photo">
  <p:cSld name="Photo: Full Screen Photo">
    <p:bg>
      <p:bgPr>
        <a:solidFill>
          <a:srgbClr val="FFFFFF"/>
        </a:solidFill>
        <a:effectLst/>
      </p:bgPr>
    </p:bg>
    <p:spTree>
      <p:nvGrpSpPr>
        <p:cNvPr id="1" name="Shape 278"/>
        <p:cNvGrpSpPr/>
        <p:nvPr/>
      </p:nvGrpSpPr>
      <p:grpSpPr>
        <a:xfrm>
          <a:off x="0" y="0"/>
          <a:ext cx="0" cy="0"/>
          <a:chOff x="0" y="0"/>
          <a:chExt cx="0" cy="0"/>
        </a:xfrm>
      </p:grpSpPr>
      <p:sp>
        <p:nvSpPr>
          <p:cNvPr id="279" name="Google Shape;279;p96"/>
          <p:cNvSpPr>
            <a:spLocks noGrp="1"/>
          </p:cNvSpPr>
          <p:nvPr>
            <p:ph type="pic" idx="2"/>
          </p:nvPr>
        </p:nvSpPr>
        <p:spPr>
          <a:xfrm>
            <a:off x="-3048" y="0"/>
            <a:ext cx="12198096" cy="6858000"/>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 Bar">
  <p:cSld name="Blank + Bar">
    <p:spTree>
      <p:nvGrpSpPr>
        <p:cNvPr id="1" name="Shape 280"/>
        <p:cNvGrpSpPr/>
        <p:nvPr/>
      </p:nvGrpSpPr>
      <p:grpSpPr>
        <a:xfrm>
          <a:off x="0" y="0"/>
          <a:ext cx="0" cy="0"/>
          <a:chOff x="0" y="0"/>
          <a:chExt cx="0" cy="0"/>
        </a:xfrm>
      </p:grpSpPr>
      <p:sp>
        <p:nvSpPr>
          <p:cNvPr id="281" name="Google Shape;281;p97"/>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2" name="Google Shape;282;p97"/>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97"/>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97"/>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grpSp>
        <p:nvGrpSpPr>
          <p:cNvPr id="285" name="Google Shape;285;p97"/>
          <p:cNvGrpSpPr/>
          <p:nvPr/>
        </p:nvGrpSpPr>
        <p:grpSpPr>
          <a:xfrm>
            <a:off x="10557955" y="6320597"/>
            <a:ext cx="1404165" cy="315023"/>
            <a:chOff x="0" y="1299"/>
            <a:chExt cx="7680" cy="1723"/>
          </a:xfrm>
        </p:grpSpPr>
        <p:sp>
          <p:nvSpPr>
            <p:cNvPr id="286" name="Google Shape;286;p97"/>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7" name="Google Shape;287;p97"/>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con + Callout">
  <p:cSld name="Icon + Callout">
    <p:spTree>
      <p:nvGrpSpPr>
        <p:cNvPr id="1" name="Shape 288"/>
        <p:cNvGrpSpPr/>
        <p:nvPr/>
      </p:nvGrpSpPr>
      <p:grpSpPr>
        <a:xfrm>
          <a:off x="0" y="0"/>
          <a:ext cx="0" cy="0"/>
          <a:chOff x="0" y="0"/>
          <a:chExt cx="0" cy="0"/>
        </a:xfrm>
      </p:grpSpPr>
      <p:sp>
        <p:nvSpPr>
          <p:cNvPr id="289" name="Google Shape;289;p98"/>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0" name="Google Shape;290;p98"/>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1" name="Google Shape;291;p98"/>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98"/>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grpSp>
        <p:nvGrpSpPr>
          <p:cNvPr id="293" name="Google Shape;293;p98"/>
          <p:cNvGrpSpPr/>
          <p:nvPr/>
        </p:nvGrpSpPr>
        <p:grpSpPr>
          <a:xfrm>
            <a:off x="10557955" y="6320597"/>
            <a:ext cx="1404165" cy="315023"/>
            <a:chOff x="0" y="1299"/>
            <a:chExt cx="7680" cy="1723"/>
          </a:xfrm>
        </p:grpSpPr>
        <p:sp>
          <p:nvSpPr>
            <p:cNvPr id="294" name="Google Shape;294;p98"/>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5" name="Google Shape;295;p98"/>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cxnSp>
        <p:nvCxnSpPr>
          <p:cNvPr id="296" name="Google Shape;296;p98"/>
          <p:cNvCxnSpPr/>
          <p:nvPr/>
        </p:nvCxnSpPr>
        <p:spPr>
          <a:xfrm rot="10800000">
            <a:off x="3754966" y="1777767"/>
            <a:ext cx="0" cy="2640763"/>
          </a:xfrm>
          <a:prstGeom prst="straightConnector1">
            <a:avLst/>
          </a:prstGeom>
          <a:noFill/>
          <a:ln w="25400" cap="flat" cmpd="sng">
            <a:solidFill>
              <a:schemeClr val="accent1"/>
            </a:solidFill>
            <a:prstDash val="solid"/>
            <a:miter lim="400000"/>
            <a:headEnd type="none" w="sm" len="sm"/>
            <a:tailEnd type="none" w="sm" len="sm"/>
          </a:ln>
        </p:spPr>
      </p:cxnSp>
      <p:sp>
        <p:nvSpPr>
          <p:cNvPr id="297" name="Google Shape;297;p98"/>
          <p:cNvSpPr txBox="1">
            <a:spLocks noGrp="1"/>
          </p:cNvSpPr>
          <p:nvPr>
            <p:ph type="body" idx="1"/>
          </p:nvPr>
        </p:nvSpPr>
        <p:spPr>
          <a:xfrm>
            <a:off x="4255623" y="2288927"/>
            <a:ext cx="6117016" cy="1611094"/>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SzPts val="3200"/>
              <a:buNone/>
              <a:defRPr sz="32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8" name="Google Shape;298;p98"/>
          <p:cNvPicPr preferRelativeResize="0"/>
          <p:nvPr/>
        </p:nvPicPr>
        <p:blipFill rotWithShape="1">
          <a:blip r:embed="rId2">
            <a:alphaModFix/>
          </a:blip>
          <a:srcRect/>
          <a:stretch/>
        </p:blipFill>
        <p:spPr>
          <a:xfrm>
            <a:off x="1556950" y="2331667"/>
            <a:ext cx="1525614" cy="15256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cons + Takeaways">
  <p:cSld name="Icons + Takeaways">
    <p:spTree>
      <p:nvGrpSpPr>
        <p:cNvPr id="1" name="Shape 299"/>
        <p:cNvGrpSpPr/>
        <p:nvPr/>
      </p:nvGrpSpPr>
      <p:grpSpPr>
        <a:xfrm>
          <a:off x="0" y="0"/>
          <a:ext cx="0" cy="0"/>
          <a:chOff x="0" y="0"/>
          <a:chExt cx="0" cy="0"/>
        </a:xfrm>
      </p:grpSpPr>
      <p:sp>
        <p:nvSpPr>
          <p:cNvPr id="300" name="Google Shape;300;p99"/>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1" name="Google Shape;301;p99"/>
          <p:cNvSpPr txBox="1">
            <a:spLocks noGrp="1"/>
          </p:cNvSpPr>
          <p:nvPr>
            <p:ph type="dt" idx="10"/>
          </p:nvPr>
        </p:nvSpPr>
        <p:spPr>
          <a:xfrm>
            <a:off x="-1373145" y="661916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99"/>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3" name="Google Shape;303;p99"/>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grpSp>
        <p:nvGrpSpPr>
          <p:cNvPr id="304" name="Google Shape;304;p99"/>
          <p:cNvGrpSpPr/>
          <p:nvPr/>
        </p:nvGrpSpPr>
        <p:grpSpPr>
          <a:xfrm>
            <a:off x="10557955" y="6320597"/>
            <a:ext cx="1404165" cy="315023"/>
            <a:chOff x="0" y="1299"/>
            <a:chExt cx="7680" cy="1723"/>
          </a:xfrm>
        </p:grpSpPr>
        <p:sp>
          <p:nvSpPr>
            <p:cNvPr id="305" name="Google Shape;305;p99"/>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6" name="Google Shape;306;p99"/>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07" name="Google Shape;307;p99"/>
          <p:cNvSpPr txBox="1">
            <a:spLocks noGrp="1"/>
          </p:cNvSpPr>
          <p:nvPr>
            <p:ph type="body" idx="1"/>
          </p:nvPr>
        </p:nvSpPr>
        <p:spPr>
          <a:xfrm>
            <a:off x="1099053" y="3573152"/>
            <a:ext cx="2434693" cy="35131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99"/>
          <p:cNvSpPr txBox="1">
            <a:spLocks noGrp="1"/>
          </p:cNvSpPr>
          <p:nvPr>
            <p:ph type="body" idx="2"/>
          </p:nvPr>
        </p:nvSpPr>
        <p:spPr>
          <a:xfrm>
            <a:off x="661430" y="4092762"/>
            <a:ext cx="3309938" cy="646113"/>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1800"/>
              <a:buNone/>
              <a:defRPr sz="1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99"/>
          <p:cNvSpPr txBox="1">
            <a:spLocks noGrp="1"/>
          </p:cNvSpPr>
          <p:nvPr>
            <p:ph type="body" idx="3"/>
          </p:nvPr>
        </p:nvSpPr>
        <p:spPr>
          <a:xfrm>
            <a:off x="4878654" y="3573152"/>
            <a:ext cx="2434693" cy="35131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99"/>
          <p:cNvSpPr txBox="1">
            <a:spLocks noGrp="1"/>
          </p:cNvSpPr>
          <p:nvPr>
            <p:ph type="body" idx="4"/>
          </p:nvPr>
        </p:nvSpPr>
        <p:spPr>
          <a:xfrm>
            <a:off x="4441031" y="4092762"/>
            <a:ext cx="3309938" cy="646113"/>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1800"/>
              <a:buNone/>
              <a:defRPr sz="1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1" name="Google Shape;311;p99"/>
          <p:cNvSpPr txBox="1">
            <a:spLocks noGrp="1"/>
          </p:cNvSpPr>
          <p:nvPr>
            <p:ph type="body" idx="5"/>
          </p:nvPr>
        </p:nvSpPr>
        <p:spPr>
          <a:xfrm>
            <a:off x="8658255" y="3573152"/>
            <a:ext cx="2434693" cy="35131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2000"/>
              <a:buNone/>
              <a:defRPr sz="20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 name="Google Shape;312;p99"/>
          <p:cNvSpPr txBox="1">
            <a:spLocks noGrp="1"/>
          </p:cNvSpPr>
          <p:nvPr>
            <p:ph type="body" idx="6"/>
          </p:nvPr>
        </p:nvSpPr>
        <p:spPr>
          <a:xfrm>
            <a:off x="8220632" y="4092762"/>
            <a:ext cx="3309938" cy="646113"/>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SzPts val="1800"/>
              <a:buNone/>
              <a:defRPr sz="1800"/>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3" name="Google Shape;313;p99"/>
          <p:cNvPicPr preferRelativeResize="0"/>
          <p:nvPr/>
        </p:nvPicPr>
        <p:blipFill rotWithShape="1">
          <a:blip r:embed="rId2">
            <a:alphaModFix/>
          </a:blip>
          <a:srcRect/>
          <a:stretch/>
        </p:blipFill>
        <p:spPr>
          <a:xfrm>
            <a:off x="1553592" y="1957141"/>
            <a:ext cx="1525614" cy="1525614"/>
          </a:xfrm>
          <a:prstGeom prst="rect">
            <a:avLst/>
          </a:prstGeom>
          <a:noFill/>
          <a:ln>
            <a:noFill/>
          </a:ln>
        </p:spPr>
      </p:pic>
      <p:pic>
        <p:nvPicPr>
          <p:cNvPr id="314" name="Google Shape;314;p99"/>
          <p:cNvPicPr preferRelativeResize="0"/>
          <p:nvPr/>
        </p:nvPicPr>
        <p:blipFill rotWithShape="1">
          <a:blip r:embed="rId3">
            <a:alphaModFix/>
          </a:blip>
          <a:srcRect/>
          <a:stretch/>
        </p:blipFill>
        <p:spPr>
          <a:xfrm>
            <a:off x="5333193" y="1957141"/>
            <a:ext cx="1525614" cy="1525614"/>
          </a:xfrm>
          <a:prstGeom prst="rect">
            <a:avLst/>
          </a:prstGeom>
          <a:noFill/>
          <a:ln>
            <a:noFill/>
          </a:ln>
        </p:spPr>
      </p:pic>
      <p:pic>
        <p:nvPicPr>
          <p:cNvPr id="315" name="Google Shape;315;p99"/>
          <p:cNvPicPr preferRelativeResize="0"/>
          <p:nvPr/>
        </p:nvPicPr>
        <p:blipFill rotWithShape="1">
          <a:blip r:embed="rId4">
            <a:alphaModFix/>
          </a:blip>
          <a:srcRect/>
          <a:stretch/>
        </p:blipFill>
        <p:spPr>
          <a:xfrm>
            <a:off x="9112794" y="1957141"/>
            <a:ext cx="1525614" cy="15256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hoto: 2-up">
  <p:cSld name="Photo: 2-up">
    <p:bg>
      <p:bgPr>
        <a:solidFill>
          <a:schemeClr val="lt1"/>
        </a:solidFill>
        <a:effectLst/>
      </p:bgPr>
    </p:bg>
    <p:spTree>
      <p:nvGrpSpPr>
        <p:cNvPr id="1" name="Shape 316"/>
        <p:cNvGrpSpPr/>
        <p:nvPr/>
      </p:nvGrpSpPr>
      <p:grpSpPr>
        <a:xfrm>
          <a:off x="0" y="0"/>
          <a:ext cx="0" cy="0"/>
          <a:chOff x="0" y="0"/>
          <a:chExt cx="0" cy="0"/>
        </a:xfrm>
      </p:grpSpPr>
      <p:sp>
        <p:nvSpPr>
          <p:cNvPr id="317" name="Google Shape;317;p100"/>
          <p:cNvSpPr>
            <a:spLocks noGrp="1"/>
          </p:cNvSpPr>
          <p:nvPr>
            <p:ph type="pic" idx="2"/>
          </p:nvPr>
        </p:nvSpPr>
        <p:spPr>
          <a:xfrm>
            <a:off x="6156960" y="0"/>
            <a:ext cx="6035040" cy="6858000"/>
          </a:xfrm>
          <a:prstGeom prst="rect">
            <a:avLst/>
          </a:prstGeom>
          <a:solidFill>
            <a:srgbClr val="DCDCDC">
              <a:alpha val="49803"/>
            </a:srgbClr>
          </a:solidFill>
          <a:ln>
            <a:noFill/>
          </a:ln>
        </p:spPr>
        <p:txBody>
          <a:bodyPr/>
          <a:lstStyle/>
          <a:p>
            <a:endParaRPr lang="en-US"/>
          </a:p>
        </p:txBody>
      </p:sp>
      <p:sp>
        <p:nvSpPr>
          <p:cNvPr id="318" name="Google Shape;318;p100"/>
          <p:cNvSpPr>
            <a:spLocks noGrp="1"/>
          </p:cNvSpPr>
          <p:nvPr>
            <p:ph type="pic" idx="3"/>
          </p:nvPr>
        </p:nvSpPr>
        <p:spPr>
          <a:xfrm>
            <a:off x="0" y="0"/>
            <a:ext cx="6035040" cy="6858000"/>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hoto: 3-up">
  <p:cSld name="Photo: 3-up">
    <p:bg>
      <p:bgPr>
        <a:solidFill>
          <a:schemeClr val="lt1"/>
        </a:solidFill>
        <a:effectLst/>
      </p:bgPr>
    </p:bg>
    <p:spTree>
      <p:nvGrpSpPr>
        <p:cNvPr id="1" name="Shape 319"/>
        <p:cNvGrpSpPr/>
        <p:nvPr/>
      </p:nvGrpSpPr>
      <p:grpSpPr>
        <a:xfrm>
          <a:off x="0" y="0"/>
          <a:ext cx="0" cy="0"/>
          <a:chOff x="0" y="0"/>
          <a:chExt cx="0" cy="0"/>
        </a:xfrm>
      </p:grpSpPr>
      <p:sp>
        <p:nvSpPr>
          <p:cNvPr id="320" name="Google Shape;320;p101"/>
          <p:cNvSpPr>
            <a:spLocks noGrp="1"/>
          </p:cNvSpPr>
          <p:nvPr>
            <p:ph type="pic" idx="2"/>
          </p:nvPr>
        </p:nvSpPr>
        <p:spPr>
          <a:xfrm>
            <a:off x="4107180" y="0"/>
            <a:ext cx="3977640" cy="6858000"/>
          </a:xfrm>
          <a:prstGeom prst="rect">
            <a:avLst/>
          </a:prstGeom>
          <a:solidFill>
            <a:srgbClr val="DCDCDC">
              <a:alpha val="49803"/>
            </a:srgbClr>
          </a:solidFill>
          <a:ln>
            <a:noFill/>
          </a:ln>
        </p:spPr>
        <p:txBody>
          <a:bodyPr/>
          <a:lstStyle/>
          <a:p>
            <a:endParaRPr lang="en-US"/>
          </a:p>
        </p:txBody>
      </p:sp>
      <p:sp>
        <p:nvSpPr>
          <p:cNvPr id="321" name="Google Shape;321;p101"/>
          <p:cNvSpPr>
            <a:spLocks noGrp="1"/>
          </p:cNvSpPr>
          <p:nvPr>
            <p:ph type="pic" idx="3"/>
          </p:nvPr>
        </p:nvSpPr>
        <p:spPr>
          <a:xfrm>
            <a:off x="0" y="0"/>
            <a:ext cx="3977640" cy="6858000"/>
          </a:xfrm>
          <a:prstGeom prst="rect">
            <a:avLst/>
          </a:prstGeom>
          <a:solidFill>
            <a:srgbClr val="DCDCDC">
              <a:alpha val="49803"/>
            </a:srgbClr>
          </a:solidFill>
          <a:ln>
            <a:noFill/>
          </a:ln>
        </p:spPr>
        <p:txBody>
          <a:bodyPr/>
          <a:lstStyle/>
          <a:p>
            <a:endParaRPr lang="en-US"/>
          </a:p>
        </p:txBody>
      </p:sp>
      <p:sp>
        <p:nvSpPr>
          <p:cNvPr id="322" name="Google Shape;322;p101"/>
          <p:cNvSpPr>
            <a:spLocks noGrp="1"/>
          </p:cNvSpPr>
          <p:nvPr>
            <p:ph type="pic" idx="4"/>
          </p:nvPr>
        </p:nvSpPr>
        <p:spPr>
          <a:xfrm>
            <a:off x="8214360" y="0"/>
            <a:ext cx="3977640" cy="6858000"/>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hoto: 4-up">
  <p:cSld name="Photo: 4-up">
    <p:bg>
      <p:bgPr>
        <a:solidFill>
          <a:schemeClr val="lt1"/>
        </a:solidFill>
        <a:effectLst/>
      </p:bgPr>
    </p:bg>
    <p:spTree>
      <p:nvGrpSpPr>
        <p:cNvPr id="1" name="Shape 323"/>
        <p:cNvGrpSpPr/>
        <p:nvPr/>
      </p:nvGrpSpPr>
      <p:grpSpPr>
        <a:xfrm>
          <a:off x="0" y="0"/>
          <a:ext cx="0" cy="0"/>
          <a:chOff x="0" y="0"/>
          <a:chExt cx="0" cy="0"/>
        </a:xfrm>
      </p:grpSpPr>
      <p:sp>
        <p:nvSpPr>
          <p:cNvPr id="324" name="Google Shape;324;p102"/>
          <p:cNvSpPr>
            <a:spLocks noGrp="1"/>
          </p:cNvSpPr>
          <p:nvPr>
            <p:ph type="pic" idx="2"/>
          </p:nvPr>
        </p:nvSpPr>
        <p:spPr>
          <a:xfrm>
            <a:off x="6156960" y="3483864"/>
            <a:ext cx="6035040" cy="3374136"/>
          </a:xfrm>
          <a:prstGeom prst="rect">
            <a:avLst/>
          </a:prstGeom>
          <a:solidFill>
            <a:srgbClr val="DCDCDC">
              <a:alpha val="49803"/>
            </a:srgbClr>
          </a:solidFill>
          <a:ln>
            <a:noFill/>
          </a:ln>
        </p:spPr>
        <p:txBody>
          <a:bodyPr/>
          <a:lstStyle/>
          <a:p>
            <a:endParaRPr lang="en-US"/>
          </a:p>
        </p:txBody>
      </p:sp>
      <p:sp>
        <p:nvSpPr>
          <p:cNvPr id="325" name="Google Shape;325;p102"/>
          <p:cNvSpPr>
            <a:spLocks noGrp="1"/>
          </p:cNvSpPr>
          <p:nvPr>
            <p:ph type="pic" idx="3"/>
          </p:nvPr>
        </p:nvSpPr>
        <p:spPr>
          <a:xfrm>
            <a:off x="6156960" y="0"/>
            <a:ext cx="6035040" cy="3374136"/>
          </a:xfrm>
          <a:prstGeom prst="rect">
            <a:avLst/>
          </a:prstGeom>
          <a:solidFill>
            <a:srgbClr val="DCDCDC">
              <a:alpha val="49803"/>
            </a:srgbClr>
          </a:solidFill>
          <a:ln>
            <a:noFill/>
          </a:ln>
        </p:spPr>
        <p:txBody>
          <a:bodyPr/>
          <a:lstStyle/>
          <a:p>
            <a:endParaRPr lang="en-US"/>
          </a:p>
        </p:txBody>
      </p:sp>
      <p:sp>
        <p:nvSpPr>
          <p:cNvPr id="326" name="Google Shape;326;p102"/>
          <p:cNvSpPr>
            <a:spLocks noGrp="1"/>
          </p:cNvSpPr>
          <p:nvPr>
            <p:ph type="pic" idx="4"/>
          </p:nvPr>
        </p:nvSpPr>
        <p:spPr>
          <a:xfrm>
            <a:off x="0" y="3483864"/>
            <a:ext cx="6035040" cy="3374136"/>
          </a:xfrm>
          <a:prstGeom prst="rect">
            <a:avLst/>
          </a:prstGeom>
          <a:solidFill>
            <a:srgbClr val="DCDCDC">
              <a:alpha val="49803"/>
            </a:srgbClr>
          </a:solidFill>
          <a:ln>
            <a:noFill/>
          </a:ln>
        </p:spPr>
        <p:txBody>
          <a:bodyPr/>
          <a:lstStyle/>
          <a:p>
            <a:endParaRPr lang="en-US"/>
          </a:p>
        </p:txBody>
      </p:sp>
      <p:sp>
        <p:nvSpPr>
          <p:cNvPr id="327" name="Google Shape;327;p102"/>
          <p:cNvSpPr>
            <a:spLocks noGrp="1"/>
          </p:cNvSpPr>
          <p:nvPr>
            <p:ph type="pic" idx="5"/>
          </p:nvPr>
        </p:nvSpPr>
        <p:spPr>
          <a:xfrm>
            <a:off x="0" y="0"/>
            <a:ext cx="6035040" cy="3374136"/>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hoto: Mosaic 4">
  <p:cSld name="Photo: Mosaic 4">
    <p:bg>
      <p:bgPr>
        <a:solidFill>
          <a:schemeClr val="lt1"/>
        </a:solidFill>
        <a:effectLst/>
      </p:bgPr>
    </p:bg>
    <p:spTree>
      <p:nvGrpSpPr>
        <p:cNvPr id="1" name="Shape 328"/>
        <p:cNvGrpSpPr/>
        <p:nvPr/>
      </p:nvGrpSpPr>
      <p:grpSpPr>
        <a:xfrm>
          <a:off x="0" y="0"/>
          <a:ext cx="0" cy="0"/>
          <a:chOff x="0" y="0"/>
          <a:chExt cx="0" cy="0"/>
        </a:xfrm>
      </p:grpSpPr>
      <p:sp>
        <p:nvSpPr>
          <p:cNvPr id="329" name="Google Shape;329;p103"/>
          <p:cNvSpPr>
            <a:spLocks noGrp="1"/>
          </p:cNvSpPr>
          <p:nvPr>
            <p:ph type="pic" idx="2"/>
          </p:nvPr>
        </p:nvSpPr>
        <p:spPr>
          <a:xfrm>
            <a:off x="3081528" y="3483864"/>
            <a:ext cx="9110472" cy="3374136"/>
          </a:xfrm>
          <a:prstGeom prst="rect">
            <a:avLst/>
          </a:prstGeom>
          <a:solidFill>
            <a:srgbClr val="DCDCDC">
              <a:alpha val="49803"/>
            </a:srgbClr>
          </a:solidFill>
          <a:ln>
            <a:noFill/>
          </a:ln>
        </p:spPr>
        <p:txBody>
          <a:bodyPr/>
          <a:lstStyle/>
          <a:p>
            <a:endParaRPr lang="en-US"/>
          </a:p>
        </p:txBody>
      </p:sp>
      <p:sp>
        <p:nvSpPr>
          <p:cNvPr id="330" name="Google Shape;330;p103"/>
          <p:cNvSpPr>
            <a:spLocks noGrp="1"/>
          </p:cNvSpPr>
          <p:nvPr>
            <p:ph type="pic" idx="3"/>
          </p:nvPr>
        </p:nvSpPr>
        <p:spPr>
          <a:xfrm>
            <a:off x="0" y="3483864"/>
            <a:ext cx="2944368" cy="3374136"/>
          </a:xfrm>
          <a:prstGeom prst="rect">
            <a:avLst/>
          </a:prstGeom>
          <a:solidFill>
            <a:srgbClr val="DCDCDC">
              <a:alpha val="49803"/>
            </a:srgbClr>
          </a:solidFill>
          <a:ln>
            <a:noFill/>
          </a:ln>
        </p:spPr>
        <p:txBody>
          <a:bodyPr/>
          <a:lstStyle/>
          <a:p>
            <a:endParaRPr lang="en-US"/>
          </a:p>
        </p:txBody>
      </p:sp>
      <p:sp>
        <p:nvSpPr>
          <p:cNvPr id="331" name="Google Shape;331;p103"/>
          <p:cNvSpPr>
            <a:spLocks noGrp="1"/>
          </p:cNvSpPr>
          <p:nvPr>
            <p:ph type="pic" idx="4"/>
          </p:nvPr>
        </p:nvSpPr>
        <p:spPr>
          <a:xfrm>
            <a:off x="9247632" y="0"/>
            <a:ext cx="2944368" cy="3374136"/>
          </a:xfrm>
          <a:prstGeom prst="rect">
            <a:avLst/>
          </a:prstGeom>
          <a:solidFill>
            <a:srgbClr val="DCDCDC">
              <a:alpha val="49803"/>
            </a:srgbClr>
          </a:solidFill>
          <a:ln>
            <a:noFill/>
          </a:ln>
        </p:spPr>
        <p:txBody>
          <a:bodyPr/>
          <a:lstStyle/>
          <a:p>
            <a:endParaRPr lang="en-US"/>
          </a:p>
        </p:txBody>
      </p:sp>
      <p:sp>
        <p:nvSpPr>
          <p:cNvPr id="332" name="Google Shape;332;p103"/>
          <p:cNvSpPr>
            <a:spLocks noGrp="1"/>
          </p:cNvSpPr>
          <p:nvPr>
            <p:ph type="pic" idx="5"/>
          </p:nvPr>
        </p:nvSpPr>
        <p:spPr>
          <a:xfrm>
            <a:off x="6164580" y="0"/>
            <a:ext cx="2944368" cy="3374136"/>
          </a:xfrm>
          <a:prstGeom prst="rect">
            <a:avLst/>
          </a:prstGeom>
          <a:solidFill>
            <a:srgbClr val="DCDCDC">
              <a:alpha val="49803"/>
            </a:srgbClr>
          </a:solidFill>
          <a:ln>
            <a:noFill/>
          </a:ln>
        </p:spPr>
        <p:txBody>
          <a:bodyPr/>
          <a:lstStyle/>
          <a:p>
            <a:endParaRPr lang="en-US"/>
          </a:p>
        </p:txBody>
      </p:sp>
      <p:sp>
        <p:nvSpPr>
          <p:cNvPr id="333" name="Google Shape;333;p103"/>
          <p:cNvSpPr>
            <a:spLocks noGrp="1"/>
          </p:cNvSpPr>
          <p:nvPr>
            <p:ph type="pic" idx="6"/>
          </p:nvPr>
        </p:nvSpPr>
        <p:spPr>
          <a:xfrm>
            <a:off x="0" y="0"/>
            <a:ext cx="6025896" cy="3374136"/>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arge Photo">
  <p:cSld name="Large Photo">
    <p:spTree>
      <p:nvGrpSpPr>
        <p:cNvPr id="1" name="Shape 334"/>
        <p:cNvGrpSpPr/>
        <p:nvPr/>
      </p:nvGrpSpPr>
      <p:grpSpPr>
        <a:xfrm>
          <a:off x="0" y="0"/>
          <a:ext cx="0" cy="0"/>
          <a:chOff x="0" y="0"/>
          <a:chExt cx="0" cy="0"/>
        </a:xfrm>
      </p:grpSpPr>
      <p:sp>
        <p:nvSpPr>
          <p:cNvPr id="335" name="Google Shape;335;p104"/>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36" name="Google Shape;336;p104"/>
          <p:cNvGrpSpPr/>
          <p:nvPr/>
        </p:nvGrpSpPr>
        <p:grpSpPr>
          <a:xfrm>
            <a:off x="10557955" y="6320597"/>
            <a:ext cx="1404165" cy="315023"/>
            <a:chOff x="0" y="1299"/>
            <a:chExt cx="7680" cy="1723"/>
          </a:xfrm>
        </p:grpSpPr>
        <p:sp>
          <p:nvSpPr>
            <p:cNvPr id="337" name="Google Shape;337;p104"/>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38" name="Google Shape;338;p104"/>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39" name="Google Shape;339;p104"/>
          <p:cNvSpPr>
            <a:spLocks noGrp="1"/>
          </p:cNvSpPr>
          <p:nvPr>
            <p:ph type="pic" idx="2"/>
          </p:nvPr>
        </p:nvSpPr>
        <p:spPr>
          <a:xfrm>
            <a:off x="0" y="0"/>
            <a:ext cx="12192000" cy="6127750"/>
          </a:xfrm>
          <a:prstGeom prst="rect">
            <a:avLst/>
          </a:prstGeom>
          <a:solidFill>
            <a:schemeClr val="lt1"/>
          </a:solidFill>
          <a:ln>
            <a:noFill/>
          </a:ln>
        </p:spPr>
        <p:txBody>
          <a:bodyPr/>
          <a:lstStyle/>
          <a:p>
            <a:endParaRPr lang="en-US"/>
          </a:p>
        </p:txBody>
      </p:sp>
      <p:sp>
        <p:nvSpPr>
          <p:cNvPr id="340" name="Google Shape;340;p104"/>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1" name="Google Shape;341;p104"/>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p104"/>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_The Hill">
  <p:cSld name="Cover_The Hill">
    <p:spTree>
      <p:nvGrpSpPr>
        <p:cNvPr id="1" name="Shape 37"/>
        <p:cNvGrpSpPr/>
        <p:nvPr/>
      </p:nvGrpSpPr>
      <p:grpSpPr>
        <a:xfrm>
          <a:off x="0" y="0"/>
          <a:ext cx="0" cy="0"/>
          <a:chOff x="0" y="0"/>
          <a:chExt cx="0" cy="0"/>
        </a:xfrm>
      </p:grpSpPr>
      <p:pic>
        <p:nvPicPr>
          <p:cNvPr id="38" name="Google Shape;38;p72"/>
          <p:cNvPicPr preferRelativeResize="0"/>
          <p:nvPr/>
        </p:nvPicPr>
        <p:blipFill rotWithShape="1">
          <a:blip r:embed="rId2">
            <a:alphaModFix/>
          </a:blip>
          <a:srcRect l="2366" t="21034" r="6964" b="2460"/>
          <a:stretch/>
        </p:blipFill>
        <p:spPr>
          <a:xfrm>
            <a:off x="0" y="2"/>
            <a:ext cx="12198096" cy="6857998"/>
          </a:xfrm>
          <a:prstGeom prst="rect">
            <a:avLst/>
          </a:prstGeom>
          <a:noFill/>
          <a:ln>
            <a:noFill/>
          </a:ln>
        </p:spPr>
      </p:pic>
      <p:sp>
        <p:nvSpPr>
          <p:cNvPr id="39" name="Google Shape;39;p72"/>
          <p:cNvSpPr/>
          <p:nvPr/>
        </p:nvSpPr>
        <p:spPr>
          <a:xfrm>
            <a:off x="457201" y="0"/>
            <a:ext cx="5638800" cy="6858000"/>
          </a:xfrm>
          <a:prstGeom prst="rect">
            <a:avLst/>
          </a:prstGeom>
          <a:solidFill>
            <a:schemeClr val="lt2">
              <a:alpha val="9215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 name="Google Shape;40;p72"/>
          <p:cNvSpPr txBox="1">
            <a:spLocks noGrp="1"/>
          </p:cNvSpPr>
          <p:nvPr>
            <p:ph type="title"/>
          </p:nvPr>
        </p:nvSpPr>
        <p:spPr>
          <a:xfrm>
            <a:off x="998991" y="365125"/>
            <a:ext cx="4602480" cy="3281045"/>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1" name="Google Shape;41;p72"/>
          <p:cNvGrpSpPr/>
          <p:nvPr/>
        </p:nvGrpSpPr>
        <p:grpSpPr>
          <a:xfrm>
            <a:off x="1969303" y="4109165"/>
            <a:ext cx="2661855" cy="1797998"/>
            <a:chOff x="-2931" y="-4852"/>
            <a:chExt cx="17157" cy="11589"/>
          </a:xfrm>
        </p:grpSpPr>
        <p:sp>
          <p:nvSpPr>
            <p:cNvPr id="42" name="Google Shape;42;p72"/>
            <p:cNvSpPr/>
            <p:nvPr/>
          </p:nvSpPr>
          <p:spPr>
            <a:xfrm>
              <a:off x="3516" y="-4567"/>
              <a:ext cx="4245" cy="4568"/>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 name="Google Shape;43;p72"/>
            <p:cNvSpPr/>
            <p:nvPr/>
          </p:nvSpPr>
          <p:spPr>
            <a:xfrm>
              <a:off x="-2931" y="1653"/>
              <a:ext cx="17157" cy="5084"/>
            </a:xfrm>
            <a:custGeom>
              <a:avLst/>
              <a:gdLst/>
              <a:ahLst/>
              <a:cxnLst/>
              <a:rect l="l" t="t" r="r" b="b"/>
              <a:pathLst>
                <a:path w="974" h="286" extrusionOk="0">
                  <a:moveTo>
                    <a:pt x="104" y="92"/>
                  </a:moveTo>
                  <a:cubicBezTo>
                    <a:pt x="106" y="93"/>
                    <a:pt x="107" y="96"/>
                    <a:pt x="108" y="100"/>
                  </a:cubicBezTo>
                  <a:cubicBezTo>
                    <a:pt x="108" y="102"/>
                    <a:pt x="109" y="103"/>
                    <a:pt x="110" y="103"/>
                  </a:cubicBezTo>
                  <a:cubicBezTo>
                    <a:pt x="111" y="103"/>
                    <a:pt x="112" y="102"/>
                    <a:pt x="112" y="100"/>
                  </a:cubicBezTo>
                  <a:cubicBezTo>
                    <a:pt x="112" y="99"/>
                    <a:pt x="111" y="98"/>
                    <a:pt x="111" y="96"/>
                  </a:cubicBezTo>
                  <a:cubicBezTo>
                    <a:pt x="111" y="94"/>
                    <a:pt x="111" y="91"/>
                    <a:pt x="111" y="88"/>
                  </a:cubicBezTo>
                  <a:cubicBezTo>
                    <a:pt x="111" y="84"/>
                    <a:pt x="110" y="82"/>
                    <a:pt x="110" y="82"/>
                  </a:cubicBezTo>
                  <a:cubicBezTo>
                    <a:pt x="109" y="81"/>
                    <a:pt x="107" y="81"/>
                    <a:pt x="104" y="81"/>
                  </a:cubicBezTo>
                  <a:cubicBezTo>
                    <a:pt x="7" y="81"/>
                    <a:pt x="7" y="81"/>
                    <a:pt x="7" y="81"/>
                  </a:cubicBezTo>
                  <a:cubicBezTo>
                    <a:pt x="5" y="81"/>
                    <a:pt x="4" y="81"/>
                    <a:pt x="4" y="82"/>
                  </a:cubicBezTo>
                  <a:cubicBezTo>
                    <a:pt x="3" y="83"/>
                    <a:pt x="3" y="85"/>
                    <a:pt x="3" y="87"/>
                  </a:cubicBezTo>
                  <a:cubicBezTo>
                    <a:pt x="3" y="90"/>
                    <a:pt x="2" y="94"/>
                    <a:pt x="1" y="98"/>
                  </a:cubicBezTo>
                  <a:cubicBezTo>
                    <a:pt x="1" y="101"/>
                    <a:pt x="0" y="103"/>
                    <a:pt x="0" y="105"/>
                  </a:cubicBezTo>
                  <a:cubicBezTo>
                    <a:pt x="0" y="106"/>
                    <a:pt x="1" y="107"/>
                    <a:pt x="2" y="107"/>
                  </a:cubicBezTo>
                  <a:cubicBezTo>
                    <a:pt x="3" y="107"/>
                    <a:pt x="4" y="106"/>
                    <a:pt x="4" y="104"/>
                  </a:cubicBezTo>
                  <a:cubicBezTo>
                    <a:pt x="5" y="98"/>
                    <a:pt x="7" y="95"/>
                    <a:pt x="9" y="93"/>
                  </a:cubicBezTo>
                  <a:cubicBezTo>
                    <a:pt x="11" y="91"/>
                    <a:pt x="15" y="90"/>
                    <a:pt x="20" y="90"/>
                  </a:cubicBezTo>
                  <a:cubicBezTo>
                    <a:pt x="43" y="90"/>
                    <a:pt x="43" y="90"/>
                    <a:pt x="43" y="90"/>
                  </a:cubicBezTo>
                  <a:cubicBezTo>
                    <a:pt x="46" y="90"/>
                    <a:pt x="47" y="90"/>
                    <a:pt x="48" y="91"/>
                  </a:cubicBezTo>
                  <a:cubicBezTo>
                    <a:pt x="48" y="91"/>
                    <a:pt x="49" y="93"/>
                    <a:pt x="49" y="95"/>
                  </a:cubicBezTo>
                  <a:cubicBezTo>
                    <a:pt x="49" y="97"/>
                    <a:pt x="49" y="97"/>
                    <a:pt x="49" y="97"/>
                  </a:cubicBezTo>
                  <a:cubicBezTo>
                    <a:pt x="49" y="186"/>
                    <a:pt x="49" y="186"/>
                    <a:pt x="49" y="186"/>
                  </a:cubicBezTo>
                  <a:cubicBezTo>
                    <a:pt x="49" y="191"/>
                    <a:pt x="48" y="194"/>
                    <a:pt x="46" y="196"/>
                  </a:cubicBezTo>
                  <a:cubicBezTo>
                    <a:pt x="45" y="198"/>
                    <a:pt x="42" y="199"/>
                    <a:pt x="37" y="200"/>
                  </a:cubicBezTo>
                  <a:cubicBezTo>
                    <a:pt x="35" y="200"/>
                    <a:pt x="34" y="201"/>
                    <a:pt x="34" y="202"/>
                  </a:cubicBezTo>
                  <a:cubicBezTo>
                    <a:pt x="34" y="203"/>
                    <a:pt x="35" y="204"/>
                    <a:pt x="37" y="204"/>
                  </a:cubicBezTo>
                  <a:cubicBezTo>
                    <a:pt x="37" y="204"/>
                    <a:pt x="39" y="204"/>
                    <a:pt x="43" y="203"/>
                  </a:cubicBezTo>
                  <a:cubicBezTo>
                    <a:pt x="44" y="203"/>
                    <a:pt x="47" y="203"/>
                    <a:pt x="49" y="203"/>
                  </a:cubicBezTo>
                  <a:cubicBezTo>
                    <a:pt x="56" y="203"/>
                    <a:pt x="56" y="203"/>
                    <a:pt x="56" y="203"/>
                  </a:cubicBezTo>
                  <a:cubicBezTo>
                    <a:pt x="63" y="203"/>
                    <a:pt x="63" y="203"/>
                    <a:pt x="63" y="203"/>
                  </a:cubicBezTo>
                  <a:cubicBezTo>
                    <a:pt x="67" y="203"/>
                    <a:pt x="70" y="203"/>
                    <a:pt x="71" y="203"/>
                  </a:cubicBezTo>
                  <a:cubicBezTo>
                    <a:pt x="73" y="204"/>
                    <a:pt x="74" y="204"/>
                    <a:pt x="75" y="204"/>
                  </a:cubicBezTo>
                  <a:cubicBezTo>
                    <a:pt x="77" y="204"/>
                    <a:pt x="78" y="203"/>
                    <a:pt x="78" y="202"/>
                  </a:cubicBezTo>
                  <a:cubicBezTo>
                    <a:pt x="78" y="201"/>
                    <a:pt x="77" y="200"/>
                    <a:pt x="74" y="200"/>
                  </a:cubicBezTo>
                  <a:cubicBezTo>
                    <a:pt x="67" y="198"/>
                    <a:pt x="63" y="194"/>
                    <a:pt x="63" y="187"/>
                  </a:cubicBezTo>
                  <a:cubicBezTo>
                    <a:pt x="63" y="184"/>
                    <a:pt x="63" y="184"/>
                    <a:pt x="63" y="184"/>
                  </a:cubicBezTo>
                  <a:cubicBezTo>
                    <a:pt x="63" y="96"/>
                    <a:pt x="63" y="96"/>
                    <a:pt x="63" y="96"/>
                  </a:cubicBezTo>
                  <a:cubicBezTo>
                    <a:pt x="63" y="93"/>
                    <a:pt x="63" y="92"/>
                    <a:pt x="64" y="91"/>
                  </a:cubicBezTo>
                  <a:cubicBezTo>
                    <a:pt x="64" y="90"/>
                    <a:pt x="66" y="90"/>
                    <a:pt x="69" y="90"/>
                  </a:cubicBezTo>
                  <a:cubicBezTo>
                    <a:pt x="94" y="90"/>
                    <a:pt x="94" y="90"/>
                    <a:pt x="94" y="90"/>
                  </a:cubicBezTo>
                  <a:cubicBezTo>
                    <a:pt x="99" y="90"/>
                    <a:pt x="102" y="90"/>
                    <a:pt x="104" y="92"/>
                  </a:cubicBezTo>
                  <a:close/>
                  <a:moveTo>
                    <a:pt x="152" y="88"/>
                  </a:moveTo>
                  <a:cubicBezTo>
                    <a:pt x="153" y="87"/>
                    <a:pt x="156" y="87"/>
                    <a:pt x="159" y="87"/>
                  </a:cubicBezTo>
                  <a:cubicBezTo>
                    <a:pt x="173" y="87"/>
                    <a:pt x="173" y="87"/>
                    <a:pt x="173" y="87"/>
                  </a:cubicBezTo>
                  <a:cubicBezTo>
                    <a:pt x="183" y="87"/>
                    <a:pt x="189" y="87"/>
                    <a:pt x="192" y="88"/>
                  </a:cubicBezTo>
                  <a:cubicBezTo>
                    <a:pt x="196" y="89"/>
                    <a:pt x="198" y="91"/>
                    <a:pt x="199" y="94"/>
                  </a:cubicBezTo>
                  <a:cubicBezTo>
                    <a:pt x="200" y="95"/>
                    <a:pt x="200" y="97"/>
                    <a:pt x="200" y="99"/>
                  </a:cubicBezTo>
                  <a:cubicBezTo>
                    <a:pt x="200" y="101"/>
                    <a:pt x="200" y="101"/>
                    <a:pt x="200" y="101"/>
                  </a:cubicBezTo>
                  <a:cubicBezTo>
                    <a:pt x="200" y="103"/>
                    <a:pt x="201" y="104"/>
                    <a:pt x="202" y="104"/>
                  </a:cubicBezTo>
                  <a:cubicBezTo>
                    <a:pt x="203" y="104"/>
                    <a:pt x="204" y="104"/>
                    <a:pt x="204" y="103"/>
                  </a:cubicBezTo>
                  <a:cubicBezTo>
                    <a:pt x="204" y="102"/>
                    <a:pt x="205" y="100"/>
                    <a:pt x="205" y="96"/>
                  </a:cubicBezTo>
                  <a:cubicBezTo>
                    <a:pt x="205" y="91"/>
                    <a:pt x="205" y="91"/>
                    <a:pt x="205" y="91"/>
                  </a:cubicBezTo>
                  <a:cubicBezTo>
                    <a:pt x="206" y="87"/>
                    <a:pt x="206" y="85"/>
                    <a:pt x="206" y="84"/>
                  </a:cubicBezTo>
                  <a:cubicBezTo>
                    <a:pt x="206" y="83"/>
                    <a:pt x="206" y="82"/>
                    <a:pt x="206" y="82"/>
                  </a:cubicBezTo>
                  <a:cubicBezTo>
                    <a:pt x="206" y="80"/>
                    <a:pt x="205" y="79"/>
                    <a:pt x="203" y="79"/>
                  </a:cubicBezTo>
                  <a:cubicBezTo>
                    <a:pt x="203" y="79"/>
                    <a:pt x="201" y="79"/>
                    <a:pt x="200" y="80"/>
                  </a:cubicBezTo>
                  <a:cubicBezTo>
                    <a:pt x="199" y="80"/>
                    <a:pt x="197" y="80"/>
                    <a:pt x="193" y="80"/>
                  </a:cubicBezTo>
                  <a:cubicBezTo>
                    <a:pt x="181" y="81"/>
                    <a:pt x="181" y="81"/>
                    <a:pt x="181" y="81"/>
                  </a:cubicBezTo>
                  <a:cubicBezTo>
                    <a:pt x="175" y="81"/>
                    <a:pt x="169" y="81"/>
                    <a:pt x="161" y="81"/>
                  </a:cubicBezTo>
                  <a:cubicBezTo>
                    <a:pt x="149" y="81"/>
                    <a:pt x="139" y="81"/>
                    <a:pt x="131" y="80"/>
                  </a:cubicBezTo>
                  <a:cubicBezTo>
                    <a:pt x="128" y="79"/>
                    <a:pt x="126" y="79"/>
                    <a:pt x="125" y="79"/>
                  </a:cubicBezTo>
                  <a:cubicBezTo>
                    <a:pt x="122" y="79"/>
                    <a:pt x="121" y="80"/>
                    <a:pt x="121" y="82"/>
                  </a:cubicBezTo>
                  <a:cubicBezTo>
                    <a:pt x="121" y="83"/>
                    <a:pt x="121" y="83"/>
                    <a:pt x="123" y="83"/>
                  </a:cubicBezTo>
                  <a:cubicBezTo>
                    <a:pt x="129" y="83"/>
                    <a:pt x="132" y="85"/>
                    <a:pt x="134" y="88"/>
                  </a:cubicBezTo>
                  <a:cubicBezTo>
                    <a:pt x="136" y="91"/>
                    <a:pt x="137" y="96"/>
                    <a:pt x="137" y="105"/>
                  </a:cubicBezTo>
                  <a:cubicBezTo>
                    <a:pt x="137" y="180"/>
                    <a:pt x="137" y="180"/>
                    <a:pt x="137" y="180"/>
                  </a:cubicBezTo>
                  <a:cubicBezTo>
                    <a:pt x="137" y="186"/>
                    <a:pt x="137" y="186"/>
                    <a:pt x="137" y="186"/>
                  </a:cubicBezTo>
                  <a:cubicBezTo>
                    <a:pt x="137" y="193"/>
                    <a:pt x="135" y="198"/>
                    <a:pt x="130" y="199"/>
                  </a:cubicBezTo>
                  <a:cubicBezTo>
                    <a:pt x="127" y="200"/>
                    <a:pt x="127" y="200"/>
                    <a:pt x="127" y="200"/>
                  </a:cubicBezTo>
                  <a:cubicBezTo>
                    <a:pt x="126" y="200"/>
                    <a:pt x="125" y="201"/>
                    <a:pt x="125" y="202"/>
                  </a:cubicBezTo>
                  <a:cubicBezTo>
                    <a:pt x="125" y="203"/>
                    <a:pt x="126" y="204"/>
                    <a:pt x="128" y="204"/>
                  </a:cubicBezTo>
                  <a:cubicBezTo>
                    <a:pt x="128" y="204"/>
                    <a:pt x="130" y="204"/>
                    <a:pt x="132" y="203"/>
                  </a:cubicBezTo>
                  <a:cubicBezTo>
                    <a:pt x="137" y="202"/>
                    <a:pt x="144" y="202"/>
                    <a:pt x="154" y="202"/>
                  </a:cubicBezTo>
                  <a:cubicBezTo>
                    <a:pt x="162" y="202"/>
                    <a:pt x="171" y="203"/>
                    <a:pt x="183" y="204"/>
                  </a:cubicBezTo>
                  <a:cubicBezTo>
                    <a:pt x="185" y="204"/>
                    <a:pt x="188" y="204"/>
                    <a:pt x="189" y="204"/>
                  </a:cubicBezTo>
                  <a:cubicBezTo>
                    <a:pt x="197" y="204"/>
                    <a:pt x="204" y="201"/>
                    <a:pt x="209" y="194"/>
                  </a:cubicBezTo>
                  <a:cubicBezTo>
                    <a:pt x="214" y="189"/>
                    <a:pt x="216" y="185"/>
                    <a:pt x="216" y="181"/>
                  </a:cubicBezTo>
                  <a:cubicBezTo>
                    <a:pt x="216" y="179"/>
                    <a:pt x="215" y="178"/>
                    <a:pt x="214" y="178"/>
                  </a:cubicBezTo>
                  <a:cubicBezTo>
                    <a:pt x="214" y="178"/>
                    <a:pt x="213" y="179"/>
                    <a:pt x="212" y="180"/>
                  </a:cubicBezTo>
                  <a:cubicBezTo>
                    <a:pt x="206" y="190"/>
                    <a:pt x="190" y="196"/>
                    <a:pt x="167" y="196"/>
                  </a:cubicBezTo>
                  <a:cubicBezTo>
                    <a:pt x="160" y="196"/>
                    <a:pt x="155" y="195"/>
                    <a:pt x="153" y="194"/>
                  </a:cubicBezTo>
                  <a:cubicBezTo>
                    <a:pt x="152" y="193"/>
                    <a:pt x="151" y="189"/>
                    <a:pt x="151" y="184"/>
                  </a:cubicBezTo>
                  <a:cubicBezTo>
                    <a:pt x="151" y="151"/>
                    <a:pt x="151" y="151"/>
                    <a:pt x="151" y="151"/>
                  </a:cubicBezTo>
                  <a:cubicBezTo>
                    <a:pt x="151" y="149"/>
                    <a:pt x="151" y="149"/>
                    <a:pt x="151" y="149"/>
                  </a:cubicBezTo>
                  <a:cubicBezTo>
                    <a:pt x="151" y="147"/>
                    <a:pt x="151" y="146"/>
                    <a:pt x="152" y="145"/>
                  </a:cubicBezTo>
                  <a:cubicBezTo>
                    <a:pt x="153" y="144"/>
                    <a:pt x="155" y="144"/>
                    <a:pt x="158" y="144"/>
                  </a:cubicBezTo>
                  <a:cubicBezTo>
                    <a:pt x="178" y="144"/>
                    <a:pt x="178" y="144"/>
                    <a:pt x="178" y="144"/>
                  </a:cubicBezTo>
                  <a:cubicBezTo>
                    <a:pt x="183" y="144"/>
                    <a:pt x="186" y="145"/>
                    <a:pt x="188" y="146"/>
                  </a:cubicBezTo>
                  <a:cubicBezTo>
                    <a:pt x="191" y="148"/>
                    <a:pt x="192" y="150"/>
                    <a:pt x="193" y="154"/>
                  </a:cubicBezTo>
                  <a:cubicBezTo>
                    <a:pt x="193" y="157"/>
                    <a:pt x="193" y="157"/>
                    <a:pt x="193" y="157"/>
                  </a:cubicBezTo>
                  <a:cubicBezTo>
                    <a:pt x="193" y="158"/>
                    <a:pt x="194" y="159"/>
                    <a:pt x="196" y="159"/>
                  </a:cubicBezTo>
                  <a:cubicBezTo>
                    <a:pt x="197" y="159"/>
                    <a:pt x="197" y="158"/>
                    <a:pt x="197" y="157"/>
                  </a:cubicBezTo>
                  <a:cubicBezTo>
                    <a:pt x="197" y="156"/>
                    <a:pt x="197" y="155"/>
                    <a:pt x="197" y="154"/>
                  </a:cubicBezTo>
                  <a:cubicBezTo>
                    <a:pt x="197" y="150"/>
                    <a:pt x="197" y="147"/>
                    <a:pt x="197" y="143"/>
                  </a:cubicBezTo>
                  <a:cubicBezTo>
                    <a:pt x="197" y="138"/>
                    <a:pt x="197" y="133"/>
                    <a:pt x="197" y="127"/>
                  </a:cubicBezTo>
                  <a:cubicBezTo>
                    <a:pt x="197" y="127"/>
                    <a:pt x="197" y="126"/>
                    <a:pt x="197" y="125"/>
                  </a:cubicBezTo>
                  <a:cubicBezTo>
                    <a:pt x="197" y="124"/>
                    <a:pt x="197" y="123"/>
                    <a:pt x="196" y="123"/>
                  </a:cubicBezTo>
                  <a:cubicBezTo>
                    <a:pt x="194" y="123"/>
                    <a:pt x="194" y="124"/>
                    <a:pt x="193" y="125"/>
                  </a:cubicBezTo>
                  <a:cubicBezTo>
                    <a:pt x="193" y="129"/>
                    <a:pt x="192" y="132"/>
                    <a:pt x="191" y="133"/>
                  </a:cubicBezTo>
                  <a:cubicBezTo>
                    <a:pt x="190" y="134"/>
                    <a:pt x="188" y="135"/>
                    <a:pt x="185" y="135"/>
                  </a:cubicBezTo>
                  <a:cubicBezTo>
                    <a:pt x="181" y="136"/>
                    <a:pt x="176" y="136"/>
                    <a:pt x="170" y="136"/>
                  </a:cubicBezTo>
                  <a:cubicBezTo>
                    <a:pt x="156" y="136"/>
                    <a:pt x="156" y="136"/>
                    <a:pt x="156" y="136"/>
                  </a:cubicBezTo>
                  <a:cubicBezTo>
                    <a:pt x="153" y="136"/>
                    <a:pt x="152" y="136"/>
                    <a:pt x="151" y="136"/>
                  </a:cubicBezTo>
                  <a:cubicBezTo>
                    <a:pt x="151" y="135"/>
                    <a:pt x="151" y="133"/>
                    <a:pt x="151" y="131"/>
                  </a:cubicBezTo>
                  <a:cubicBezTo>
                    <a:pt x="151" y="95"/>
                    <a:pt x="151" y="95"/>
                    <a:pt x="151" y="95"/>
                  </a:cubicBezTo>
                  <a:cubicBezTo>
                    <a:pt x="151" y="91"/>
                    <a:pt x="151" y="89"/>
                    <a:pt x="152" y="88"/>
                  </a:cubicBezTo>
                  <a:close/>
                  <a:moveTo>
                    <a:pt x="333" y="109"/>
                  </a:moveTo>
                  <a:cubicBezTo>
                    <a:pt x="333" y="99"/>
                    <a:pt x="333" y="99"/>
                    <a:pt x="333" y="99"/>
                  </a:cubicBezTo>
                  <a:cubicBezTo>
                    <a:pt x="333" y="94"/>
                    <a:pt x="334" y="90"/>
                    <a:pt x="335" y="88"/>
                  </a:cubicBezTo>
                  <a:cubicBezTo>
                    <a:pt x="336" y="85"/>
                    <a:pt x="339" y="84"/>
                    <a:pt x="342" y="83"/>
                  </a:cubicBezTo>
                  <a:cubicBezTo>
                    <a:pt x="344" y="83"/>
                    <a:pt x="344" y="82"/>
                    <a:pt x="344" y="81"/>
                  </a:cubicBezTo>
                  <a:cubicBezTo>
                    <a:pt x="344" y="80"/>
                    <a:pt x="343" y="80"/>
                    <a:pt x="342" y="80"/>
                  </a:cubicBezTo>
                  <a:cubicBezTo>
                    <a:pt x="341" y="80"/>
                    <a:pt x="339" y="80"/>
                    <a:pt x="337" y="80"/>
                  </a:cubicBezTo>
                  <a:cubicBezTo>
                    <a:pt x="335" y="80"/>
                    <a:pt x="332" y="81"/>
                    <a:pt x="328" y="81"/>
                  </a:cubicBezTo>
                  <a:cubicBezTo>
                    <a:pt x="321" y="81"/>
                    <a:pt x="316" y="80"/>
                    <a:pt x="312" y="80"/>
                  </a:cubicBezTo>
                  <a:cubicBezTo>
                    <a:pt x="310" y="80"/>
                    <a:pt x="309" y="80"/>
                    <a:pt x="308" y="80"/>
                  </a:cubicBezTo>
                  <a:cubicBezTo>
                    <a:pt x="306" y="80"/>
                    <a:pt x="306" y="80"/>
                    <a:pt x="306" y="81"/>
                  </a:cubicBezTo>
                  <a:cubicBezTo>
                    <a:pt x="306" y="83"/>
                    <a:pt x="306" y="83"/>
                    <a:pt x="308" y="84"/>
                  </a:cubicBezTo>
                  <a:cubicBezTo>
                    <a:pt x="314" y="85"/>
                    <a:pt x="318" y="86"/>
                    <a:pt x="321" y="88"/>
                  </a:cubicBezTo>
                  <a:cubicBezTo>
                    <a:pt x="323" y="90"/>
                    <a:pt x="325" y="94"/>
                    <a:pt x="325" y="99"/>
                  </a:cubicBezTo>
                  <a:cubicBezTo>
                    <a:pt x="326" y="120"/>
                    <a:pt x="326" y="120"/>
                    <a:pt x="326" y="120"/>
                  </a:cubicBezTo>
                  <a:cubicBezTo>
                    <a:pt x="326" y="132"/>
                    <a:pt x="326" y="132"/>
                    <a:pt x="326" y="132"/>
                  </a:cubicBezTo>
                  <a:cubicBezTo>
                    <a:pt x="326" y="176"/>
                    <a:pt x="326" y="176"/>
                    <a:pt x="326" y="176"/>
                  </a:cubicBezTo>
                  <a:cubicBezTo>
                    <a:pt x="326" y="177"/>
                    <a:pt x="326" y="177"/>
                    <a:pt x="325" y="177"/>
                  </a:cubicBezTo>
                  <a:cubicBezTo>
                    <a:pt x="325" y="178"/>
                    <a:pt x="324" y="177"/>
                    <a:pt x="323" y="175"/>
                  </a:cubicBezTo>
                  <a:cubicBezTo>
                    <a:pt x="241" y="82"/>
                    <a:pt x="241" y="82"/>
                    <a:pt x="241" y="82"/>
                  </a:cubicBezTo>
                  <a:cubicBezTo>
                    <a:pt x="239" y="81"/>
                    <a:pt x="238" y="80"/>
                    <a:pt x="236" y="80"/>
                  </a:cubicBezTo>
                  <a:cubicBezTo>
                    <a:pt x="235" y="80"/>
                    <a:pt x="234" y="80"/>
                    <a:pt x="233" y="80"/>
                  </a:cubicBezTo>
                  <a:cubicBezTo>
                    <a:pt x="231" y="80"/>
                    <a:pt x="231" y="80"/>
                    <a:pt x="231" y="80"/>
                  </a:cubicBezTo>
                  <a:cubicBezTo>
                    <a:pt x="225" y="80"/>
                    <a:pt x="225" y="80"/>
                    <a:pt x="225" y="80"/>
                  </a:cubicBezTo>
                  <a:cubicBezTo>
                    <a:pt x="222" y="80"/>
                    <a:pt x="222" y="80"/>
                    <a:pt x="222" y="80"/>
                  </a:cubicBezTo>
                  <a:cubicBezTo>
                    <a:pt x="221" y="80"/>
                    <a:pt x="221" y="80"/>
                    <a:pt x="220" y="80"/>
                  </a:cubicBezTo>
                  <a:cubicBezTo>
                    <a:pt x="219" y="80"/>
                    <a:pt x="218" y="80"/>
                    <a:pt x="218" y="81"/>
                  </a:cubicBezTo>
                  <a:cubicBezTo>
                    <a:pt x="218" y="82"/>
                    <a:pt x="219" y="83"/>
                    <a:pt x="221" y="83"/>
                  </a:cubicBezTo>
                  <a:cubicBezTo>
                    <a:pt x="227" y="84"/>
                    <a:pt x="232" y="87"/>
                    <a:pt x="235" y="93"/>
                  </a:cubicBezTo>
                  <a:cubicBezTo>
                    <a:pt x="238" y="99"/>
                    <a:pt x="240" y="107"/>
                    <a:pt x="240" y="118"/>
                  </a:cubicBezTo>
                  <a:cubicBezTo>
                    <a:pt x="240" y="178"/>
                    <a:pt x="240" y="178"/>
                    <a:pt x="240" y="178"/>
                  </a:cubicBezTo>
                  <a:cubicBezTo>
                    <a:pt x="240" y="185"/>
                    <a:pt x="239" y="190"/>
                    <a:pt x="237" y="192"/>
                  </a:cubicBezTo>
                  <a:cubicBezTo>
                    <a:pt x="236" y="195"/>
                    <a:pt x="232" y="198"/>
                    <a:pt x="227" y="199"/>
                  </a:cubicBezTo>
                  <a:cubicBezTo>
                    <a:pt x="225" y="200"/>
                    <a:pt x="225" y="201"/>
                    <a:pt x="225" y="202"/>
                  </a:cubicBezTo>
                  <a:cubicBezTo>
                    <a:pt x="225" y="203"/>
                    <a:pt x="226" y="203"/>
                    <a:pt x="227" y="203"/>
                  </a:cubicBezTo>
                  <a:cubicBezTo>
                    <a:pt x="228" y="203"/>
                    <a:pt x="229" y="203"/>
                    <a:pt x="230" y="203"/>
                  </a:cubicBezTo>
                  <a:cubicBezTo>
                    <a:pt x="233" y="203"/>
                    <a:pt x="235" y="202"/>
                    <a:pt x="237" y="202"/>
                  </a:cubicBezTo>
                  <a:cubicBezTo>
                    <a:pt x="241" y="202"/>
                    <a:pt x="241" y="202"/>
                    <a:pt x="241" y="202"/>
                  </a:cubicBezTo>
                  <a:cubicBezTo>
                    <a:pt x="250" y="203"/>
                    <a:pt x="250" y="203"/>
                    <a:pt x="250" y="203"/>
                  </a:cubicBezTo>
                  <a:cubicBezTo>
                    <a:pt x="255" y="203"/>
                    <a:pt x="258" y="203"/>
                    <a:pt x="258" y="203"/>
                  </a:cubicBezTo>
                  <a:cubicBezTo>
                    <a:pt x="259" y="203"/>
                    <a:pt x="260" y="203"/>
                    <a:pt x="261" y="203"/>
                  </a:cubicBezTo>
                  <a:cubicBezTo>
                    <a:pt x="262" y="203"/>
                    <a:pt x="263" y="203"/>
                    <a:pt x="263" y="202"/>
                  </a:cubicBezTo>
                  <a:cubicBezTo>
                    <a:pt x="263" y="200"/>
                    <a:pt x="262" y="200"/>
                    <a:pt x="260" y="199"/>
                  </a:cubicBezTo>
                  <a:cubicBezTo>
                    <a:pt x="255" y="199"/>
                    <a:pt x="252" y="198"/>
                    <a:pt x="250" y="196"/>
                  </a:cubicBezTo>
                  <a:cubicBezTo>
                    <a:pt x="249" y="195"/>
                    <a:pt x="248" y="192"/>
                    <a:pt x="247" y="188"/>
                  </a:cubicBezTo>
                  <a:cubicBezTo>
                    <a:pt x="247" y="182"/>
                    <a:pt x="247" y="182"/>
                    <a:pt x="247" y="182"/>
                  </a:cubicBezTo>
                  <a:cubicBezTo>
                    <a:pt x="247" y="178"/>
                    <a:pt x="247" y="178"/>
                    <a:pt x="247" y="178"/>
                  </a:cubicBezTo>
                  <a:cubicBezTo>
                    <a:pt x="247" y="117"/>
                    <a:pt x="247" y="117"/>
                    <a:pt x="247" y="117"/>
                  </a:cubicBezTo>
                  <a:cubicBezTo>
                    <a:pt x="247" y="115"/>
                    <a:pt x="248" y="113"/>
                    <a:pt x="249" y="113"/>
                  </a:cubicBezTo>
                  <a:cubicBezTo>
                    <a:pt x="249" y="113"/>
                    <a:pt x="250" y="113"/>
                    <a:pt x="250" y="114"/>
                  </a:cubicBezTo>
                  <a:cubicBezTo>
                    <a:pt x="251" y="115"/>
                    <a:pt x="251" y="115"/>
                    <a:pt x="251" y="115"/>
                  </a:cubicBezTo>
                  <a:cubicBezTo>
                    <a:pt x="326" y="201"/>
                    <a:pt x="326" y="201"/>
                    <a:pt x="326" y="201"/>
                  </a:cubicBezTo>
                  <a:cubicBezTo>
                    <a:pt x="328" y="203"/>
                    <a:pt x="328" y="203"/>
                    <a:pt x="328" y="203"/>
                  </a:cubicBezTo>
                  <a:cubicBezTo>
                    <a:pt x="329" y="204"/>
                    <a:pt x="329" y="204"/>
                    <a:pt x="330" y="204"/>
                  </a:cubicBezTo>
                  <a:cubicBezTo>
                    <a:pt x="332" y="204"/>
                    <a:pt x="332" y="203"/>
                    <a:pt x="333" y="202"/>
                  </a:cubicBezTo>
                  <a:cubicBezTo>
                    <a:pt x="333" y="200"/>
                    <a:pt x="333" y="196"/>
                    <a:pt x="333" y="190"/>
                  </a:cubicBezTo>
                  <a:cubicBezTo>
                    <a:pt x="333" y="115"/>
                    <a:pt x="333" y="115"/>
                    <a:pt x="333" y="115"/>
                  </a:cubicBezTo>
                  <a:cubicBezTo>
                    <a:pt x="333" y="109"/>
                    <a:pt x="333" y="109"/>
                    <a:pt x="333" y="109"/>
                  </a:cubicBezTo>
                  <a:close/>
                  <a:moveTo>
                    <a:pt x="463" y="109"/>
                  </a:moveTo>
                  <a:cubicBezTo>
                    <a:pt x="463" y="99"/>
                    <a:pt x="463" y="99"/>
                    <a:pt x="463" y="99"/>
                  </a:cubicBezTo>
                  <a:cubicBezTo>
                    <a:pt x="463" y="94"/>
                    <a:pt x="463" y="90"/>
                    <a:pt x="465" y="88"/>
                  </a:cubicBezTo>
                  <a:cubicBezTo>
                    <a:pt x="466" y="85"/>
                    <a:pt x="468" y="84"/>
                    <a:pt x="472" y="83"/>
                  </a:cubicBezTo>
                  <a:cubicBezTo>
                    <a:pt x="473" y="83"/>
                    <a:pt x="474" y="82"/>
                    <a:pt x="474" y="81"/>
                  </a:cubicBezTo>
                  <a:cubicBezTo>
                    <a:pt x="474" y="80"/>
                    <a:pt x="473" y="80"/>
                    <a:pt x="471" y="80"/>
                  </a:cubicBezTo>
                  <a:cubicBezTo>
                    <a:pt x="470" y="80"/>
                    <a:pt x="469" y="80"/>
                    <a:pt x="467" y="80"/>
                  </a:cubicBezTo>
                  <a:cubicBezTo>
                    <a:pt x="465" y="80"/>
                    <a:pt x="462" y="81"/>
                    <a:pt x="458" y="81"/>
                  </a:cubicBezTo>
                  <a:cubicBezTo>
                    <a:pt x="451" y="81"/>
                    <a:pt x="445" y="80"/>
                    <a:pt x="441" y="80"/>
                  </a:cubicBezTo>
                  <a:cubicBezTo>
                    <a:pt x="440" y="80"/>
                    <a:pt x="438" y="80"/>
                    <a:pt x="438" y="80"/>
                  </a:cubicBezTo>
                  <a:cubicBezTo>
                    <a:pt x="436" y="80"/>
                    <a:pt x="435" y="80"/>
                    <a:pt x="435" y="81"/>
                  </a:cubicBezTo>
                  <a:cubicBezTo>
                    <a:pt x="435" y="83"/>
                    <a:pt x="436" y="83"/>
                    <a:pt x="438" y="84"/>
                  </a:cubicBezTo>
                  <a:cubicBezTo>
                    <a:pt x="444" y="85"/>
                    <a:pt x="448" y="86"/>
                    <a:pt x="450" y="88"/>
                  </a:cubicBezTo>
                  <a:cubicBezTo>
                    <a:pt x="453" y="90"/>
                    <a:pt x="454" y="94"/>
                    <a:pt x="455" y="99"/>
                  </a:cubicBezTo>
                  <a:cubicBezTo>
                    <a:pt x="456" y="120"/>
                    <a:pt x="456" y="120"/>
                    <a:pt x="456" y="120"/>
                  </a:cubicBezTo>
                  <a:cubicBezTo>
                    <a:pt x="456" y="132"/>
                    <a:pt x="456" y="132"/>
                    <a:pt x="456" y="132"/>
                  </a:cubicBezTo>
                  <a:cubicBezTo>
                    <a:pt x="456" y="176"/>
                    <a:pt x="456" y="176"/>
                    <a:pt x="456" y="176"/>
                  </a:cubicBezTo>
                  <a:cubicBezTo>
                    <a:pt x="456" y="177"/>
                    <a:pt x="455" y="177"/>
                    <a:pt x="455" y="177"/>
                  </a:cubicBezTo>
                  <a:cubicBezTo>
                    <a:pt x="454" y="178"/>
                    <a:pt x="454" y="177"/>
                    <a:pt x="452" y="175"/>
                  </a:cubicBezTo>
                  <a:cubicBezTo>
                    <a:pt x="370" y="82"/>
                    <a:pt x="370" y="82"/>
                    <a:pt x="370" y="82"/>
                  </a:cubicBezTo>
                  <a:cubicBezTo>
                    <a:pt x="369" y="81"/>
                    <a:pt x="367" y="80"/>
                    <a:pt x="366" y="80"/>
                  </a:cubicBezTo>
                  <a:cubicBezTo>
                    <a:pt x="365" y="80"/>
                    <a:pt x="364" y="80"/>
                    <a:pt x="362" y="80"/>
                  </a:cubicBezTo>
                  <a:cubicBezTo>
                    <a:pt x="361" y="80"/>
                    <a:pt x="361" y="80"/>
                    <a:pt x="361" y="80"/>
                  </a:cubicBezTo>
                  <a:cubicBezTo>
                    <a:pt x="355" y="80"/>
                    <a:pt x="355" y="80"/>
                    <a:pt x="355" y="80"/>
                  </a:cubicBezTo>
                  <a:cubicBezTo>
                    <a:pt x="351" y="80"/>
                    <a:pt x="351" y="80"/>
                    <a:pt x="351" y="80"/>
                  </a:cubicBezTo>
                  <a:cubicBezTo>
                    <a:pt x="351" y="80"/>
                    <a:pt x="350" y="80"/>
                    <a:pt x="350" y="80"/>
                  </a:cubicBezTo>
                  <a:cubicBezTo>
                    <a:pt x="349" y="80"/>
                    <a:pt x="348" y="80"/>
                    <a:pt x="348" y="81"/>
                  </a:cubicBezTo>
                  <a:cubicBezTo>
                    <a:pt x="348" y="82"/>
                    <a:pt x="349" y="83"/>
                    <a:pt x="350" y="83"/>
                  </a:cubicBezTo>
                  <a:cubicBezTo>
                    <a:pt x="357" y="84"/>
                    <a:pt x="361" y="87"/>
                    <a:pt x="365" y="93"/>
                  </a:cubicBezTo>
                  <a:cubicBezTo>
                    <a:pt x="368" y="99"/>
                    <a:pt x="369" y="107"/>
                    <a:pt x="369" y="118"/>
                  </a:cubicBezTo>
                  <a:cubicBezTo>
                    <a:pt x="369" y="178"/>
                    <a:pt x="369" y="178"/>
                    <a:pt x="369" y="178"/>
                  </a:cubicBezTo>
                  <a:cubicBezTo>
                    <a:pt x="369" y="185"/>
                    <a:pt x="369" y="190"/>
                    <a:pt x="367" y="192"/>
                  </a:cubicBezTo>
                  <a:cubicBezTo>
                    <a:pt x="365" y="195"/>
                    <a:pt x="362" y="198"/>
                    <a:pt x="357" y="199"/>
                  </a:cubicBezTo>
                  <a:cubicBezTo>
                    <a:pt x="355" y="200"/>
                    <a:pt x="354" y="201"/>
                    <a:pt x="354" y="202"/>
                  </a:cubicBezTo>
                  <a:cubicBezTo>
                    <a:pt x="354" y="203"/>
                    <a:pt x="355" y="203"/>
                    <a:pt x="357" y="203"/>
                  </a:cubicBezTo>
                  <a:cubicBezTo>
                    <a:pt x="357" y="203"/>
                    <a:pt x="358" y="203"/>
                    <a:pt x="360" y="203"/>
                  </a:cubicBezTo>
                  <a:cubicBezTo>
                    <a:pt x="362" y="203"/>
                    <a:pt x="364" y="202"/>
                    <a:pt x="367" y="202"/>
                  </a:cubicBezTo>
                  <a:cubicBezTo>
                    <a:pt x="371" y="202"/>
                    <a:pt x="371" y="202"/>
                    <a:pt x="371" y="202"/>
                  </a:cubicBezTo>
                  <a:cubicBezTo>
                    <a:pt x="380" y="203"/>
                    <a:pt x="380" y="203"/>
                    <a:pt x="380" y="203"/>
                  </a:cubicBezTo>
                  <a:cubicBezTo>
                    <a:pt x="384" y="203"/>
                    <a:pt x="387" y="203"/>
                    <a:pt x="388" y="203"/>
                  </a:cubicBezTo>
                  <a:cubicBezTo>
                    <a:pt x="389" y="203"/>
                    <a:pt x="390" y="203"/>
                    <a:pt x="390" y="203"/>
                  </a:cubicBezTo>
                  <a:cubicBezTo>
                    <a:pt x="392" y="203"/>
                    <a:pt x="392" y="203"/>
                    <a:pt x="392" y="202"/>
                  </a:cubicBezTo>
                  <a:cubicBezTo>
                    <a:pt x="392" y="200"/>
                    <a:pt x="391" y="200"/>
                    <a:pt x="389" y="199"/>
                  </a:cubicBezTo>
                  <a:cubicBezTo>
                    <a:pt x="385" y="199"/>
                    <a:pt x="381" y="198"/>
                    <a:pt x="380" y="196"/>
                  </a:cubicBezTo>
                  <a:cubicBezTo>
                    <a:pt x="378" y="195"/>
                    <a:pt x="377" y="192"/>
                    <a:pt x="377" y="188"/>
                  </a:cubicBezTo>
                  <a:cubicBezTo>
                    <a:pt x="377" y="182"/>
                    <a:pt x="377" y="182"/>
                    <a:pt x="377" y="182"/>
                  </a:cubicBezTo>
                  <a:cubicBezTo>
                    <a:pt x="377" y="178"/>
                    <a:pt x="377" y="178"/>
                    <a:pt x="377" y="178"/>
                  </a:cubicBezTo>
                  <a:cubicBezTo>
                    <a:pt x="377" y="117"/>
                    <a:pt x="377" y="117"/>
                    <a:pt x="377" y="117"/>
                  </a:cubicBezTo>
                  <a:cubicBezTo>
                    <a:pt x="377" y="115"/>
                    <a:pt x="377" y="113"/>
                    <a:pt x="378" y="113"/>
                  </a:cubicBezTo>
                  <a:cubicBezTo>
                    <a:pt x="379" y="113"/>
                    <a:pt x="379" y="113"/>
                    <a:pt x="380" y="114"/>
                  </a:cubicBezTo>
                  <a:cubicBezTo>
                    <a:pt x="380" y="115"/>
                    <a:pt x="380" y="115"/>
                    <a:pt x="380" y="115"/>
                  </a:cubicBezTo>
                  <a:cubicBezTo>
                    <a:pt x="456" y="201"/>
                    <a:pt x="456" y="201"/>
                    <a:pt x="456" y="201"/>
                  </a:cubicBezTo>
                  <a:cubicBezTo>
                    <a:pt x="458" y="203"/>
                    <a:pt x="458" y="203"/>
                    <a:pt x="458" y="203"/>
                  </a:cubicBezTo>
                  <a:cubicBezTo>
                    <a:pt x="458" y="204"/>
                    <a:pt x="459" y="204"/>
                    <a:pt x="460" y="204"/>
                  </a:cubicBezTo>
                  <a:cubicBezTo>
                    <a:pt x="461" y="204"/>
                    <a:pt x="462" y="203"/>
                    <a:pt x="462" y="202"/>
                  </a:cubicBezTo>
                  <a:cubicBezTo>
                    <a:pt x="463" y="200"/>
                    <a:pt x="463" y="196"/>
                    <a:pt x="463" y="190"/>
                  </a:cubicBezTo>
                  <a:cubicBezTo>
                    <a:pt x="463" y="115"/>
                    <a:pt x="463" y="115"/>
                    <a:pt x="463" y="115"/>
                  </a:cubicBezTo>
                  <a:cubicBezTo>
                    <a:pt x="463" y="109"/>
                    <a:pt x="463" y="109"/>
                    <a:pt x="463" y="109"/>
                  </a:cubicBezTo>
                  <a:close/>
                  <a:moveTo>
                    <a:pt x="512" y="88"/>
                  </a:moveTo>
                  <a:cubicBezTo>
                    <a:pt x="513" y="87"/>
                    <a:pt x="515" y="87"/>
                    <a:pt x="519" y="87"/>
                  </a:cubicBezTo>
                  <a:cubicBezTo>
                    <a:pt x="533" y="87"/>
                    <a:pt x="533" y="87"/>
                    <a:pt x="533" y="87"/>
                  </a:cubicBezTo>
                  <a:cubicBezTo>
                    <a:pt x="542" y="87"/>
                    <a:pt x="548" y="87"/>
                    <a:pt x="552" y="88"/>
                  </a:cubicBezTo>
                  <a:cubicBezTo>
                    <a:pt x="555" y="89"/>
                    <a:pt x="558" y="91"/>
                    <a:pt x="559" y="94"/>
                  </a:cubicBezTo>
                  <a:cubicBezTo>
                    <a:pt x="559" y="95"/>
                    <a:pt x="560" y="97"/>
                    <a:pt x="560" y="99"/>
                  </a:cubicBezTo>
                  <a:cubicBezTo>
                    <a:pt x="560" y="101"/>
                    <a:pt x="560" y="101"/>
                    <a:pt x="560" y="101"/>
                  </a:cubicBezTo>
                  <a:cubicBezTo>
                    <a:pt x="560" y="103"/>
                    <a:pt x="560" y="104"/>
                    <a:pt x="562" y="104"/>
                  </a:cubicBezTo>
                  <a:cubicBezTo>
                    <a:pt x="563" y="104"/>
                    <a:pt x="563" y="104"/>
                    <a:pt x="564" y="103"/>
                  </a:cubicBezTo>
                  <a:cubicBezTo>
                    <a:pt x="564" y="102"/>
                    <a:pt x="564" y="100"/>
                    <a:pt x="564" y="96"/>
                  </a:cubicBezTo>
                  <a:cubicBezTo>
                    <a:pt x="565" y="91"/>
                    <a:pt x="565" y="91"/>
                    <a:pt x="565" y="91"/>
                  </a:cubicBezTo>
                  <a:cubicBezTo>
                    <a:pt x="565" y="87"/>
                    <a:pt x="565" y="85"/>
                    <a:pt x="566" y="84"/>
                  </a:cubicBezTo>
                  <a:cubicBezTo>
                    <a:pt x="566" y="83"/>
                    <a:pt x="566" y="82"/>
                    <a:pt x="566" y="82"/>
                  </a:cubicBezTo>
                  <a:cubicBezTo>
                    <a:pt x="566" y="80"/>
                    <a:pt x="565" y="79"/>
                    <a:pt x="563" y="79"/>
                  </a:cubicBezTo>
                  <a:cubicBezTo>
                    <a:pt x="562" y="79"/>
                    <a:pt x="561" y="79"/>
                    <a:pt x="559" y="80"/>
                  </a:cubicBezTo>
                  <a:cubicBezTo>
                    <a:pt x="559" y="80"/>
                    <a:pt x="556" y="80"/>
                    <a:pt x="553" y="80"/>
                  </a:cubicBezTo>
                  <a:cubicBezTo>
                    <a:pt x="540" y="81"/>
                    <a:pt x="540" y="81"/>
                    <a:pt x="540" y="81"/>
                  </a:cubicBezTo>
                  <a:cubicBezTo>
                    <a:pt x="535" y="81"/>
                    <a:pt x="528" y="81"/>
                    <a:pt x="521" y="81"/>
                  </a:cubicBezTo>
                  <a:cubicBezTo>
                    <a:pt x="509" y="81"/>
                    <a:pt x="499" y="81"/>
                    <a:pt x="490" y="80"/>
                  </a:cubicBezTo>
                  <a:cubicBezTo>
                    <a:pt x="488" y="79"/>
                    <a:pt x="486" y="79"/>
                    <a:pt x="484" y="79"/>
                  </a:cubicBezTo>
                  <a:cubicBezTo>
                    <a:pt x="482" y="79"/>
                    <a:pt x="480" y="80"/>
                    <a:pt x="480" y="82"/>
                  </a:cubicBezTo>
                  <a:cubicBezTo>
                    <a:pt x="480" y="83"/>
                    <a:pt x="481" y="83"/>
                    <a:pt x="483" y="83"/>
                  </a:cubicBezTo>
                  <a:cubicBezTo>
                    <a:pt x="488" y="83"/>
                    <a:pt x="492" y="85"/>
                    <a:pt x="494" y="88"/>
                  </a:cubicBezTo>
                  <a:cubicBezTo>
                    <a:pt x="496" y="91"/>
                    <a:pt x="497" y="96"/>
                    <a:pt x="497" y="105"/>
                  </a:cubicBezTo>
                  <a:cubicBezTo>
                    <a:pt x="497" y="180"/>
                    <a:pt x="497" y="180"/>
                    <a:pt x="497" y="180"/>
                  </a:cubicBezTo>
                  <a:cubicBezTo>
                    <a:pt x="496" y="186"/>
                    <a:pt x="496" y="186"/>
                    <a:pt x="496" y="186"/>
                  </a:cubicBezTo>
                  <a:cubicBezTo>
                    <a:pt x="496" y="193"/>
                    <a:pt x="494" y="198"/>
                    <a:pt x="490" y="199"/>
                  </a:cubicBezTo>
                  <a:cubicBezTo>
                    <a:pt x="487" y="200"/>
                    <a:pt x="487" y="200"/>
                    <a:pt x="487" y="200"/>
                  </a:cubicBezTo>
                  <a:cubicBezTo>
                    <a:pt x="485" y="200"/>
                    <a:pt x="484" y="201"/>
                    <a:pt x="484" y="202"/>
                  </a:cubicBezTo>
                  <a:cubicBezTo>
                    <a:pt x="484" y="203"/>
                    <a:pt x="485" y="204"/>
                    <a:pt x="487" y="204"/>
                  </a:cubicBezTo>
                  <a:cubicBezTo>
                    <a:pt x="488" y="204"/>
                    <a:pt x="490" y="204"/>
                    <a:pt x="492" y="203"/>
                  </a:cubicBezTo>
                  <a:cubicBezTo>
                    <a:pt x="496" y="202"/>
                    <a:pt x="503" y="202"/>
                    <a:pt x="514" y="202"/>
                  </a:cubicBezTo>
                  <a:cubicBezTo>
                    <a:pt x="521" y="202"/>
                    <a:pt x="531" y="203"/>
                    <a:pt x="542" y="204"/>
                  </a:cubicBezTo>
                  <a:cubicBezTo>
                    <a:pt x="545" y="204"/>
                    <a:pt x="547" y="204"/>
                    <a:pt x="549" y="204"/>
                  </a:cubicBezTo>
                  <a:cubicBezTo>
                    <a:pt x="557" y="204"/>
                    <a:pt x="564" y="201"/>
                    <a:pt x="569" y="194"/>
                  </a:cubicBezTo>
                  <a:cubicBezTo>
                    <a:pt x="573" y="189"/>
                    <a:pt x="575" y="185"/>
                    <a:pt x="575" y="181"/>
                  </a:cubicBezTo>
                  <a:cubicBezTo>
                    <a:pt x="575" y="179"/>
                    <a:pt x="575" y="178"/>
                    <a:pt x="574" y="178"/>
                  </a:cubicBezTo>
                  <a:cubicBezTo>
                    <a:pt x="573" y="178"/>
                    <a:pt x="572" y="179"/>
                    <a:pt x="572" y="180"/>
                  </a:cubicBezTo>
                  <a:cubicBezTo>
                    <a:pt x="565" y="190"/>
                    <a:pt x="550" y="196"/>
                    <a:pt x="527" y="196"/>
                  </a:cubicBezTo>
                  <a:cubicBezTo>
                    <a:pt x="519" y="196"/>
                    <a:pt x="515" y="195"/>
                    <a:pt x="513" y="194"/>
                  </a:cubicBezTo>
                  <a:cubicBezTo>
                    <a:pt x="511" y="193"/>
                    <a:pt x="510" y="189"/>
                    <a:pt x="510" y="184"/>
                  </a:cubicBezTo>
                  <a:cubicBezTo>
                    <a:pt x="510" y="151"/>
                    <a:pt x="510" y="151"/>
                    <a:pt x="510" y="151"/>
                  </a:cubicBezTo>
                  <a:cubicBezTo>
                    <a:pt x="510" y="149"/>
                    <a:pt x="510" y="149"/>
                    <a:pt x="510" y="149"/>
                  </a:cubicBezTo>
                  <a:cubicBezTo>
                    <a:pt x="510" y="147"/>
                    <a:pt x="511" y="146"/>
                    <a:pt x="512" y="145"/>
                  </a:cubicBezTo>
                  <a:cubicBezTo>
                    <a:pt x="513" y="144"/>
                    <a:pt x="514" y="144"/>
                    <a:pt x="517" y="144"/>
                  </a:cubicBezTo>
                  <a:cubicBezTo>
                    <a:pt x="537" y="144"/>
                    <a:pt x="537" y="144"/>
                    <a:pt x="537" y="144"/>
                  </a:cubicBezTo>
                  <a:cubicBezTo>
                    <a:pt x="542" y="144"/>
                    <a:pt x="546" y="145"/>
                    <a:pt x="548" y="146"/>
                  </a:cubicBezTo>
                  <a:cubicBezTo>
                    <a:pt x="550" y="148"/>
                    <a:pt x="552" y="150"/>
                    <a:pt x="552" y="154"/>
                  </a:cubicBezTo>
                  <a:cubicBezTo>
                    <a:pt x="553" y="157"/>
                    <a:pt x="553" y="157"/>
                    <a:pt x="553" y="157"/>
                  </a:cubicBezTo>
                  <a:cubicBezTo>
                    <a:pt x="553" y="158"/>
                    <a:pt x="554" y="159"/>
                    <a:pt x="555" y="159"/>
                  </a:cubicBezTo>
                  <a:cubicBezTo>
                    <a:pt x="556" y="159"/>
                    <a:pt x="557" y="158"/>
                    <a:pt x="557" y="157"/>
                  </a:cubicBezTo>
                  <a:cubicBezTo>
                    <a:pt x="557" y="156"/>
                    <a:pt x="557" y="155"/>
                    <a:pt x="557" y="154"/>
                  </a:cubicBezTo>
                  <a:cubicBezTo>
                    <a:pt x="556" y="150"/>
                    <a:pt x="556" y="147"/>
                    <a:pt x="556" y="143"/>
                  </a:cubicBezTo>
                  <a:cubicBezTo>
                    <a:pt x="556" y="138"/>
                    <a:pt x="556" y="133"/>
                    <a:pt x="557" y="127"/>
                  </a:cubicBezTo>
                  <a:cubicBezTo>
                    <a:pt x="557" y="127"/>
                    <a:pt x="557" y="126"/>
                    <a:pt x="557" y="125"/>
                  </a:cubicBezTo>
                  <a:cubicBezTo>
                    <a:pt x="557" y="124"/>
                    <a:pt x="556" y="123"/>
                    <a:pt x="555" y="123"/>
                  </a:cubicBezTo>
                  <a:cubicBezTo>
                    <a:pt x="554" y="123"/>
                    <a:pt x="553" y="124"/>
                    <a:pt x="553" y="125"/>
                  </a:cubicBezTo>
                  <a:cubicBezTo>
                    <a:pt x="552" y="129"/>
                    <a:pt x="551" y="132"/>
                    <a:pt x="550" y="133"/>
                  </a:cubicBezTo>
                  <a:cubicBezTo>
                    <a:pt x="549" y="134"/>
                    <a:pt x="547" y="135"/>
                    <a:pt x="544" y="135"/>
                  </a:cubicBezTo>
                  <a:cubicBezTo>
                    <a:pt x="540" y="136"/>
                    <a:pt x="536" y="136"/>
                    <a:pt x="529" y="136"/>
                  </a:cubicBezTo>
                  <a:cubicBezTo>
                    <a:pt x="516" y="136"/>
                    <a:pt x="516" y="136"/>
                    <a:pt x="516" y="136"/>
                  </a:cubicBezTo>
                  <a:cubicBezTo>
                    <a:pt x="513" y="136"/>
                    <a:pt x="511" y="136"/>
                    <a:pt x="511" y="136"/>
                  </a:cubicBezTo>
                  <a:cubicBezTo>
                    <a:pt x="510" y="135"/>
                    <a:pt x="510" y="133"/>
                    <a:pt x="510" y="131"/>
                  </a:cubicBezTo>
                  <a:cubicBezTo>
                    <a:pt x="510" y="95"/>
                    <a:pt x="510" y="95"/>
                    <a:pt x="510" y="95"/>
                  </a:cubicBezTo>
                  <a:cubicBezTo>
                    <a:pt x="510" y="91"/>
                    <a:pt x="511" y="89"/>
                    <a:pt x="512" y="88"/>
                  </a:cubicBezTo>
                  <a:close/>
                  <a:moveTo>
                    <a:pt x="603" y="87"/>
                  </a:moveTo>
                  <a:cubicBezTo>
                    <a:pt x="596" y="93"/>
                    <a:pt x="593" y="101"/>
                    <a:pt x="593" y="111"/>
                  </a:cubicBezTo>
                  <a:cubicBezTo>
                    <a:pt x="593" y="119"/>
                    <a:pt x="595" y="126"/>
                    <a:pt x="601" y="132"/>
                  </a:cubicBezTo>
                  <a:cubicBezTo>
                    <a:pt x="606" y="137"/>
                    <a:pt x="616" y="142"/>
                    <a:pt x="629" y="147"/>
                  </a:cubicBezTo>
                  <a:cubicBezTo>
                    <a:pt x="642" y="151"/>
                    <a:pt x="649" y="154"/>
                    <a:pt x="652" y="157"/>
                  </a:cubicBezTo>
                  <a:cubicBezTo>
                    <a:pt x="657" y="161"/>
                    <a:pt x="660" y="167"/>
                    <a:pt x="660" y="173"/>
                  </a:cubicBezTo>
                  <a:cubicBezTo>
                    <a:pt x="660" y="180"/>
                    <a:pt x="657" y="186"/>
                    <a:pt x="651" y="191"/>
                  </a:cubicBezTo>
                  <a:cubicBezTo>
                    <a:pt x="646" y="196"/>
                    <a:pt x="639" y="198"/>
                    <a:pt x="631" y="198"/>
                  </a:cubicBezTo>
                  <a:cubicBezTo>
                    <a:pt x="623" y="198"/>
                    <a:pt x="615" y="196"/>
                    <a:pt x="608" y="191"/>
                  </a:cubicBezTo>
                  <a:cubicBezTo>
                    <a:pt x="601" y="186"/>
                    <a:pt x="597" y="179"/>
                    <a:pt x="595" y="172"/>
                  </a:cubicBezTo>
                  <a:cubicBezTo>
                    <a:pt x="594" y="169"/>
                    <a:pt x="593" y="168"/>
                    <a:pt x="592" y="168"/>
                  </a:cubicBezTo>
                  <a:cubicBezTo>
                    <a:pt x="591" y="168"/>
                    <a:pt x="590" y="168"/>
                    <a:pt x="590" y="170"/>
                  </a:cubicBezTo>
                  <a:cubicBezTo>
                    <a:pt x="590" y="172"/>
                    <a:pt x="591" y="176"/>
                    <a:pt x="592" y="182"/>
                  </a:cubicBezTo>
                  <a:cubicBezTo>
                    <a:pt x="594" y="187"/>
                    <a:pt x="594" y="189"/>
                    <a:pt x="595" y="190"/>
                  </a:cubicBezTo>
                  <a:cubicBezTo>
                    <a:pt x="595" y="193"/>
                    <a:pt x="596" y="195"/>
                    <a:pt x="596" y="196"/>
                  </a:cubicBezTo>
                  <a:cubicBezTo>
                    <a:pt x="596" y="197"/>
                    <a:pt x="597" y="198"/>
                    <a:pt x="598" y="198"/>
                  </a:cubicBezTo>
                  <a:cubicBezTo>
                    <a:pt x="601" y="200"/>
                    <a:pt x="605" y="202"/>
                    <a:pt x="610" y="203"/>
                  </a:cubicBezTo>
                  <a:cubicBezTo>
                    <a:pt x="616" y="204"/>
                    <a:pt x="621" y="205"/>
                    <a:pt x="626" y="205"/>
                  </a:cubicBezTo>
                  <a:cubicBezTo>
                    <a:pt x="638" y="205"/>
                    <a:pt x="649" y="201"/>
                    <a:pt x="657" y="194"/>
                  </a:cubicBezTo>
                  <a:cubicBezTo>
                    <a:pt x="665" y="187"/>
                    <a:pt x="669" y="178"/>
                    <a:pt x="669" y="167"/>
                  </a:cubicBezTo>
                  <a:cubicBezTo>
                    <a:pt x="669" y="150"/>
                    <a:pt x="658" y="139"/>
                    <a:pt x="636" y="131"/>
                  </a:cubicBezTo>
                  <a:cubicBezTo>
                    <a:pt x="625" y="128"/>
                    <a:pt x="617" y="125"/>
                    <a:pt x="615" y="124"/>
                  </a:cubicBezTo>
                  <a:cubicBezTo>
                    <a:pt x="612" y="122"/>
                    <a:pt x="609" y="120"/>
                    <a:pt x="607" y="117"/>
                  </a:cubicBezTo>
                  <a:cubicBezTo>
                    <a:pt x="604" y="113"/>
                    <a:pt x="602" y="109"/>
                    <a:pt x="602" y="104"/>
                  </a:cubicBezTo>
                  <a:cubicBezTo>
                    <a:pt x="602" y="98"/>
                    <a:pt x="605" y="94"/>
                    <a:pt x="609" y="90"/>
                  </a:cubicBezTo>
                  <a:cubicBezTo>
                    <a:pt x="613" y="86"/>
                    <a:pt x="618" y="84"/>
                    <a:pt x="625" y="84"/>
                  </a:cubicBezTo>
                  <a:cubicBezTo>
                    <a:pt x="633" y="84"/>
                    <a:pt x="640" y="86"/>
                    <a:pt x="647" y="90"/>
                  </a:cubicBezTo>
                  <a:cubicBezTo>
                    <a:pt x="653" y="95"/>
                    <a:pt x="658" y="100"/>
                    <a:pt x="660" y="106"/>
                  </a:cubicBezTo>
                  <a:cubicBezTo>
                    <a:pt x="661" y="109"/>
                    <a:pt x="662" y="111"/>
                    <a:pt x="663" y="111"/>
                  </a:cubicBezTo>
                  <a:cubicBezTo>
                    <a:pt x="664" y="111"/>
                    <a:pt x="665" y="110"/>
                    <a:pt x="665" y="108"/>
                  </a:cubicBezTo>
                  <a:cubicBezTo>
                    <a:pt x="665" y="107"/>
                    <a:pt x="665" y="106"/>
                    <a:pt x="664" y="104"/>
                  </a:cubicBezTo>
                  <a:cubicBezTo>
                    <a:pt x="663" y="95"/>
                    <a:pt x="663" y="95"/>
                    <a:pt x="663" y="95"/>
                  </a:cubicBezTo>
                  <a:cubicBezTo>
                    <a:pt x="662" y="90"/>
                    <a:pt x="662" y="87"/>
                    <a:pt x="662" y="86"/>
                  </a:cubicBezTo>
                  <a:cubicBezTo>
                    <a:pt x="662" y="83"/>
                    <a:pt x="661" y="81"/>
                    <a:pt x="659" y="82"/>
                  </a:cubicBezTo>
                  <a:cubicBezTo>
                    <a:pt x="659" y="82"/>
                    <a:pt x="659" y="82"/>
                    <a:pt x="658" y="82"/>
                  </a:cubicBezTo>
                  <a:cubicBezTo>
                    <a:pt x="657" y="83"/>
                    <a:pt x="657" y="83"/>
                    <a:pt x="657" y="83"/>
                  </a:cubicBezTo>
                  <a:cubicBezTo>
                    <a:pt x="656" y="84"/>
                    <a:pt x="656" y="84"/>
                    <a:pt x="655" y="84"/>
                  </a:cubicBezTo>
                  <a:cubicBezTo>
                    <a:pt x="655" y="84"/>
                    <a:pt x="654" y="84"/>
                    <a:pt x="653" y="84"/>
                  </a:cubicBezTo>
                  <a:cubicBezTo>
                    <a:pt x="647" y="81"/>
                    <a:pt x="647" y="81"/>
                    <a:pt x="647" y="81"/>
                  </a:cubicBezTo>
                  <a:cubicBezTo>
                    <a:pt x="643" y="79"/>
                    <a:pt x="638" y="78"/>
                    <a:pt x="631" y="78"/>
                  </a:cubicBezTo>
                  <a:cubicBezTo>
                    <a:pt x="620" y="78"/>
                    <a:pt x="611" y="81"/>
                    <a:pt x="603" y="87"/>
                  </a:cubicBezTo>
                  <a:close/>
                  <a:moveTo>
                    <a:pt x="700" y="87"/>
                  </a:moveTo>
                  <a:cubicBezTo>
                    <a:pt x="692" y="93"/>
                    <a:pt x="689" y="101"/>
                    <a:pt x="689" y="111"/>
                  </a:cubicBezTo>
                  <a:cubicBezTo>
                    <a:pt x="689" y="119"/>
                    <a:pt x="692" y="126"/>
                    <a:pt x="697" y="132"/>
                  </a:cubicBezTo>
                  <a:cubicBezTo>
                    <a:pt x="703" y="137"/>
                    <a:pt x="712" y="142"/>
                    <a:pt x="725" y="147"/>
                  </a:cubicBezTo>
                  <a:cubicBezTo>
                    <a:pt x="738" y="151"/>
                    <a:pt x="746" y="154"/>
                    <a:pt x="748" y="157"/>
                  </a:cubicBezTo>
                  <a:cubicBezTo>
                    <a:pt x="754" y="161"/>
                    <a:pt x="756" y="167"/>
                    <a:pt x="756" y="173"/>
                  </a:cubicBezTo>
                  <a:cubicBezTo>
                    <a:pt x="756" y="180"/>
                    <a:pt x="753" y="186"/>
                    <a:pt x="748" y="191"/>
                  </a:cubicBezTo>
                  <a:cubicBezTo>
                    <a:pt x="742" y="196"/>
                    <a:pt x="735" y="198"/>
                    <a:pt x="727" y="198"/>
                  </a:cubicBezTo>
                  <a:cubicBezTo>
                    <a:pt x="719" y="198"/>
                    <a:pt x="711" y="196"/>
                    <a:pt x="704" y="191"/>
                  </a:cubicBezTo>
                  <a:cubicBezTo>
                    <a:pt x="698" y="186"/>
                    <a:pt x="693" y="179"/>
                    <a:pt x="691" y="172"/>
                  </a:cubicBezTo>
                  <a:cubicBezTo>
                    <a:pt x="690" y="169"/>
                    <a:pt x="689" y="168"/>
                    <a:pt x="688" y="168"/>
                  </a:cubicBezTo>
                  <a:cubicBezTo>
                    <a:pt x="687" y="168"/>
                    <a:pt x="686" y="168"/>
                    <a:pt x="686" y="170"/>
                  </a:cubicBezTo>
                  <a:cubicBezTo>
                    <a:pt x="686" y="172"/>
                    <a:pt x="687" y="176"/>
                    <a:pt x="688" y="182"/>
                  </a:cubicBezTo>
                  <a:cubicBezTo>
                    <a:pt x="690" y="187"/>
                    <a:pt x="691" y="189"/>
                    <a:pt x="691" y="190"/>
                  </a:cubicBezTo>
                  <a:cubicBezTo>
                    <a:pt x="691" y="193"/>
                    <a:pt x="692" y="195"/>
                    <a:pt x="692" y="196"/>
                  </a:cubicBezTo>
                  <a:cubicBezTo>
                    <a:pt x="693" y="197"/>
                    <a:pt x="693" y="198"/>
                    <a:pt x="694" y="198"/>
                  </a:cubicBezTo>
                  <a:cubicBezTo>
                    <a:pt x="697" y="200"/>
                    <a:pt x="701" y="202"/>
                    <a:pt x="707" y="203"/>
                  </a:cubicBezTo>
                  <a:cubicBezTo>
                    <a:pt x="712" y="204"/>
                    <a:pt x="717" y="205"/>
                    <a:pt x="722" y="205"/>
                  </a:cubicBezTo>
                  <a:cubicBezTo>
                    <a:pt x="734" y="205"/>
                    <a:pt x="745" y="201"/>
                    <a:pt x="753" y="194"/>
                  </a:cubicBezTo>
                  <a:cubicBezTo>
                    <a:pt x="761" y="187"/>
                    <a:pt x="765" y="178"/>
                    <a:pt x="765" y="167"/>
                  </a:cubicBezTo>
                  <a:cubicBezTo>
                    <a:pt x="765" y="150"/>
                    <a:pt x="754" y="139"/>
                    <a:pt x="732" y="131"/>
                  </a:cubicBezTo>
                  <a:cubicBezTo>
                    <a:pt x="721" y="128"/>
                    <a:pt x="714" y="125"/>
                    <a:pt x="711" y="124"/>
                  </a:cubicBezTo>
                  <a:cubicBezTo>
                    <a:pt x="708" y="122"/>
                    <a:pt x="705" y="120"/>
                    <a:pt x="703" y="117"/>
                  </a:cubicBezTo>
                  <a:cubicBezTo>
                    <a:pt x="700" y="113"/>
                    <a:pt x="699" y="109"/>
                    <a:pt x="699" y="104"/>
                  </a:cubicBezTo>
                  <a:cubicBezTo>
                    <a:pt x="699" y="98"/>
                    <a:pt x="701" y="94"/>
                    <a:pt x="705" y="90"/>
                  </a:cubicBezTo>
                  <a:cubicBezTo>
                    <a:pt x="709" y="86"/>
                    <a:pt x="715" y="84"/>
                    <a:pt x="721" y="84"/>
                  </a:cubicBezTo>
                  <a:cubicBezTo>
                    <a:pt x="729" y="84"/>
                    <a:pt x="736" y="86"/>
                    <a:pt x="743" y="90"/>
                  </a:cubicBezTo>
                  <a:cubicBezTo>
                    <a:pt x="750" y="95"/>
                    <a:pt x="754" y="100"/>
                    <a:pt x="756" y="106"/>
                  </a:cubicBezTo>
                  <a:cubicBezTo>
                    <a:pt x="757" y="109"/>
                    <a:pt x="758" y="111"/>
                    <a:pt x="759" y="111"/>
                  </a:cubicBezTo>
                  <a:cubicBezTo>
                    <a:pt x="760" y="111"/>
                    <a:pt x="761" y="110"/>
                    <a:pt x="761" y="108"/>
                  </a:cubicBezTo>
                  <a:cubicBezTo>
                    <a:pt x="761" y="107"/>
                    <a:pt x="761" y="106"/>
                    <a:pt x="760" y="104"/>
                  </a:cubicBezTo>
                  <a:cubicBezTo>
                    <a:pt x="759" y="95"/>
                    <a:pt x="759" y="95"/>
                    <a:pt x="759" y="95"/>
                  </a:cubicBezTo>
                  <a:cubicBezTo>
                    <a:pt x="758" y="90"/>
                    <a:pt x="758" y="87"/>
                    <a:pt x="758" y="86"/>
                  </a:cubicBezTo>
                  <a:cubicBezTo>
                    <a:pt x="758" y="83"/>
                    <a:pt x="757" y="81"/>
                    <a:pt x="756" y="82"/>
                  </a:cubicBezTo>
                  <a:cubicBezTo>
                    <a:pt x="755" y="82"/>
                    <a:pt x="755" y="82"/>
                    <a:pt x="755" y="82"/>
                  </a:cubicBezTo>
                  <a:cubicBezTo>
                    <a:pt x="753" y="83"/>
                    <a:pt x="753" y="83"/>
                    <a:pt x="753" y="83"/>
                  </a:cubicBezTo>
                  <a:cubicBezTo>
                    <a:pt x="753" y="84"/>
                    <a:pt x="752" y="84"/>
                    <a:pt x="751" y="84"/>
                  </a:cubicBezTo>
                  <a:cubicBezTo>
                    <a:pt x="751" y="84"/>
                    <a:pt x="750" y="84"/>
                    <a:pt x="750" y="84"/>
                  </a:cubicBezTo>
                  <a:cubicBezTo>
                    <a:pt x="743" y="81"/>
                    <a:pt x="743" y="81"/>
                    <a:pt x="743" y="81"/>
                  </a:cubicBezTo>
                  <a:cubicBezTo>
                    <a:pt x="739" y="79"/>
                    <a:pt x="734" y="78"/>
                    <a:pt x="727" y="78"/>
                  </a:cubicBezTo>
                  <a:cubicBezTo>
                    <a:pt x="716" y="78"/>
                    <a:pt x="707" y="81"/>
                    <a:pt x="700" y="87"/>
                  </a:cubicBezTo>
                  <a:close/>
                  <a:moveTo>
                    <a:pt x="808" y="88"/>
                  </a:moveTo>
                  <a:cubicBezTo>
                    <a:pt x="809" y="87"/>
                    <a:pt x="812" y="87"/>
                    <a:pt x="815" y="87"/>
                  </a:cubicBezTo>
                  <a:cubicBezTo>
                    <a:pt x="829" y="87"/>
                    <a:pt x="829" y="87"/>
                    <a:pt x="829" y="87"/>
                  </a:cubicBezTo>
                  <a:cubicBezTo>
                    <a:pt x="838" y="87"/>
                    <a:pt x="845" y="87"/>
                    <a:pt x="848" y="88"/>
                  </a:cubicBezTo>
                  <a:cubicBezTo>
                    <a:pt x="852" y="89"/>
                    <a:pt x="854" y="91"/>
                    <a:pt x="855" y="94"/>
                  </a:cubicBezTo>
                  <a:cubicBezTo>
                    <a:pt x="856" y="95"/>
                    <a:pt x="856" y="97"/>
                    <a:pt x="856" y="99"/>
                  </a:cubicBezTo>
                  <a:cubicBezTo>
                    <a:pt x="856" y="101"/>
                    <a:pt x="856" y="101"/>
                    <a:pt x="856" y="101"/>
                  </a:cubicBezTo>
                  <a:cubicBezTo>
                    <a:pt x="856" y="103"/>
                    <a:pt x="857" y="104"/>
                    <a:pt x="858" y="104"/>
                  </a:cubicBezTo>
                  <a:cubicBezTo>
                    <a:pt x="859" y="104"/>
                    <a:pt x="860" y="104"/>
                    <a:pt x="860" y="103"/>
                  </a:cubicBezTo>
                  <a:cubicBezTo>
                    <a:pt x="860" y="102"/>
                    <a:pt x="860" y="100"/>
                    <a:pt x="861" y="96"/>
                  </a:cubicBezTo>
                  <a:cubicBezTo>
                    <a:pt x="861" y="91"/>
                    <a:pt x="861" y="91"/>
                    <a:pt x="861" y="91"/>
                  </a:cubicBezTo>
                  <a:cubicBezTo>
                    <a:pt x="861" y="87"/>
                    <a:pt x="862" y="85"/>
                    <a:pt x="862" y="84"/>
                  </a:cubicBezTo>
                  <a:cubicBezTo>
                    <a:pt x="862" y="83"/>
                    <a:pt x="862" y="82"/>
                    <a:pt x="862" y="82"/>
                  </a:cubicBezTo>
                  <a:cubicBezTo>
                    <a:pt x="862" y="80"/>
                    <a:pt x="861" y="79"/>
                    <a:pt x="859" y="79"/>
                  </a:cubicBezTo>
                  <a:cubicBezTo>
                    <a:pt x="858" y="79"/>
                    <a:pt x="857" y="79"/>
                    <a:pt x="856" y="80"/>
                  </a:cubicBezTo>
                  <a:cubicBezTo>
                    <a:pt x="855" y="80"/>
                    <a:pt x="853" y="80"/>
                    <a:pt x="849" y="80"/>
                  </a:cubicBezTo>
                  <a:cubicBezTo>
                    <a:pt x="837" y="81"/>
                    <a:pt x="837" y="81"/>
                    <a:pt x="837" y="81"/>
                  </a:cubicBezTo>
                  <a:cubicBezTo>
                    <a:pt x="831" y="81"/>
                    <a:pt x="824" y="81"/>
                    <a:pt x="817" y="81"/>
                  </a:cubicBezTo>
                  <a:cubicBezTo>
                    <a:pt x="805" y="81"/>
                    <a:pt x="795" y="81"/>
                    <a:pt x="787" y="80"/>
                  </a:cubicBezTo>
                  <a:cubicBezTo>
                    <a:pt x="784" y="79"/>
                    <a:pt x="782" y="79"/>
                    <a:pt x="781" y="79"/>
                  </a:cubicBezTo>
                  <a:cubicBezTo>
                    <a:pt x="778" y="79"/>
                    <a:pt x="777" y="80"/>
                    <a:pt x="777" y="82"/>
                  </a:cubicBezTo>
                  <a:cubicBezTo>
                    <a:pt x="777" y="83"/>
                    <a:pt x="777" y="83"/>
                    <a:pt x="779" y="83"/>
                  </a:cubicBezTo>
                  <a:cubicBezTo>
                    <a:pt x="785" y="83"/>
                    <a:pt x="788" y="85"/>
                    <a:pt x="790" y="88"/>
                  </a:cubicBezTo>
                  <a:cubicBezTo>
                    <a:pt x="792" y="91"/>
                    <a:pt x="793" y="96"/>
                    <a:pt x="793" y="105"/>
                  </a:cubicBezTo>
                  <a:cubicBezTo>
                    <a:pt x="793" y="180"/>
                    <a:pt x="793" y="180"/>
                    <a:pt x="793" y="180"/>
                  </a:cubicBezTo>
                  <a:cubicBezTo>
                    <a:pt x="793" y="186"/>
                    <a:pt x="793" y="186"/>
                    <a:pt x="793" y="186"/>
                  </a:cubicBezTo>
                  <a:cubicBezTo>
                    <a:pt x="793" y="193"/>
                    <a:pt x="791" y="198"/>
                    <a:pt x="786" y="199"/>
                  </a:cubicBezTo>
                  <a:cubicBezTo>
                    <a:pt x="783" y="200"/>
                    <a:pt x="783" y="200"/>
                    <a:pt x="783" y="200"/>
                  </a:cubicBezTo>
                  <a:cubicBezTo>
                    <a:pt x="781" y="200"/>
                    <a:pt x="781" y="201"/>
                    <a:pt x="781" y="202"/>
                  </a:cubicBezTo>
                  <a:cubicBezTo>
                    <a:pt x="781" y="203"/>
                    <a:pt x="782" y="204"/>
                    <a:pt x="783" y="204"/>
                  </a:cubicBezTo>
                  <a:cubicBezTo>
                    <a:pt x="784" y="204"/>
                    <a:pt x="786" y="204"/>
                    <a:pt x="788" y="203"/>
                  </a:cubicBezTo>
                  <a:cubicBezTo>
                    <a:pt x="792" y="202"/>
                    <a:pt x="800" y="202"/>
                    <a:pt x="810" y="202"/>
                  </a:cubicBezTo>
                  <a:cubicBezTo>
                    <a:pt x="818" y="202"/>
                    <a:pt x="827" y="203"/>
                    <a:pt x="838" y="204"/>
                  </a:cubicBezTo>
                  <a:cubicBezTo>
                    <a:pt x="841" y="204"/>
                    <a:pt x="844" y="204"/>
                    <a:pt x="845" y="204"/>
                  </a:cubicBezTo>
                  <a:cubicBezTo>
                    <a:pt x="853" y="204"/>
                    <a:pt x="860" y="201"/>
                    <a:pt x="865" y="194"/>
                  </a:cubicBezTo>
                  <a:cubicBezTo>
                    <a:pt x="870" y="189"/>
                    <a:pt x="872" y="185"/>
                    <a:pt x="872" y="181"/>
                  </a:cubicBezTo>
                  <a:cubicBezTo>
                    <a:pt x="872" y="179"/>
                    <a:pt x="871" y="178"/>
                    <a:pt x="870" y="178"/>
                  </a:cubicBezTo>
                  <a:cubicBezTo>
                    <a:pt x="869" y="178"/>
                    <a:pt x="869" y="179"/>
                    <a:pt x="868" y="180"/>
                  </a:cubicBezTo>
                  <a:cubicBezTo>
                    <a:pt x="861" y="190"/>
                    <a:pt x="846" y="196"/>
                    <a:pt x="823" y="196"/>
                  </a:cubicBezTo>
                  <a:cubicBezTo>
                    <a:pt x="816" y="196"/>
                    <a:pt x="811" y="195"/>
                    <a:pt x="809" y="194"/>
                  </a:cubicBezTo>
                  <a:cubicBezTo>
                    <a:pt x="807" y="193"/>
                    <a:pt x="807" y="189"/>
                    <a:pt x="807" y="184"/>
                  </a:cubicBezTo>
                  <a:cubicBezTo>
                    <a:pt x="807" y="151"/>
                    <a:pt x="807" y="151"/>
                    <a:pt x="807" y="151"/>
                  </a:cubicBezTo>
                  <a:cubicBezTo>
                    <a:pt x="806" y="149"/>
                    <a:pt x="806" y="149"/>
                    <a:pt x="806" y="149"/>
                  </a:cubicBezTo>
                  <a:cubicBezTo>
                    <a:pt x="806" y="147"/>
                    <a:pt x="807" y="146"/>
                    <a:pt x="808" y="145"/>
                  </a:cubicBezTo>
                  <a:cubicBezTo>
                    <a:pt x="809" y="144"/>
                    <a:pt x="811" y="144"/>
                    <a:pt x="814" y="144"/>
                  </a:cubicBezTo>
                  <a:cubicBezTo>
                    <a:pt x="833" y="144"/>
                    <a:pt x="833" y="144"/>
                    <a:pt x="833" y="144"/>
                  </a:cubicBezTo>
                  <a:cubicBezTo>
                    <a:pt x="839" y="144"/>
                    <a:pt x="842" y="145"/>
                    <a:pt x="844" y="146"/>
                  </a:cubicBezTo>
                  <a:cubicBezTo>
                    <a:pt x="846" y="148"/>
                    <a:pt x="848" y="150"/>
                    <a:pt x="849" y="154"/>
                  </a:cubicBezTo>
                  <a:cubicBezTo>
                    <a:pt x="849" y="157"/>
                    <a:pt x="849" y="157"/>
                    <a:pt x="849" y="157"/>
                  </a:cubicBezTo>
                  <a:cubicBezTo>
                    <a:pt x="849" y="158"/>
                    <a:pt x="850" y="159"/>
                    <a:pt x="851" y="159"/>
                  </a:cubicBezTo>
                  <a:cubicBezTo>
                    <a:pt x="853" y="159"/>
                    <a:pt x="853" y="158"/>
                    <a:pt x="853" y="157"/>
                  </a:cubicBezTo>
                  <a:cubicBezTo>
                    <a:pt x="853" y="156"/>
                    <a:pt x="853" y="155"/>
                    <a:pt x="853" y="154"/>
                  </a:cubicBezTo>
                  <a:cubicBezTo>
                    <a:pt x="853" y="150"/>
                    <a:pt x="852" y="147"/>
                    <a:pt x="852" y="143"/>
                  </a:cubicBezTo>
                  <a:cubicBezTo>
                    <a:pt x="852" y="138"/>
                    <a:pt x="853" y="133"/>
                    <a:pt x="853" y="127"/>
                  </a:cubicBezTo>
                  <a:cubicBezTo>
                    <a:pt x="853" y="127"/>
                    <a:pt x="853" y="126"/>
                    <a:pt x="853" y="125"/>
                  </a:cubicBezTo>
                  <a:cubicBezTo>
                    <a:pt x="853" y="124"/>
                    <a:pt x="853" y="123"/>
                    <a:pt x="852" y="123"/>
                  </a:cubicBezTo>
                  <a:cubicBezTo>
                    <a:pt x="850" y="123"/>
                    <a:pt x="850" y="124"/>
                    <a:pt x="849" y="125"/>
                  </a:cubicBezTo>
                  <a:cubicBezTo>
                    <a:pt x="849" y="129"/>
                    <a:pt x="848" y="132"/>
                    <a:pt x="847" y="133"/>
                  </a:cubicBezTo>
                  <a:cubicBezTo>
                    <a:pt x="846" y="134"/>
                    <a:pt x="844" y="135"/>
                    <a:pt x="840" y="135"/>
                  </a:cubicBezTo>
                  <a:cubicBezTo>
                    <a:pt x="837" y="136"/>
                    <a:pt x="832" y="136"/>
                    <a:pt x="826" y="136"/>
                  </a:cubicBezTo>
                  <a:cubicBezTo>
                    <a:pt x="812" y="136"/>
                    <a:pt x="812" y="136"/>
                    <a:pt x="812" y="136"/>
                  </a:cubicBezTo>
                  <a:cubicBezTo>
                    <a:pt x="809" y="136"/>
                    <a:pt x="808" y="136"/>
                    <a:pt x="807" y="136"/>
                  </a:cubicBezTo>
                  <a:cubicBezTo>
                    <a:pt x="807" y="135"/>
                    <a:pt x="807" y="133"/>
                    <a:pt x="807" y="131"/>
                  </a:cubicBezTo>
                  <a:cubicBezTo>
                    <a:pt x="807" y="95"/>
                    <a:pt x="807" y="95"/>
                    <a:pt x="807" y="95"/>
                  </a:cubicBezTo>
                  <a:cubicBezTo>
                    <a:pt x="807" y="91"/>
                    <a:pt x="807" y="89"/>
                    <a:pt x="808" y="88"/>
                  </a:cubicBezTo>
                  <a:close/>
                  <a:moveTo>
                    <a:pt x="910" y="88"/>
                  </a:moveTo>
                  <a:cubicBezTo>
                    <a:pt x="912" y="87"/>
                    <a:pt x="914" y="87"/>
                    <a:pt x="918" y="87"/>
                  </a:cubicBezTo>
                  <a:cubicBezTo>
                    <a:pt x="932" y="87"/>
                    <a:pt x="932" y="87"/>
                    <a:pt x="932" y="87"/>
                  </a:cubicBezTo>
                  <a:cubicBezTo>
                    <a:pt x="941" y="87"/>
                    <a:pt x="947" y="87"/>
                    <a:pt x="951" y="88"/>
                  </a:cubicBezTo>
                  <a:cubicBezTo>
                    <a:pt x="954" y="89"/>
                    <a:pt x="956" y="91"/>
                    <a:pt x="957" y="94"/>
                  </a:cubicBezTo>
                  <a:cubicBezTo>
                    <a:pt x="958" y="95"/>
                    <a:pt x="959" y="97"/>
                    <a:pt x="959" y="99"/>
                  </a:cubicBezTo>
                  <a:cubicBezTo>
                    <a:pt x="959" y="101"/>
                    <a:pt x="959" y="101"/>
                    <a:pt x="959" y="101"/>
                  </a:cubicBezTo>
                  <a:cubicBezTo>
                    <a:pt x="959" y="103"/>
                    <a:pt x="959" y="104"/>
                    <a:pt x="960" y="104"/>
                  </a:cubicBezTo>
                  <a:cubicBezTo>
                    <a:pt x="961" y="104"/>
                    <a:pt x="962" y="104"/>
                    <a:pt x="962" y="103"/>
                  </a:cubicBezTo>
                  <a:cubicBezTo>
                    <a:pt x="963" y="102"/>
                    <a:pt x="963" y="100"/>
                    <a:pt x="963" y="96"/>
                  </a:cubicBezTo>
                  <a:cubicBezTo>
                    <a:pt x="964" y="91"/>
                    <a:pt x="964" y="91"/>
                    <a:pt x="964" y="91"/>
                  </a:cubicBezTo>
                  <a:cubicBezTo>
                    <a:pt x="964" y="87"/>
                    <a:pt x="964" y="85"/>
                    <a:pt x="964" y="84"/>
                  </a:cubicBezTo>
                  <a:cubicBezTo>
                    <a:pt x="964" y="83"/>
                    <a:pt x="965" y="82"/>
                    <a:pt x="965" y="82"/>
                  </a:cubicBezTo>
                  <a:cubicBezTo>
                    <a:pt x="965" y="80"/>
                    <a:pt x="964" y="79"/>
                    <a:pt x="962" y="79"/>
                  </a:cubicBezTo>
                  <a:cubicBezTo>
                    <a:pt x="961" y="79"/>
                    <a:pt x="960" y="79"/>
                    <a:pt x="958" y="80"/>
                  </a:cubicBezTo>
                  <a:cubicBezTo>
                    <a:pt x="957" y="80"/>
                    <a:pt x="955" y="80"/>
                    <a:pt x="952" y="80"/>
                  </a:cubicBezTo>
                  <a:cubicBezTo>
                    <a:pt x="939" y="81"/>
                    <a:pt x="939" y="81"/>
                    <a:pt x="939" y="81"/>
                  </a:cubicBezTo>
                  <a:cubicBezTo>
                    <a:pt x="933" y="81"/>
                    <a:pt x="927" y="81"/>
                    <a:pt x="920" y="81"/>
                  </a:cubicBezTo>
                  <a:cubicBezTo>
                    <a:pt x="908" y="81"/>
                    <a:pt x="897" y="81"/>
                    <a:pt x="889" y="80"/>
                  </a:cubicBezTo>
                  <a:cubicBezTo>
                    <a:pt x="886" y="79"/>
                    <a:pt x="884" y="79"/>
                    <a:pt x="883" y="79"/>
                  </a:cubicBezTo>
                  <a:cubicBezTo>
                    <a:pt x="880" y="79"/>
                    <a:pt x="879" y="80"/>
                    <a:pt x="879" y="82"/>
                  </a:cubicBezTo>
                  <a:cubicBezTo>
                    <a:pt x="879" y="83"/>
                    <a:pt x="880" y="83"/>
                    <a:pt x="881" y="83"/>
                  </a:cubicBezTo>
                  <a:cubicBezTo>
                    <a:pt x="887" y="83"/>
                    <a:pt x="891" y="85"/>
                    <a:pt x="892" y="88"/>
                  </a:cubicBezTo>
                  <a:cubicBezTo>
                    <a:pt x="894" y="91"/>
                    <a:pt x="895" y="96"/>
                    <a:pt x="895" y="105"/>
                  </a:cubicBezTo>
                  <a:cubicBezTo>
                    <a:pt x="895" y="180"/>
                    <a:pt x="895" y="180"/>
                    <a:pt x="895" y="180"/>
                  </a:cubicBezTo>
                  <a:cubicBezTo>
                    <a:pt x="895" y="186"/>
                    <a:pt x="895" y="186"/>
                    <a:pt x="895" y="186"/>
                  </a:cubicBezTo>
                  <a:cubicBezTo>
                    <a:pt x="895" y="193"/>
                    <a:pt x="893" y="198"/>
                    <a:pt x="889" y="199"/>
                  </a:cubicBezTo>
                  <a:cubicBezTo>
                    <a:pt x="885" y="200"/>
                    <a:pt x="885" y="200"/>
                    <a:pt x="885" y="200"/>
                  </a:cubicBezTo>
                  <a:cubicBezTo>
                    <a:pt x="884" y="200"/>
                    <a:pt x="883" y="201"/>
                    <a:pt x="883" y="202"/>
                  </a:cubicBezTo>
                  <a:cubicBezTo>
                    <a:pt x="883" y="203"/>
                    <a:pt x="884" y="204"/>
                    <a:pt x="886" y="204"/>
                  </a:cubicBezTo>
                  <a:cubicBezTo>
                    <a:pt x="887" y="204"/>
                    <a:pt x="888" y="204"/>
                    <a:pt x="890" y="203"/>
                  </a:cubicBezTo>
                  <a:cubicBezTo>
                    <a:pt x="895" y="202"/>
                    <a:pt x="902" y="202"/>
                    <a:pt x="913" y="202"/>
                  </a:cubicBezTo>
                  <a:cubicBezTo>
                    <a:pt x="920" y="202"/>
                    <a:pt x="929" y="203"/>
                    <a:pt x="941" y="204"/>
                  </a:cubicBezTo>
                  <a:cubicBezTo>
                    <a:pt x="944" y="204"/>
                    <a:pt x="946" y="204"/>
                    <a:pt x="948" y="204"/>
                  </a:cubicBezTo>
                  <a:cubicBezTo>
                    <a:pt x="956" y="204"/>
                    <a:pt x="962" y="201"/>
                    <a:pt x="968" y="194"/>
                  </a:cubicBezTo>
                  <a:cubicBezTo>
                    <a:pt x="972" y="189"/>
                    <a:pt x="974" y="185"/>
                    <a:pt x="974" y="181"/>
                  </a:cubicBezTo>
                  <a:cubicBezTo>
                    <a:pt x="974" y="179"/>
                    <a:pt x="974" y="178"/>
                    <a:pt x="972" y="178"/>
                  </a:cubicBezTo>
                  <a:cubicBezTo>
                    <a:pt x="972" y="178"/>
                    <a:pt x="971" y="179"/>
                    <a:pt x="970" y="180"/>
                  </a:cubicBezTo>
                  <a:cubicBezTo>
                    <a:pt x="964" y="190"/>
                    <a:pt x="949" y="196"/>
                    <a:pt x="925" y="196"/>
                  </a:cubicBezTo>
                  <a:cubicBezTo>
                    <a:pt x="918" y="196"/>
                    <a:pt x="913" y="195"/>
                    <a:pt x="912" y="194"/>
                  </a:cubicBezTo>
                  <a:cubicBezTo>
                    <a:pt x="910" y="193"/>
                    <a:pt x="909" y="189"/>
                    <a:pt x="909" y="184"/>
                  </a:cubicBezTo>
                  <a:cubicBezTo>
                    <a:pt x="909" y="151"/>
                    <a:pt x="909" y="151"/>
                    <a:pt x="909" y="151"/>
                  </a:cubicBezTo>
                  <a:cubicBezTo>
                    <a:pt x="909" y="149"/>
                    <a:pt x="909" y="149"/>
                    <a:pt x="909" y="149"/>
                  </a:cubicBezTo>
                  <a:cubicBezTo>
                    <a:pt x="909" y="147"/>
                    <a:pt x="909" y="146"/>
                    <a:pt x="910" y="145"/>
                  </a:cubicBezTo>
                  <a:cubicBezTo>
                    <a:pt x="911" y="144"/>
                    <a:pt x="913" y="144"/>
                    <a:pt x="916" y="144"/>
                  </a:cubicBezTo>
                  <a:cubicBezTo>
                    <a:pt x="936" y="144"/>
                    <a:pt x="936" y="144"/>
                    <a:pt x="936" y="144"/>
                  </a:cubicBezTo>
                  <a:cubicBezTo>
                    <a:pt x="941" y="144"/>
                    <a:pt x="945" y="145"/>
                    <a:pt x="947" y="146"/>
                  </a:cubicBezTo>
                  <a:cubicBezTo>
                    <a:pt x="949" y="148"/>
                    <a:pt x="950" y="150"/>
                    <a:pt x="951" y="154"/>
                  </a:cubicBezTo>
                  <a:cubicBezTo>
                    <a:pt x="951" y="157"/>
                    <a:pt x="951" y="157"/>
                    <a:pt x="951" y="157"/>
                  </a:cubicBezTo>
                  <a:cubicBezTo>
                    <a:pt x="952" y="158"/>
                    <a:pt x="952" y="159"/>
                    <a:pt x="954" y="159"/>
                  </a:cubicBezTo>
                  <a:cubicBezTo>
                    <a:pt x="955" y="159"/>
                    <a:pt x="955" y="158"/>
                    <a:pt x="955" y="157"/>
                  </a:cubicBezTo>
                  <a:cubicBezTo>
                    <a:pt x="955" y="156"/>
                    <a:pt x="955" y="155"/>
                    <a:pt x="955" y="154"/>
                  </a:cubicBezTo>
                  <a:cubicBezTo>
                    <a:pt x="955" y="150"/>
                    <a:pt x="955" y="147"/>
                    <a:pt x="955" y="143"/>
                  </a:cubicBezTo>
                  <a:cubicBezTo>
                    <a:pt x="955" y="138"/>
                    <a:pt x="955" y="133"/>
                    <a:pt x="956" y="127"/>
                  </a:cubicBezTo>
                  <a:cubicBezTo>
                    <a:pt x="956" y="127"/>
                    <a:pt x="956" y="126"/>
                    <a:pt x="956" y="125"/>
                  </a:cubicBezTo>
                  <a:cubicBezTo>
                    <a:pt x="956" y="124"/>
                    <a:pt x="955" y="123"/>
                    <a:pt x="954" y="123"/>
                  </a:cubicBezTo>
                  <a:cubicBezTo>
                    <a:pt x="953" y="123"/>
                    <a:pt x="952" y="124"/>
                    <a:pt x="952" y="125"/>
                  </a:cubicBezTo>
                  <a:cubicBezTo>
                    <a:pt x="951" y="129"/>
                    <a:pt x="950" y="132"/>
                    <a:pt x="949" y="133"/>
                  </a:cubicBezTo>
                  <a:cubicBezTo>
                    <a:pt x="948" y="134"/>
                    <a:pt x="946" y="135"/>
                    <a:pt x="943" y="135"/>
                  </a:cubicBezTo>
                  <a:cubicBezTo>
                    <a:pt x="939" y="136"/>
                    <a:pt x="934" y="136"/>
                    <a:pt x="928" y="136"/>
                  </a:cubicBezTo>
                  <a:cubicBezTo>
                    <a:pt x="914" y="136"/>
                    <a:pt x="914" y="136"/>
                    <a:pt x="914" y="136"/>
                  </a:cubicBezTo>
                  <a:cubicBezTo>
                    <a:pt x="912" y="136"/>
                    <a:pt x="910" y="136"/>
                    <a:pt x="910" y="136"/>
                  </a:cubicBezTo>
                  <a:cubicBezTo>
                    <a:pt x="909" y="135"/>
                    <a:pt x="909" y="133"/>
                    <a:pt x="909" y="131"/>
                  </a:cubicBezTo>
                  <a:cubicBezTo>
                    <a:pt x="909" y="95"/>
                    <a:pt x="909" y="95"/>
                    <a:pt x="909" y="95"/>
                  </a:cubicBezTo>
                  <a:cubicBezTo>
                    <a:pt x="909" y="91"/>
                    <a:pt x="909" y="89"/>
                    <a:pt x="910" y="88"/>
                  </a:cubicBezTo>
                  <a:close/>
                  <a:moveTo>
                    <a:pt x="32" y="6"/>
                  </a:moveTo>
                  <a:cubicBezTo>
                    <a:pt x="33" y="5"/>
                    <a:pt x="35" y="5"/>
                    <a:pt x="39" y="5"/>
                  </a:cubicBezTo>
                  <a:cubicBezTo>
                    <a:pt x="42" y="5"/>
                    <a:pt x="44" y="5"/>
                    <a:pt x="46" y="7"/>
                  </a:cubicBezTo>
                  <a:cubicBezTo>
                    <a:pt x="47" y="8"/>
                    <a:pt x="48" y="9"/>
                    <a:pt x="49" y="12"/>
                  </a:cubicBezTo>
                  <a:cubicBezTo>
                    <a:pt x="49" y="13"/>
                    <a:pt x="50" y="13"/>
                    <a:pt x="50" y="13"/>
                  </a:cubicBezTo>
                  <a:cubicBezTo>
                    <a:pt x="51" y="13"/>
                    <a:pt x="51" y="13"/>
                    <a:pt x="51" y="12"/>
                  </a:cubicBezTo>
                  <a:cubicBezTo>
                    <a:pt x="51" y="11"/>
                    <a:pt x="51" y="10"/>
                    <a:pt x="51" y="9"/>
                  </a:cubicBezTo>
                  <a:cubicBezTo>
                    <a:pt x="51" y="7"/>
                    <a:pt x="51" y="6"/>
                    <a:pt x="51" y="6"/>
                  </a:cubicBezTo>
                  <a:cubicBezTo>
                    <a:pt x="50" y="3"/>
                    <a:pt x="50" y="3"/>
                    <a:pt x="50" y="3"/>
                  </a:cubicBezTo>
                  <a:cubicBezTo>
                    <a:pt x="50" y="2"/>
                    <a:pt x="50" y="1"/>
                    <a:pt x="48" y="1"/>
                  </a:cubicBezTo>
                  <a:cubicBezTo>
                    <a:pt x="48" y="1"/>
                    <a:pt x="47" y="1"/>
                    <a:pt x="46" y="1"/>
                  </a:cubicBezTo>
                  <a:cubicBezTo>
                    <a:pt x="39" y="1"/>
                    <a:pt x="32" y="2"/>
                    <a:pt x="26" y="2"/>
                  </a:cubicBezTo>
                  <a:cubicBezTo>
                    <a:pt x="17" y="1"/>
                    <a:pt x="17" y="1"/>
                    <a:pt x="17" y="1"/>
                  </a:cubicBezTo>
                  <a:cubicBezTo>
                    <a:pt x="9" y="1"/>
                    <a:pt x="9" y="1"/>
                    <a:pt x="9" y="1"/>
                  </a:cubicBezTo>
                  <a:cubicBezTo>
                    <a:pt x="7" y="1"/>
                    <a:pt x="5" y="1"/>
                    <a:pt x="4" y="1"/>
                  </a:cubicBezTo>
                  <a:cubicBezTo>
                    <a:pt x="4" y="1"/>
                    <a:pt x="3" y="1"/>
                    <a:pt x="3" y="1"/>
                  </a:cubicBezTo>
                  <a:cubicBezTo>
                    <a:pt x="2" y="1"/>
                    <a:pt x="2" y="2"/>
                    <a:pt x="2" y="3"/>
                  </a:cubicBezTo>
                  <a:cubicBezTo>
                    <a:pt x="1" y="5"/>
                    <a:pt x="1" y="5"/>
                    <a:pt x="1" y="5"/>
                  </a:cubicBezTo>
                  <a:cubicBezTo>
                    <a:pt x="1" y="8"/>
                    <a:pt x="1" y="8"/>
                    <a:pt x="1" y="8"/>
                  </a:cubicBezTo>
                  <a:cubicBezTo>
                    <a:pt x="0" y="12"/>
                    <a:pt x="0" y="12"/>
                    <a:pt x="0" y="12"/>
                  </a:cubicBezTo>
                  <a:cubicBezTo>
                    <a:pt x="0" y="13"/>
                    <a:pt x="0" y="14"/>
                    <a:pt x="0" y="15"/>
                  </a:cubicBezTo>
                  <a:cubicBezTo>
                    <a:pt x="0" y="16"/>
                    <a:pt x="0" y="16"/>
                    <a:pt x="1" y="16"/>
                  </a:cubicBezTo>
                  <a:cubicBezTo>
                    <a:pt x="2" y="16"/>
                    <a:pt x="2" y="16"/>
                    <a:pt x="3" y="14"/>
                  </a:cubicBezTo>
                  <a:cubicBezTo>
                    <a:pt x="3" y="13"/>
                    <a:pt x="3" y="13"/>
                    <a:pt x="3" y="13"/>
                  </a:cubicBezTo>
                  <a:cubicBezTo>
                    <a:pt x="4" y="11"/>
                    <a:pt x="4" y="9"/>
                    <a:pt x="5" y="8"/>
                  </a:cubicBezTo>
                  <a:cubicBezTo>
                    <a:pt x="5" y="7"/>
                    <a:pt x="6" y="7"/>
                    <a:pt x="7" y="6"/>
                  </a:cubicBezTo>
                  <a:cubicBezTo>
                    <a:pt x="9" y="5"/>
                    <a:pt x="13" y="5"/>
                    <a:pt x="18" y="5"/>
                  </a:cubicBezTo>
                  <a:cubicBezTo>
                    <a:pt x="20" y="5"/>
                    <a:pt x="21" y="6"/>
                    <a:pt x="21" y="8"/>
                  </a:cubicBezTo>
                  <a:cubicBezTo>
                    <a:pt x="21" y="43"/>
                    <a:pt x="21" y="43"/>
                    <a:pt x="21" y="43"/>
                  </a:cubicBezTo>
                  <a:cubicBezTo>
                    <a:pt x="21" y="44"/>
                    <a:pt x="21" y="44"/>
                    <a:pt x="21" y="44"/>
                  </a:cubicBezTo>
                  <a:cubicBezTo>
                    <a:pt x="21" y="47"/>
                    <a:pt x="21" y="49"/>
                    <a:pt x="20" y="50"/>
                  </a:cubicBezTo>
                  <a:cubicBezTo>
                    <a:pt x="19" y="51"/>
                    <a:pt x="17" y="52"/>
                    <a:pt x="15" y="52"/>
                  </a:cubicBezTo>
                  <a:cubicBezTo>
                    <a:pt x="14" y="52"/>
                    <a:pt x="14" y="52"/>
                    <a:pt x="14" y="52"/>
                  </a:cubicBezTo>
                  <a:cubicBezTo>
                    <a:pt x="13" y="53"/>
                    <a:pt x="13" y="53"/>
                    <a:pt x="13" y="54"/>
                  </a:cubicBezTo>
                  <a:cubicBezTo>
                    <a:pt x="13" y="54"/>
                    <a:pt x="14" y="55"/>
                    <a:pt x="14" y="55"/>
                  </a:cubicBezTo>
                  <a:cubicBezTo>
                    <a:pt x="15" y="55"/>
                    <a:pt x="15" y="55"/>
                    <a:pt x="16" y="54"/>
                  </a:cubicBezTo>
                  <a:cubicBezTo>
                    <a:pt x="25" y="54"/>
                    <a:pt x="25" y="54"/>
                    <a:pt x="25" y="54"/>
                  </a:cubicBezTo>
                  <a:cubicBezTo>
                    <a:pt x="26" y="54"/>
                    <a:pt x="27" y="54"/>
                    <a:pt x="29" y="54"/>
                  </a:cubicBezTo>
                  <a:cubicBezTo>
                    <a:pt x="29" y="54"/>
                    <a:pt x="30" y="54"/>
                    <a:pt x="30" y="54"/>
                  </a:cubicBezTo>
                  <a:cubicBezTo>
                    <a:pt x="35" y="54"/>
                    <a:pt x="35" y="54"/>
                    <a:pt x="35" y="54"/>
                  </a:cubicBezTo>
                  <a:cubicBezTo>
                    <a:pt x="38" y="54"/>
                    <a:pt x="38" y="54"/>
                    <a:pt x="38" y="54"/>
                  </a:cubicBezTo>
                  <a:cubicBezTo>
                    <a:pt x="39" y="54"/>
                    <a:pt x="39" y="54"/>
                    <a:pt x="39" y="54"/>
                  </a:cubicBezTo>
                  <a:cubicBezTo>
                    <a:pt x="40" y="54"/>
                    <a:pt x="40" y="54"/>
                    <a:pt x="40" y="53"/>
                  </a:cubicBezTo>
                  <a:cubicBezTo>
                    <a:pt x="40" y="53"/>
                    <a:pt x="40" y="52"/>
                    <a:pt x="39" y="52"/>
                  </a:cubicBezTo>
                  <a:cubicBezTo>
                    <a:pt x="36" y="52"/>
                    <a:pt x="33" y="51"/>
                    <a:pt x="32" y="49"/>
                  </a:cubicBezTo>
                  <a:cubicBezTo>
                    <a:pt x="31" y="47"/>
                    <a:pt x="30" y="44"/>
                    <a:pt x="30" y="40"/>
                  </a:cubicBezTo>
                  <a:cubicBezTo>
                    <a:pt x="30" y="10"/>
                    <a:pt x="30" y="10"/>
                    <a:pt x="30" y="10"/>
                  </a:cubicBezTo>
                  <a:cubicBezTo>
                    <a:pt x="30" y="8"/>
                    <a:pt x="31" y="6"/>
                    <a:pt x="32" y="6"/>
                  </a:cubicBezTo>
                  <a:close/>
                  <a:moveTo>
                    <a:pt x="108" y="28"/>
                  </a:moveTo>
                  <a:cubicBezTo>
                    <a:pt x="108" y="29"/>
                    <a:pt x="108" y="31"/>
                    <a:pt x="108" y="33"/>
                  </a:cubicBezTo>
                  <a:cubicBezTo>
                    <a:pt x="108" y="42"/>
                    <a:pt x="108" y="42"/>
                    <a:pt x="108" y="42"/>
                  </a:cubicBezTo>
                  <a:cubicBezTo>
                    <a:pt x="108" y="44"/>
                    <a:pt x="108" y="44"/>
                    <a:pt x="108" y="44"/>
                  </a:cubicBezTo>
                  <a:cubicBezTo>
                    <a:pt x="108" y="46"/>
                    <a:pt x="108" y="48"/>
                    <a:pt x="107" y="50"/>
                  </a:cubicBezTo>
                  <a:cubicBezTo>
                    <a:pt x="106" y="51"/>
                    <a:pt x="105" y="52"/>
                    <a:pt x="103" y="52"/>
                  </a:cubicBezTo>
                  <a:cubicBezTo>
                    <a:pt x="103" y="52"/>
                    <a:pt x="102" y="53"/>
                    <a:pt x="102" y="53"/>
                  </a:cubicBezTo>
                  <a:cubicBezTo>
                    <a:pt x="102" y="54"/>
                    <a:pt x="103" y="54"/>
                    <a:pt x="104" y="54"/>
                  </a:cubicBezTo>
                  <a:cubicBezTo>
                    <a:pt x="104" y="54"/>
                    <a:pt x="105" y="54"/>
                    <a:pt x="107" y="54"/>
                  </a:cubicBezTo>
                  <a:cubicBezTo>
                    <a:pt x="109" y="54"/>
                    <a:pt x="111" y="54"/>
                    <a:pt x="113" y="54"/>
                  </a:cubicBezTo>
                  <a:cubicBezTo>
                    <a:pt x="116" y="54"/>
                    <a:pt x="118" y="54"/>
                    <a:pt x="121" y="54"/>
                  </a:cubicBezTo>
                  <a:cubicBezTo>
                    <a:pt x="123" y="54"/>
                    <a:pt x="124" y="54"/>
                    <a:pt x="124" y="54"/>
                  </a:cubicBezTo>
                  <a:cubicBezTo>
                    <a:pt x="126" y="54"/>
                    <a:pt x="126" y="54"/>
                    <a:pt x="126" y="53"/>
                  </a:cubicBezTo>
                  <a:cubicBezTo>
                    <a:pt x="126" y="53"/>
                    <a:pt x="126" y="52"/>
                    <a:pt x="125" y="52"/>
                  </a:cubicBezTo>
                  <a:cubicBezTo>
                    <a:pt x="122" y="52"/>
                    <a:pt x="120" y="51"/>
                    <a:pt x="119" y="50"/>
                  </a:cubicBezTo>
                  <a:cubicBezTo>
                    <a:pt x="118" y="48"/>
                    <a:pt x="117" y="46"/>
                    <a:pt x="117" y="42"/>
                  </a:cubicBezTo>
                  <a:cubicBezTo>
                    <a:pt x="117" y="9"/>
                    <a:pt x="117" y="9"/>
                    <a:pt x="117" y="9"/>
                  </a:cubicBezTo>
                  <a:cubicBezTo>
                    <a:pt x="117" y="5"/>
                    <a:pt x="119" y="3"/>
                    <a:pt x="122" y="3"/>
                  </a:cubicBezTo>
                  <a:cubicBezTo>
                    <a:pt x="123" y="3"/>
                    <a:pt x="123" y="2"/>
                    <a:pt x="123" y="2"/>
                  </a:cubicBezTo>
                  <a:cubicBezTo>
                    <a:pt x="123" y="1"/>
                    <a:pt x="122" y="1"/>
                    <a:pt x="122" y="1"/>
                  </a:cubicBezTo>
                  <a:cubicBezTo>
                    <a:pt x="121" y="1"/>
                    <a:pt x="119" y="1"/>
                    <a:pt x="117" y="1"/>
                  </a:cubicBezTo>
                  <a:cubicBezTo>
                    <a:pt x="114" y="1"/>
                    <a:pt x="112" y="1"/>
                    <a:pt x="111" y="1"/>
                  </a:cubicBezTo>
                  <a:cubicBezTo>
                    <a:pt x="108" y="1"/>
                    <a:pt x="106" y="1"/>
                    <a:pt x="104" y="1"/>
                  </a:cubicBezTo>
                  <a:cubicBezTo>
                    <a:pt x="103" y="1"/>
                    <a:pt x="102" y="1"/>
                    <a:pt x="101" y="1"/>
                  </a:cubicBezTo>
                  <a:cubicBezTo>
                    <a:pt x="100" y="1"/>
                    <a:pt x="100" y="1"/>
                    <a:pt x="100" y="2"/>
                  </a:cubicBezTo>
                  <a:cubicBezTo>
                    <a:pt x="100" y="2"/>
                    <a:pt x="100" y="3"/>
                    <a:pt x="101" y="3"/>
                  </a:cubicBezTo>
                  <a:cubicBezTo>
                    <a:pt x="103" y="3"/>
                    <a:pt x="103" y="3"/>
                    <a:pt x="103" y="3"/>
                  </a:cubicBezTo>
                  <a:cubicBezTo>
                    <a:pt x="106" y="4"/>
                    <a:pt x="108" y="6"/>
                    <a:pt x="108" y="9"/>
                  </a:cubicBezTo>
                  <a:cubicBezTo>
                    <a:pt x="108" y="18"/>
                    <a:pt x="108" y="18"/>
                    <a:pt x="108" y="18"/>
                  </a:cubicBezTo>
                  <a:cubicBezTo>
                    <a:pt x="108" y="20"/>
                    <a:pt x="108" y="22"/>
                    <a:pt x="108" y="23"/>
                  </a:cubicBezTo>
                  <a:cubicBezTo>
                    <a:pt x="107" y="23"/>
                    <a:pt x="106" y="24"/>
                    <a:pt x="105" y="24"/>
                  </a:cubicBezTo>
                  <a:cubicBezTo>
                    <a:pt x="87" y="24"/>
                    <a:pt x="87" y="24"/>
                    <a:pt x="87" y="24"/>
                  </a:cubicBezTo>
                  <a:cubicBezTo>
                    <a:pt x="85" y="24"/>
                    <a:pt x="83" y="24"/>
                    <a:pt x="83" y="23"/>
                  </a:cubicBezTo>
                  <a:cubicBezTo>
                    <a:pt x="83" y="23"/>
                    <a:pt x="82" y="21"/>
                    <a:pt x="82" y="18"/>
                  </a:cubicBezTo>
                  <a:cubicBezTo>
                    <a:pt x="82" y="9"/>
                    <a:pt x="82" y="9"/>
                    <a:pt x="82" y="9"/>
                  </a:cubicBezTo>
                  <a:cubicBezTo>
                    <a:pt x="82" y="5"/>
                    <a:pt x="84" y="3"/>
                    <a:pt x="87" y="3"/>
                  </a:cubicBezTo>
                  <a:cubicBezTo>
                    <a:pt x="88" y="3"/>
                    <a:pt x="88" y="2"/>
                    <a:pt x="88" y="2"/>
                  </a:cubicBezTo>
                  <a:cubicBezTo>
                    <a:pt x="88" y="1"/>
                    <a:pt x="88" y="1"/>
                    <a:pt x="87" y="1"/>
                  </a:cubicBezTo>
                  <a:cubicBezTo>
                    <a:pt x="86" y="1"/>
                    <a:pt x="84" y="1"/>
                    <a:pt x="82" y="1"/>
                  </a:cubicBezTo>
                  <a:cubicBezTo>
                    <a:pt x="79" y="1"/>
                    <a:pt x="77" y="1"/>
                    <a:pt x="76" y="1"/>
                  </a:cubicBezTo>
                  <a:cubicBezTo>
                    <a:pt x="74" y="1"/>
                    <a:pt x="71" y="1"/>
                    <a:pt x="69" y="1"/>
                  </a:cubicBezTo>
                  <a:cubicBezTo>
                    <a:pt x="68" y="1"/>
                    <a:pt x="67" y="1"/>
                    <a:pt x="66" y="1"/>
                  </a:cubicBezTo>
                  <a:cubicBezTo>
                    <a:pt x="66" y="1"/>
                    <a:pt x="65" y="1"/>
                    <a:pt x="65" y="2"/>
                  </a:cubicBezTo>
                  <a:cubicBezTo>
                    <a:pt x="65" y="2"/>
                    <a:pt x="66" y="3"/>
                    <a:pt x="66" y="3"/>
                  </a:cubicBezTo>
                  <a:cubicBezTo>
                    <a:pt x="69" y="3"/>
                    <a:pt x="71" y="4"/>
                    <a:pt x="72" y="5"/>
                  </a:cubicBezTo>
                  <a:cubicBezTo>
                    <a:pt x="73" y="6"/>
                    <a:pt x="73" y="7"/>
                    <a:pt x="73" y="9"/>
                  </a:cubicBezTo>
                  <a:cubicBezTo>
                    <a:pt x="73" y="42"/>
                    <a:pt x="73" y="42"/>
                    <a:pt x="73" y="42"/>
                  </a:cubicBezTo>
                  <a:cubicBezTo>
                    <a:pt x="73" y="44"/>
                    <a:pt x="73" y="44"/>
                    <a:pt x="73" y="44"/>
                  </a:cubicBezTo>
                  <a:cubicBezTo>
                    <a:pt x="73" y="46"/>
                    <a:pt x="73" y="48"/>
                    <a:pt x="72" y="50"/>
                  </a:cubicBezTo>
                  <a:cubicBezTo>
                    <a:pt x="72" y="51"/>
                    <a:pt x="70" y="52"/>
                    <a:pt x="69" y="52"/>
                  </a:cubicBezTo>
                  <a:cubicBezTo>
                    <a:pt x="68" y="52"/>
                    <a:pt x="68" y="53"/>
                    <a:pt x="68" y="53"/>
                  </a:cubicBezTo>
                  <a:cubicBezTo>
                    <a:pt x="68" y="54"/>
                    <a:pt x="68" y="54"/>
                    <a:pt x="69" y="54"/>
                  </a:cubicBezTo>
                  <a:cubicBezTo>
                    <a:pt x="69" y="54"/>
                    <a:pt x="70" y="54"/>
                    <a:pt x="72" y="54"/>
                  </a:cubicBezTo>
                  <a:cubicBezTo>
                    <a:pt x="74" y="54"/>
                    <a:pt x="77" y="54"/>
                    <a:pt x="78" y="54"/>
                  </a:cubicBezTo>
                  <a:cubicBezTo>
                    <a:pt x="81" y="54"/>
                    <a:pt x="84" y="54"/>
                    <a:pt x="87" y="54"/>
                  </a:cubicBezTo>
                  <a:cubicBezTo>
                    <a:pt x="88" y="54"/>
                    <a:pt x="89" y="54"/>
                    <a:pt x="89" y="54"/>
                  </a:cubicBezTo>
                  <a:cubicBezTo>
                    <a:pt x="91" y="54"/>
                    <a:pt x="91" y="54"/>
                    <a:pt x="91" y="53"/>
                  </a:cubicBezTo>
                  <a:cubicBezTo>
                    <a:pt x="91" y="53"/>
                    <a:pt x="91" y="52"/>
                    <a:pt x="90" y="52"/>
                  </a:cubicBezTo>
                  <a:cubicBezTo>
                    <a:pt x="87" y="52"/>
                    <a:pt x="85" y="51"/>
                    <a:pt x="84" y="50"/>
                  </a:cubicBezTo>
                  <a:cubicBezTo>
                    <a:pt x="83" y="48"/>
                    <a:pt x="82" y="46"/>
                    <a:pt x="82" y="42"/>
                  </a:cubicBezTo>
                  <a:cubicBezTo>
                    <a:pt x="82" y="32"/>
                    <a:pt x="82" y="32"/>
                    <a:pt x="82" y="32"/>
                  </a:cubicBezTo>
                  <a:cubicBezTo>
                    <a:pt x="82" y="30"/>
                    <a:pt x="83" y="29"/>
                    <a:pt x="83" y="28"/>
                  </a:cubicBezTo>
                  <a:cubicBezTo>
                    <a:pt x="83" y="28"/>
                    <a:pt x="85" y="28"/>
                    <a:pt x="86" y="28"/>
                  </a:cubicBezTo>
                  <a:cubicBezTo>
                    <a:pt x="105" y="28"/>
                    <a:pt x="105" y="28"/>
                    <a:pt x="105" y="28"/>
                  </a:cubicBezTo>
                  <a:cubicBezTo>
                    <a:pt x="106" y="28"/>
                    <a:pt x="107" y="28"/>
                    <a:pt x="108" y="28"/>
                  </a:cubicBezTo>
                  <a:close/>
                  <a:moveTo>
                    <a:pt x="157" y="8"/>
                  </a:moveTo>
                  <a:cubicBezTo>
                    <a:pt x="157" y="6"/>
                    <a:pt x="157" y="5"/>
                    <a:pt x="159" y="4"/>
                  </a:cubicBezTo>
                  <a:cubicBezTo>
                    <a:pt x="161" y="4"/>
                    <a:pt x="161" y="4"/>
                    <a:pt x="161" y="4"/>
                  </a:cubicBezTo>
                  <a:cubicBezTo>
                    <a:pt x="166" y="4"/>
                    <a:pt x="166" y="4"/>
                    <a:pt x="166" y="4"/>
                  </a:cubicBezTo>
                  <a:cubicBezTo>
                    <a:pt x="170" y="4"/>
                    <a:pt x="173" y="5"/>
                    <a:pt x="175" y="6"/>
                  </a:cubicBezTo>
                  <a:cubicBezTo>
                    <a:pt x="177" y="7"/>
                    <a:pt x="178" y="9"/>
                    <a:pt x="178" y="11"/>
                  </a:cubicBezTo>
                  <a:cubicBezTo>
                    <a:pt x="178" y="13"/>
                    <a:pt x="178" y="13"/>
                    <a:pt x="179" y="13"/>
                  </a:cubicBezTo>
                  <a:cubicBezTo>
                    <a:pt x="180" y="13"/>
                    <a:pt x="180" y="12"/>
                    <a:pt x="180" y="10"/>
                  </a:cubicBezTo>
                  <a:cubicBezTo>
                    <a:pt x="180" y="9"/>
                    <a:pt x="180" y="8"/>
                    <a:pt x="180" y="5"/>
                  </a:cubicBezTo>
                  <a:cubicBezTo>
                    <a:pt x="180" y="4"/>
                    <a:pt x="180" y="3"/>
                    <a:pt x="180" y="2"/>
                  </a:cubicBezTo>
                  <a:cubicBezTo>
                    <a:pt x="180" y="1"/>
                    <a:pt x="179" y="1"/>
                    <a:pt x="179" y="1"/>
                  </a:cubicBezTo>
                  <a:cubicBezTo>
                    <a:pt x="179" y="1"/>
                    <a:pt x="178" y="1"/>
                    <a:pt x="178" y="1"/>
                  </a:cubicBezTo>
                  <a:cubicBezTo>
                    <a:pt x="176" y="1"/>
                    <a:pt x="171" y="1"/>
                    <a:pt x="163" y="1"/>
                  </a:cubicBezTo>
                  <a:cubicBezTo>
                    <a:pt x="148" y="1"/>
                    <a:pt x="148" y="1"/>
                    <a:pt x="148" y="1"/>
                  </a:cubicBezTo>
                  <a:cubicBezTo>
                    <a:pt x="144" y="1"/>
                    <a:pt x="144" y="1"/>
                    <a:pt x="144" y="1"/>
                  </a:cubicBezTo>
                  <a:cubicBezTo>
                    <a:pt x="143" y="1"/>
                    <a:pt x="142" y="1"/>
                    <a:pt x="142" y="1"/>
                  </a:cubicBezTo>
                  <a:cubicBezTo>
                    <a:pt x="141" y="1"/>
                    <a:pt x="141" y="1"/>
                    <a:pt x="141" y="1"/>
                  </a:cubicBezTo>
                  <a:cubicBezTo>
                    <a:pt x="140" y="1"/>
                    <a:pt x="140" y="1"/>
                    <a:pt x="140" y="2"/>
                  </a:cubicBezTo>
                  <a:cubicBezTo>
                    <a:pt x="140" y="2"/>
                    <a:pt x="140" y="3"/>
                    <a:pt x="141" y="3"/>
                  </a:cubicBezTo>
                  <a:cubicBezTo>
                    <a:pt x="144" y="3"/>
                    <a:pt x="145" y="4"/>
                    <a:pt x="146" y="5"/>
                  </a:cubicBezTo>
                  <a:cubicBezTo>
                    <a:pt x="147" y="6"/>
                    <a:pt x="148" y="8"/>
                    <a:pt x="148" y="11"/>
                  </a:cubicBezTo>
                  <a:cubicBezTo>
                    <a:pt x="148" y="42"/>
                    <a:pt x="148" y="42"/>
                    <a:pt x="148" y="42"/>
                  </a:cubicBezTo>
                  <a:cubicBezTo>
                    <a:pt x="148" y="44"/>
                    <a:pt x="148" y="46"/>
                    <a:pt x="147" y="47"/>
                  </a:cubicBezTo>
                  <a:cubicBezTo>
                    <a:pt x="147" y="49"/>
                    <a:pt x="147" y="50"/>
                    <a:pt x="146" y="51"/>
                  </a:cubicBezTo>
                  <a:cubicBezTo>
                    <a:pt x="146" y="51"/>
                    <a:pt x="145" y="52"/>
                    <a:pt x="143" y="52"/>
                  </a:cubicBezTo>
                  <a:cubicBezTo>
                    <a:pt x="143" y="53"/>
                    <a:pt x="142" y="53"/>
                    <a:pt x="142" y="54"/>
                  </a:cubicBezTo>
                  <a:cubicBezTo>
                    <a:pt x="142" y="54"/>
                    <a:pt x="143" y="54"/>
                    <a:pt x="143" y="54"/>
                  </a:cubicBezTo>
                  <a:cubicBezTo>
                    <a:pt x="144" y="54"/>
                    <a:pt x="145" y="54"/>
                    <a:pt x="146" y="54"/>
                  </a:cubicBezTo>
                  <a:cubicBezTo>
                    <a:pt x="149" y="54"/>
                    <a:pt x="152" y="54"/>
                    <a:pt x="154" y="54"/>
                  </a:cubicBezTo>
                  <a:cubicBezTo>
                    <a:pt x="157" y="54"/>
                    <a:pt x="159" y="54"/>
                    <a:pt x="161" y="54"/>
                  </a:cubicBezTo>
                  <a:cubicBezTo>
                    <a:pt x="165" y="55"/>
                    <a:pt x="165" y="55"/>
                    <a:pt x="165" y="55"/>
                  </a:cubicBezTo>
                  <a:cubicBezTo>
                    <a:pt x="167" y="55"/>
                    <a:pt x="169" y="55"/>
                    <a:pt x="171" y="55"/>
                  </a:cubicBezTo>
                  <a:cubicBezTo>
                    <a:pt x="174" y="55"/>
                    <a:pt x="176" y="54"/>
                    <a:pt x="178" y="54"/>
                  </a:cubicBezTo>
                  <a:cubicBezTo>
                    <a:pt x="179" y="53"/>
                    <a:pt x="181" y="51"/>
                    <a:pt x="182" y="49"/>
                  </a:cubicBezTo>
                  <a:cubicBezTo>
                    <a:pt x="183" y="47"/>
                    <a:pt x="184" y="44"/>
                    <a:pt x="184" y="42"/>
                  </a:cubicBezTo>
                  <a:cubicBezTo>
                    <a:pt x="184" y="42"/>
                    <a:pt x="184" y="41"/>
                    <a:pt x="184" y="41"/>
                  </a:cubicBezTo>
                  <a:cubicBezTo>
                    <a:pt x="184" y="41"/>
                    <a:pt x="183" y="41"/>
                    <a:pt x="183" y="41"/>
                  </a:cubicBezTo>
                  <a:cubicBezTo>
                    <a:pt x="183" y="41"/>
                    <a:pt x="183" y="41"/>
                    <a:pt x="183" y="41"/>
                  </a:cubicBezTo>
                  <a:cubicBezTo>
                    <a:pt x="179" y="48"/>
                    <a:pt x="172" y="51"/>
                    <a:pt x="162" y="51"/>
                  </a:cubicBezTo>
                  <a:cubicBezTo>
                    <a:pt x="161" y="51"/>
                    <a:pt x="160" y="51"/>
                    <a:pt x="159" y="50"/>
                  </a:cubicBezTo>
                  <a:cubicBezTo>
                    <a:pt x="159" y="50"/>
                    <a:pt x="158" y="49"/>
                    <a:pt x="158" y="48"/>
                  </a:cubicBezTo>
                  <a:cubicBezTo>
                    <a:pt x="157" y="46"/>
                    <a:pt x="157" y="44"/>
                    <a:pt x="157" y="40"/>
                  </a:cubicBezTo>
                  <a:cubicBezTo>
                    <a:pt x="157" y="37"/>
                    <a:pt x="157" y="37"/>
                    <a:pt x="157" y="37"/>
                  </a:cubicBezTo>
                  <a:cubicBezTo>
                    <a:pt x="157" y="34"/>
                    <a:pt x="157" y="32"/>
                    <a:pt x="157" y="30"/>
                  </a:cubicBezTo>
                  <a:cubicBezTo>
                    <a:pt x="157" y="29"/>
                    <a:pt x="157" y="28"/>
                    <a:pt x="158" y="28"/>
                  </a:cubicBezTo>
                  <a:cubicBezTo>
                    <a:pt x="158" y="28"/>
                    <a:pt x="159" y="28"/>
                    <a:pt x="160" y="28"/>
                  </a:cubicBezTo>
                  <a:cubicBezTo>
                    <a:pt x="163" y="28"/>
                    <a:pt x="163" y="28"/>
                    <a:pt x="163" y="28"/>
                  </a:cubicBezTo>
                  <a:cubicBezTo>
                    <a:pt x="166" y="28"/>
                    <a:pt x="168" y="28"/>
                    <a:pt x="169" y="28"/>
                  </a:cubicBezTo>
                  <a:cubicBezTo>
                    <a:pt x="170" y="28"/>
                    <a:pt x="170" y="28"/>
                    <a:pt x="171" y="29"/>
                  </a:cubicBezTo>
                  <a:cubicBezTo>
                    <a:pt x="172" y="30"/>
                    <a:pt x="173" y="32"/>
                    <a:pt x="173" y="34"/>
                  </a:cubicBezTo>
                  <a:cubicBezTo>
                    <a:pt x="174" y="35"/>
                    <a:pt x="174" y="36"/>
                    <a:pt x="175" y="36"/>
                  </a:cubicBezTo>
                  <a:cubicBezTo>
                    <a:pt x="175" y="35"/>
                    <a:pt x="175" y="35"/>
                    <a:pt x="175" y="35"/>
                  </a:cubicBezTo>
                  <a:cubicBezTo>
                    <a:pt x="175" y="35"/>
                    <a:pt x="175" y="35"/>
                    <a:pt x="175" y="35"/>
                  </a:cubicBezTo>
                  <a:cubicBezTo>
                    <a:pt x="175" y="33"/>
                    <a:pt x="175" y="33"/>
                    <a:pt x="175" y="33"/>
                  </a:cubicBezTo>
                  <a:cubicBezTo>
                    <a:pt x="175" y="31"/>
                    <a:pt x="175" y="29"/>
                    <a:pt x="175" y="27"/>
                  </a:cubicBezTo>
                  <a:cubicBezTo>
                    <a:pt x="175" y="24"/>
                    <a:pt x="175" y="22"/>
                    <a:pt x="175" y="21"/>
                  </a:cubicBezTo>
                  <a:cubicBezTo>
                    <a:pt x="175" y="21"/>
                    <a:pt x="175" y="20"/>
                    <a:pt x="175" y="20"/>
                  </a:cubicBezTo>
                  <a:cubicBezTo>
                    <a:pt x="175" y="19"/>
                    <a:pt x="175" y="18"/>
                    <a:pt x="175" y="18"/>
                  </a:cubicBezTo>
                  <a:cubicBezTo>
                    <a:pt x="175" y="17"/>
                    <a:pt x="175" y="17"/>
                    <a:pt x="174" y="17"/>
                  </a:cubicBezTo>
                  <a:cubicBezTo>
                    <a:pt x="174" y="17"/>
                    <a:pt x="173" y="17"/>
                    <a:pt x="173" y="18"/>
                  </a:cubicBezTo>
                  <a:cubicBezTo>
                    <a:pt x="172" y="20"/>
                    <a:pt x="172" y="20"/>
                    <a:pt x="172" y="20"/>
                  </a:cubicBezTo>
                  <a:cubicBezTo>
                    <a:pt x="171" y="22"/>
                    <a:pt x="169" y="24"/>
                    <a:pt x="166" y="24"/>
                  </a:cubicBezTo>
                  <a:cubicBezTo>
                    <a:pt x="163" y="24"/>
                    <a:pt x="163" y="24"/>
                    <a:pt x="163" y="24"/>
                  </a:cubicBezTo>
                  <a:cubicBezTo>
                    <a:pt x="161" y="24"/>
                    <a:pt x="161" y="24"/>
                    <a:pt x="161" y="24"/>
                  </a:cubicBezTo>
                  <a:cubicBezTo>
                    <a:pt x="160" y="24"/>
                    <a:pt x="160" y="24"/>
                    <a:pt x="160" y="24"/>
                  </a:cubicBezTo>
                  <a:cubicBezTo>
                    <a:pt x="159" y="24"/>
                    <a:pt x="158" y="24"/>
                    <a:pt x="157" y="23"/>
                  </a:cubicBezTo>
                  <a:cubicBezTo>
                    <a:pt x="157" y="22"/>
                    <a:pt x="157" y="21"/>
                    <a:pt x="157" y="18"/>
                  </a:cubicBezTo>
                  <a:cubicBezTo>
                    <a:pt x="157" y="10"/>
                    <a:pt x="157" y="10"/>
                    <a:pt x="157" y="10"/>
                  </a:cubicBezTo>
                  <a:cubicBezTo>
                    <a:pt x="157" y="8"/>
                    <a:pt x="157" y="8"/>
                    <a:pt x="157" y="8"/>
                  </a:cubicBezTo>
                  <a:close/>
                  <a:moveTo>
                    <a:pt x="270" y="2"/>
                  </a:moveTo>
                  <a:cubicBezTo>
                    <a:pt x="270" y="2"/>
                    <a:pt x="271" y="3"/>
                    <a:pt x="272" y="3"/>
                  </a:cubicBezTo>
                  <a:cubicBezTo>
                    <a:pt x="274" y="3"/>
                    <a:pt x="276" y="3"/>
                    <a:pt x="277" y="5"/>
                  </a:cubicBezTo>
                  <a:cubicBezTo>
                    <a:pt x="279" y="6"/>
                    <a:pt x="279" y="8"/>
                    <a:pt x="280" y="10"/>
                  </a:cubicBezTo>
                  <a:cubicBezTo>
                    <a:pt x="280" y="18"/>
                    <a:pt x="280" y="18"/>
                    <a:pt x="280" y="18"/>
                  </a:cubicBezTo>
                  <a:cubicBezTo>
                    <a:pt x="280" y="21"/>
                    <a:pt x="280" y="21"/>
                    <a:pt x="280" y="21"/>
                  </a:cubicBezTo>
                  <a:cubicBezTo>
                    <a:pt x="280" y="29"/>
                    <a:pt x="279" y="34"/>
                    <a:pt x="278" y="38"/>
                  </a:cubicBezTo>
                  <a:cubicBezTo>
                    <a:pt x="278" y="42"/>
                    <a:pt x="276" y="45"/>
                    <a:pt x="274" y="47"/>
                  </a:cubicBezTo>
                  <a:cubicBezTo>
                    <a:pt x="271" y="50"/>
                    <a:pt x="267" y="51"/>
                    <a:pt x="262" y="51"/>
                  </a:cubicBezTo>
                  <a:cubicBezTo>
                    <a:pt x="257" y="51"/>
                    <a:pt x="253" y="50"/>
                    <a:pt x="250" y="47"/>
                  </a:cubicBezTo>
                  <a:cubicBezTo>
                    <a:pt x="248" y="45"/>
                    <a:pt x="246" y="43"/>
                    <a:pt x="246" y="40"/>
                  </a:cubicBezTo>
                  <a:cubicBezTo>
                    <a:pt x="245" y="37"/>
                    <a:pt x="245" y="33"/>
                    <a:pt x="245" y="27"/>
                  </a:cubicBezTo>
                  <a:cubicBezTo>
                    <a:pt x="245" y="20"/>
                    <a:pt x="245" y="20"/>
                    <a:pt x="245" y="20"/>
                  </a:cubicBezTo>
                  <a:cubicBezTo>
                    <a:pt x="245" y="10"/>
                    <a:pt x="245" y="10"/>
                    <a:pt x="245" y="10"/>
                  </a:cubicBezTo>
                  <a:cubicBezTo>
                    <a:pt x="245" y="7"/>
                    <a:pt x="246" y="6"/>
                    <a:pt x="246" y="5"/>
                  </a:cubicBezTo>
                  <a:cubicBezTo>
                    <a:pt x="247" y="4"/>
                    <a:pt x="248" y="3"/>
                    <a:pt x="249" y="3"/>
                  </a:cubicBezTo>
                  <a:cubicBezTo>
                    <a:pt x="250" y="3"/>
                    <a:pt x="251" y="3"/>
                    <a:pt x="251" y="3"/>
                  </a:cubicBezTo>
                  <a:cubicBezTo>
                    <a:pt x="251" y="2"/>
                    <a:pt x="251" y="2"/>
                    <a:pt x="251" y="2"/>
                  </a:cubicBezTo>
                  <a:cubicBezTo>
                    <a:pt x="251" y="1"/>
                    <a:pt x="251" y="1"/>
                    <a:pt x="249" y="1"/>
                  </a:cubicBezTo>
                  <a:cubicBezTo>
                    <a:pt x="249" y="1"/>
                    <a:pt x="248" y="1"/>
                    <a:pt x="247" y="1"/>
                  </a:cubicBezTo>
                  <a:cubicBezTo>
                    <a:pt x="244" y="1"/>
                    <a:pt x="241" y="1"/>
                    <a:pt x="238" y="1"/>
                  </a:cubicBezTo>
                  <a:cubicBezTo>
                    <a:pt x="236" y="1"/>
                    <a:pt x="234" y="1"/>
                    <a:pt x="231" y="1"/>
                  </a:cubicBezTo>
                  <a:cubicBezTo>
                    <a:pt x="230" y="1"/>
                    <a:pt x="229" y="1"/>
                    <a:pt x="229" y="1"/>
                  </a:cubicBezTo>
                  <a:cubicBezTo>
                    <a:pt x="228" y="1"/>
                    <a:pt x="228" y="1"/>
                    <a:pt x="228" y="2"/>
                  </a:cubicBezTo>
                  <a:cubicBezTo>
                    <a:pt x="228" y="2"/>
                    <a:pt x="228" y="3"/>
                    <a:pt x="229" y="3"/>
                  </a:cubicBezTo>
                  <a:cubicBezTo>
                    <a:pt x="231" y="3"/>
                    <a:pt x="232" y="3"/>
                    <a:pt x="233" y="4"/>
                  </a:cubicBezTo>
                  <a:cubicBezTo>
                    <a:pt x="235" y="5"/>
                    <a:pt x="235" y="5"/>
                    <a:pt x="236" y="6"/>
                  </a:cubicBezTo>
                  <a:cubicBezTo>
                    <a:pt x="236" y="7"/>
                    <a:pt x="236" y="8"/>
                    <a:pt x="236" y="10"/>
                  </a:cubicBezTo>
                  <a:cubicBezTo>
                    <a:pt x="236" y="17"/>
                    <a:pt x="236" y="17"/>
                    <a:pt x="236" y="17"/>
                  </a:cubicBezTo>
                  <a:cubicBezTo>
                    <a:pt x="236" y="32"/>
                    <a:pt x="236" y="32"/>
                    <a:pt x="236" y="32"/>
                  </a:cubicBezTo>
                  <a:cubicBezTo>
                    <a:pt x="236" y="41"/>
                    <a:pt x="238" y="48"/>
                    <a:pt x="243" y="51"/>
                  </a:cubicBezTo>
                  <a:cubicBezTo>
                    <a:pt x="247" y="54"/>
                    <a:pt x="252" y="55"/>
                    <a:pt x="259" y="55"/>
                  </a:cubicBezTo>
                  <a:cubicBezTo>
                    <a:pt x="268" y="55"/>
                    <a:pt x="275" y="52"/>
                    <a:pt x="279" y="46"/>
                  </a:cubicBezTo>
                  <a:cubicBezTo>
                    <a:pt x="280" y="44"/>
                    <a:pt x="281" y="40"/>
                    <a:pt x="282" y="36"/>
                  </a:cubicBezTo>
                  <a:cubicBezTo>
                    <a:pt x="283" y="31"/>
                    <a:pt x="283" y="25"/>
                    <a:pt x="283" y="17"/>
                  </a:cubicBezTo>
                  <a:cubicBezTo>
                    <a:pt x="283" y="13"/>
                    <a:pt x="283" y="13"/>
                    <a:pt x="283" y="13"/>
                  </a:cubicBezTo>
                  <a:cubicBezTo>
                    <a:pt x="283" y="9"/>
                    <a:pt x="283" y="9"/>
                    <a:pt x="283" y="9"/>
                  </a:cubicBezTo>
                  <a:cubicBezTo>
                    <a:pt x="283" y="5"/>
                    <a:pt x="284" y="3"/>
                    <a:pt x="286" y="3"/>
                  </a:cubicBezTo>
                  <a:cubicBezTo>
                    <a:pt x="288" y="3"/>
                    <a:pt x="288" y="3"/>
                    <a:pt x="288" y="3"/>
                  </a:cubicBezTo>
                  <a:cubicBezTo>
                    <a:pt x="288" y="2"/>
                    <a:pt x="289" y="2"/>
                    <a:pt x="289" y="2"/>
                  </a:cubicBezTo>
                  <a:cubicBezTo>
                    <a:pt x="289" y="1"/>
                    <a:pt x="288" y="1"/>
                    <a:pt x="288" y="1"/>
                  </a:cubicBezTo>
                  <a:cubicBezTo>
                    <a:pt x="287" y="1"/>
                    <a:pt x="287" y="1"/>
                    <a:pt x="286" y="1"/>
                  </a:cubicBezTo>
                  <a:cubicBezTo>
                    <a:pt x="285" y="1"/>
                    <a:pt x="284" y="1"/>
                    <a:pt x="283" y="1"/>
                  </a:cubicBezTo>
                  <a:cubicBezTo>
                    <a:pt x="279" y="1"/>
                    <a:pt x="279" y="1"/>
                    <a:pt x="279" y="1"/>
                  </a:cubicBezTo>
                  <a:cubicBezTo>
                    <a:pt x="275" y="1"/>
                    <a:pt x="275" y="1"/>
                    <a:pt x="275" y="1"/>
                  </a:cubicBezTo>
                  <a:cubicBezTo>
                    <a:pt x="273" y="1"/>
                    <a:pt x="272" y="1"/>
                    <a:pt x="272" y="1"/>
                  </a:cubicBezTo>
                  <a:cubicBezTo>
                    <a:pt x="272" y="1"/>
                    <a:pt x="271" y="1"/>
                    <a:pt x="271" y="1"/>
                  </a:cubicBezTo>
                  <a:cubicBezTo>
                    <a:pt x="271" y="1"/>
                    <a:pt x="270" y="1"/>
                    <a:pt x="270" y="2"/>
                  </a:cubicBezTo>
                  <a:cubicBezTo>
                    <a:pt x="270" y="2"/>
                    <a:pt x="270" y="2"/>
                    <a:pt x="270" y="2"/>
                  </a:cubicBezTo>
                  <a:close/>
                  <a:moveTo>
                    <a:pt x="325" y="8"/>
                  </a:moveTo>
                  <a:cubicBezTo>
                    <a:pt x="322" y="4"/>
                    <a:pt x="322" y="4"/>
                    <a:pt x="322" y="4"/>
                  </a:cubicBezTo>
                  <a:cubicBezTo>
                    <a:pt x="321" y="3"/>
                    <a:pt x="320" y="2"/>
                    <a:pt x="320" y="1"/>
                  </a:cubicBezTo>
                  <a:cubicBezTo>
                    <a:pt x="319" y="1"/>
                    <a:pt x="318" y="1"/>
                    <a:pt x="318" y="1"/>
                  </a:cubicBezTo>
                  <a:cubicBezTo>
                    <a:pt x="317" y="1"/>
                    <a:pt x="316" y="1"/>
                    <a:pt x="315" y="1"/>
                  </a:cubicBezTo>
                  <a:cubicBezTo>
                    <a:pt x="313" y="1"/>
                    <a:pt x="311" y="1"/>
                    <a:pt x="309" y="1"/>
                  </a:cubicBezTo>
                  <a:cubicBezTo>
                    <a:pt x="307" y="1"/>
                    <a:pt x="307" y="1"/>
                    <a:pt x="307" y="1"/>
                  </a:cubicBezTo>
                  <a:cubicBezTo>
                    <a:pt x="305" y="1"/>
                    <a:pt x="305" y="1"/>
                    <a:pt x="305" y="1"/>
                  </a:cubicBezTo>
                  <a:cubicBezTo>
                    <a:pt x="304" y="1"/>
                    <a:pt x="303" y="1"/>
                    <a:pt x="303" y="2"/>
                  </a:cubicBezTo>
                  <a:cubicBezTo>
                    <a:pt x="303" y="3"/>
                    <a:pt x="304" y="3"/>
                    <a:pt x="305" y="3"/>
                  </a:cubicBezTo>
                  <a:cubicBezTo>
                    <a:pt x="310" y="4"/>
                    <a:pt x="313" y="8"/>
                    <a:pt x="313" y="16"/>
                  </a:cubicBezTo>
                  <a:cubicBezTo>
                    <a:pt x="313" y="33"/>
                    <a:pt x="313" y="33"/>
                    <a:pt x="313" y="33"/>
                  </a:cubicBezTo>
                  <a:cubicBezTo>
                    <a:pt x="313" y="42"/>
                    <a:pt x="313" y="42"/>
                    <a:pt x="313" y="42"/>
                  </a:cubicBezTo>
                  <a:cubicBezTo>
                    <a:pt x="313" y="45"/>
                    <a:pt x="313" y="47"/>
                    <a:pt x="312" y="49"/>
                  </a:cubicBezTo>
                  <a:cubicBezTo>
                    <a:pt x="311" y="51"/>
                    <a:pt x="310" y="52"/>
                    <a:pt x="308" y="52"/>
                  </a:cubicBezTo>
                  <a:cubicBezTo>
                    <a:pt x="307" y="53"/>
                    <a:pt x="307" y="53"/>
                    <a:pt x="307" y="54"/>
                  </a:cubicBezTo>
                  <a:cubicBezTo>
                    <a:pt x="307" y="54"/>
                    <a:pt x="307" y="55"/>
                    <a:pt x="308" y="55"/>
                  </a:cubicBezTo>
                  <a:cubicBezTo>
                    <a:pt x="308" y="55"/>
                    <a:pt x="309" y="54"/>
                    <a:pt x="310" y="54"/>
                  </a:cubicBezTo>
                  <a:cubicBezTo>
                    <a:pt x="312" y="54"/>
                    <a:pt x="314" y="54"/>
                    <a:pt x="317" y="54"/>
                  </a:cubicBezTo>
                  <a:cubicBezTo>
                    <a:pt x="319" y="54"/>
                    <a:pt x="322" y="54"/>
                    <a:pt x="324" y="54"/>
                  </a:cubicBezTo>
                  <a:cubicBezTo>
                    <a:pt x="325" y="54"/>
                    <a:pt x="325" y="54"/>
                    <a:pt x="325" y="54"/>
                  </a:cubicBezTo>
                  <a:cubicBezTo>
                    <a:pt x="326" y="54"/>
                    <a:pt x="327" y="54"/>
                    <a:pt x="327" y="53"/>
                  </a:cubicBezTo>
                  <a:cubicBezTo>
                    <a:pt x="327" y="53"/>
                    <a:pt x="326" y="52"/>
                    <a:pt x="325" y="52"/>
                  </a:cubicBezTo>
                  <a:cubicBezTo>
                    <a:pt x="321" y="52"/>
                    <a:pt x="319" y="50"/>
                    <a:pt x="318" y="47"/>
                  </a:cubicBezTo>
                  <a:cubicBezTo>
                    <a:pt x="317" y="45"/>
                    <a:pt x="317" y="39"/>
                    <a:pt x="317" y="31"/>
                  </a:cubicBezTo>
                  <a:cubicBezTo>
                    <a:pt x="317" y="16"/>
                    <a:pt x="317" y="16"/>
                    <a:pt x="317" y="16"/>
                  </a:cubicBezTo>
                  <a:cubicBezTo>
                    <a:pt x="317" y="15"/>
                    <a:pt x="317" y="15"/>
                    <a:pt x="317" y="15"/>
                  </a:cubicBezTo>
                  <a:cubicBezTo>
                    <a:pt x="317" y="14"/>
                    <a:pt x="317" y="13"/>
                    <a:pt x="318" y="13"/>
                  </a:cubicBezTo>
                  <a:cubicBezTo>
                    <a:pt x="318" y="13"/>
                    <a:pt x="318" y="14"/>
                    <a:pt x="319" y="14"/>
                  </a:cubicBezTo>
                  <a:cubicBezTo>
                    <a:pt x="354" y="54"/>
                    <a:pt x="354" y="54"/>
                    <a:pt x="354" y="54"/>
                  </a:cubicBezTo>
                  <a:cubicBezTo>
                    <a:pt x="355" y="54"/>
                    <a:pt x="355" y="54"/>
                    <a:pt x="356" y="54"/>
                  </a:cubicBezTo>
                  <a:cubicBezTo>
                    <a:pt x="356" y="54"/>
                    <a:pt x="356" y="54"/>
                    <a:pt x="356" y="53"/>
                  </a:cubicBezTo>
                  <a:cubicBezTo>
                    <a:pt x="356" y="49"/>
                    <a:pt x="356" y="49"/>
                    <a:pt x="356" y="49"/>
                  </a:cubicBezTo>
                  <a:cubicBezTo>
                    <a:pt x="356" y="46"/>
                    <a:pt x="356" y="46"/>
                    <a:pt x="356" y="46"/>
                  </a:cubicBezTo>
                  <a:cubicBezTo>
                    <a:pt x="356" y="41"/>
                    <a:pt x="356" y="41"/>
                    <a:pt x="356" y="41"/>
                  </a:cubicBezTo>
                  <a:cubicBezTo>
                    <a:pt x="356" y="38"/>
                    <a:pt x="356" y="38"/>
                    <a:pt x="356" y="38"/>
                  </a:cubicBezTo>
                  <a:cubicBezTo>
                    <a:pt x="357" y="14"/>
                    <a:pt x="357" y="14"/>
                    <a:pt x="357" y="14"/>
                  </a:cubicBezTo>
                  <a:cubicBezTo>
                    <a:pt x="357" y="12"/>
                    <a:pt x="357" y="12"/>
                    <a:pt x="357" y="12"/>
                  </a:cubicBezTo>
                  <a:cubicBezTo>
                    <a:pt x="357" y="6"/>
                    <a:pt x="359" y="3"/>
                    <a:pt x="362" y="3"/>
                  </a:cubicBezTo>
                  <a:cubicBezTo>
                    <a:pt x="363" y="3"/>
                    <a:pt x="363" y="2"/>
                    <a:pt x="363" y="2"/>
                  </a:cubicBezTo>
                  <a:cubicBezTo>
                    <a:pt x="363" y="1"/>
                    <a:pt x="363" y="1"/>
                    <a:pt x="362" y="1"/>
                  </a:cubicBezTo>
                  <a:cubicBezTo>
                    <a:pt x="362" y="1"/>
                    <a:pt x="361" y="1"/>
                    <a:pt x="361" y="1"/>
                  </a:cubicBezTo>
                  <a:cubicBezTo>
                    <a:pt x="357" y="1"/>
                    <a:pt x="354" y="1"/>
                    <a:pt x="352" y="1"/>
                  </a:cubicBezTo>
                  <a:cubicBezTo>
                    <a:pt x="351" y="1"/>
                    <a:pt x="350" y="1"/>
                    <a:pt x="349" y="1"/>
                  </a:cubicBezTo>
                  <a:cubicBezTo>
                    <a:pt x="347" y="1"/>
                    <a:pt x="345" y="1"/>
                    <a:pt x="344" y="1"/>
                  </a:cubicBezTo>
                  <a:cubicBezTo>
                    <a:pt x="344" y="1"/>
                    <a:pt x="343" y="1"/>
                    <a:pt x="343" y="2"/>
                  </a:cubicBezTo>
                  <a:cubicBezTo>
                    <a:pt x="343" y="2"/>
                    <a:pt x="344" y="3"/>
                    <a:pt x="345" y="3"/>
                  </a:cubicBezTo>
                  <a:cubicBezTo>
                    <a:pt x="348" y="3"/>
                    <a:pt x="351" y="4"/>
                    <a:pt x="352" y="6"/>
                  </a:cubicBezTo>
                  <a:cubicBezTo>
                    <a:pt x="353" y="8"/>
                    <a:pt x="354" y="13"/>
                    <a:pt x="354" y="19"/>
                  </a:cubicBezTo>
                  <a:cubicBezTo>
                    <a:pt x="354" y="24"/>
                    <a:pt x="354" y="29"/>
                    <a:pt x="353" y="35"/>
                  </a:cubicBezTo>
                  <a:cubicBezTo>
                    <a:pt x="353" y="37"/>
                    <a:pt x="353" y="37"/>
                    <a:pt x="352" y="37"/>
                  </a:cubicBezTo>
                  <a:cubicBezTo>
                    <a:pt x="352" y="37"/>
                    <a:pt x="351" y="36"/>
                    <a:pt x="349" y="34"/>
                  </a:cubicBezTo>
                  <a:cubicBezTo>
                    <a:pt x="348" y="33"/>
                    <a:pt x="348" y="33"/>
                    <a:pt x="348" y="33"/>
                  </a:cubicBezTo>
                  <a:cubicBezTo>
                    <a:pt x="327" y="10"/>
                    <a:pt x="327" y="10"/>
                    <a:pt x="327" y="10"/>
                  </a:cubicBezTo>
                  <a:cubicBezTo>
                    <a:pt x="327" y="10"/>
                    <a:pt x="326" y="9"/>
                    <a:pt x="325" y="8"/>
                  </a:cubicBezTo>
                  <a:cubicBezTo>
                    <a:pt x="325" y="8"/>
                    <a:pt x="325" y="8"/>
                    <a:pt x="325" y="8"/>
                  </a:cubicBezTo>
                  <a:close/>
                  <a:moveTo>
                    <a:pt x="396" y="9"/>
                  </a:moveTo>
                  <a:cubicBezTo>
                    <a:pt x="396" y="7"/>
                    <a:pt x="396" y="5"/>
                    <a:pt x="397" y="5"/>
                  </a:cubicBezTo>
                  <a:cubicBezTo>
                    <a:pt x="397" y="4"/>
                    <a:pt x="398" y="3"/>
                    <a:pt x="400" y="3"/>
                  </a:cubicBezTo>
                  <a:cubicBezTo>
                    <a:pt x="401" y="3"/>
                    <a:pt x="401" y="3"/>
                    <a:pt x="401" y="3"/>
                  </a:cubicBezTo>
                  <a:cubicBezTo>
                    <a:pt x="401" y="3"/>
                    <a:pt x="401" y="2"/>
                    <a:pt x="401" y="2"/>
                  </a:cubicBezTo>
                  <a:cubicBezTo>
                    <a:pt x="401" y="1"/>
                    <a:pt x="401" y="1"/>
                    <a:pt x="400" y="1"/>
                  </a:cubicBezTo>
                  <a:cubicBezTo>
                    <a:pt x="399" y="1"/>
                    <a:pt x="397" y="1"/>
                    <a:pt x="394" y="1"/>
                  </a:cubicBezTo>
                  <a:cubicBezTo>
                    <a:pt x="391" y="1"/>
                    <a:pt x="391" y="1"/>
                    <a:pt x="391" y="1"/>
                  </a:cubicBezTo>
                  <a:cubicBezTo>
                    <a:pt x="389" y="1"/>
                    <a:pt x="387" y="2"/>
                    <a:pt x="386" y="2"/>
                  </a:cubicBezTo>
                  <a:cubicBezTo>
                    <a:pt x="383" y="2"/>
                    <a:pt x="382" y="1"/>
                    <a:pt x="381" y="1"/>
                  </a:cubicBezTo>
                  <a:cubicBezTo>
                    <a:pt x="380" y="1"/>
                    <a:pt x="379" y="1"/>
                    <a:pt x="379" y="1"/>
                  </a:cubicBezTo>
                  <a:cubicBezTo>
                    <a:pt x="378" y="1"/>
                    <a:pt x="378" y="1"/>
                    <a:pt x="378" y="2"/>
                  </a:cubicBezTo>
                  <a:cubicBezTo>
                    <a:pt x="378" y="2"/>
                    <a:pt x="378" y="3"/>
                    <a:pt x="378" y="3"/>
                  </a:cubicBezTo>
                  <a:cubicBezTo>
                    <a:pt x="379" y="3"/>
                    <a:pt x="380" y="3"/>
                    <a:pt x="381" y="4"/>
                  </a:cubicBezTo>
                  <a:cubicBezTo>
                    <a:pt x="383" y="4"/>
                    <a:pt x="385" y="5"/>
                    <a:pt x="386" y="6"/>
                  </a:cubicBezTo>
                  <a:cubicBezTo>
                    <a:pt x="386" y="7"/>
                    <a:pt x="387" y="8"/>
                    <a:pt x="387" y="11"/>
                  </a:cubicBezTo>
                  <a:cubicBezTo>
                    <a:pt x="387" y="42"/>
                    <a:pt x="387" y="42"/>
                    <a:pt x="387" y="42"/>
                  </a:cubicBezTo>
                  <a:cubicBezTo>
                    <a:pt x="387" y="45"/>
                    <a:pt x="387" y="45"/>
                    <a:pt x="387" y="45"/>
                  </a:cubicBezTo>
                  <a:cubicBezTo>
                    <a:pt x="387" y="47"/>
                    <a:pt x="386" y="49"/>
                    <a:pt x="386" y="50"/>
                  </a:cubicBezTo>
                  <a:cubicBezTo>
                    <a:pt x="385" y="51"/>
                    <a:pt x="384" y="52"/>
                    <a:pt x="382" y="52"/>
                  </a:cubicBezTo>
                  <a:cubicBezTo>
                    <a:pt x="381" y="53"/>
                    <a:pt x="381" y="53"/>
                    <a:pt x="381" y="53"/>
                  </a:cubicBezTo>
                  <a:cubicBezTo>
                    <a:pt x="381" y="54"/>
                    <a:pt x="381" y="54"/>
                    <a:pt x="381" y="54"/>
                  </a:cubicBezTo>
                  <a:cubicBezTo>
                    <a:pt x="381" y="54"/>
                    <a:pt x="382" y="54"/>
                    <a:pt x="382" y="54"/>
                  </a:cubicBezTo>
                  <a:cubicBezTo>
                    <a:pt x="383" y="54"/>
                    <a:pt x="384" y="54"/>
                    <a:pt x="385" y="54"/>
                  </a:cubicBezTo>
                  <a:cubicBezTo>
                    <a:pt x="386" y="54"/>
                    <a:pt x="389" y="54"/>
                    <a:pt x="391" y="54"/>
                  </a:cubicBezTo>
                  <a:cubicBezTo>
                    <a:pt x="393" y="54"/>
                    <a:pt x="396" y="54"/>
                    <a:pt x="399" y="54"/>
                  </a:cubicBezTo>
                  <a:cubicBezTo>
                    <a:pt x="401" y="54"/>
                    <a:pt x="402" y="54"/>
                    <a:pt x="402" y="54"/>
                  </a:cubicBezTo>
                  <a:cubicBezTo>
                    <a:pt x="404" y="54"/>
                    <a:pt x="405" y="54"/>
                    <a:pt x="405" y="53"/>
                  </a:cubicBezTo>
                  <a:cubicBezTo>
                    <a:pt x="405" y="53"/>
                    <a:pt x="404" y="52"/>
                    <a:pt x="403" y="52"/>
                  </a:cubicBezTo>
                  <a:cubicBezTo>
                    <a:pt x="401" y="52"/>
                    <a:pt x="400" y="52"/>
                    <a:pt x="398" y="51"/>
                  </a:cubicBezTo>
                  <a:cubicBezTo>
                    <a:pt x="397" y="49"/>
                    <a:pt x="396" y="48"/>
                    <a:pt x="396" y="46"/>
                  </a:cubicBezTo>
                  <a:cubicBezTo>
                    <a:pt x="396" y="42"/>
                    <a:pt x="396" y="42"/>
                    <a:pt x="396" y="42"/>
                  </a:cubicBezTo>
                  <a:cubicBezTo>
                    <a:pt x="396" y="9"/>
                    <a:pt x="396" y="9"/>
                    <a:pt x="396" y="9"/>
                  </a:cubicBezTo>
                  <a:close/>
                  <a:moveTo>
                    <a:pt x="434" y="6"/>
                  </a:moveTo>
                  <a:cubicBezTo>
                    <a:pt x="434" y="4"/>
                    <a:pt x="435" y="3"/>
                    <a:pt x="437" y="3"/>
                  </a:cubicBezTo>
                  <a:cubicBezTo>
                    <a:pt x="438" y="3"/>
                    <a:pt x="438" y="2"/>
                    <a:pt x="438" y="2"/>
                  </a:cubicBezTo>
                  <a:cubicBezTo>
                    <a:pt x="438" y="1"/>
                    <a:pt x="438" y="1"/>
                    <a:pt x="437" y="1"/>
                  </a:cubicBezTo>
                  <a:cubicBezTo>
                    <a:pt x="437" y="1"/>
                    <a:pt x="436" y="1"/>
                    <a:pt x="434" y="1"/>
                  </a:cubicBezTo>
                  <a:cubicBezTo>
                    <a:pt x="430" y="1"/>
                    <a:pt x="430" y="1"/>
                    <a:pt x="430" y="1"/>
                  </a:cubicBezTo>
                  <a:cubicBezTo>
                    <a:pt x="423" y="1"/>
                    <a:pt x="423" y="1"/>
                    <a:pt x="423" y="1"/>
                  </a:cubicBezTo>
                  <a:cubicBezTo>
                    <a:pt x="422" y="1"/>
                    <a:pt x="420" y="1"/>
                    <a:pt x="419" y="1"/>
                  </a:cubicBezTo>
                  <a:cubicBezTo>
                    <a:pt x="418" y="1"/>
                    <a:pt x="418" y="1"/>
                    <a:pt x="418" y="1"/>
                  </a:cubicBezTo>
                  <a:cubicBezTo>
                    <a:pt x="417" y="1"/>
                    <a:pt x="417" y="1"/>
                    <a:pt x="417" y="2"/>
                  </a:cubicBezTo>
                  <a:cubicBezTo>
                    <a:pt x="417" y="2"/>
                    <a:pt x="417" y="3"/>
                    <a:pt x="418" y="3"/>
                  </a:cubicBezTo>
                  <a:cubicBezTo>
                    <a:pt x="420" y="3"/>
                    <a:pt x="421" y="4"/>
                    <a:pt x="422" y="6"/>
                  </a:cubicBezTo>
                  <a:cubicBezTo>
                    <a:pt x="423" y="7"/>
                    <a:pt x="425" y="10"/>
                    <a:pt x="427" y="15"/>
                  </a:cubicBezTo>
                  <a:cubicBezTo>
                    <a:pt x="428" y="19"/>
                    <a:pt x="430" y="24"/>
                    <a:pt x="432" y="29"/>
                  </a:cubicBezTo>
                  <a:cubicBezTo>
                    <a:pt x="442" y="50"/>
                    <a:pt x="442" y="50"/>
                    <a:pt x="442" y="50"/>
                  </a:cubicBezTo>
                  <a:cubicBezTo>
                    <a:pt x="442" y="52"/>
                    <a:pt x="442" y="52"/>
                    <a:pt x="442" y="52"/>
                  </a:cubicBezTo>
                  <a:cubicBezTo>
                    <a:pt x="443" y="54"/>
                    <a:pt x="443" y="54"/>
                    <a:pt x="443" y="54"/>
                  </a:cubicBezTo>
                  <a:cubicBezTo>
                    <a:pt x="444" y="55"/>
                    <a:pt x="444" y="55"/>
                    <a:pt x="445" y="55"/>
                  </a:cubicBezTo>
                  <a:cubicBezTo>
                    <a:pt x="445" y="55"/>
                    <a:pt x="446" y="55"/>
                    <a:pt x="446" y="53"/>
                  </a:cubicBezTo>
                  <a:cubicBezTo>
                    <a:pt x="447" y="53"/>
                    <a:pt x="447" y="51"/>
                    <a:pt x="449" y="48"/>
                  </a:cubicBezTo>
                  <a:cubicBezTo>
                    <a:pt x="449" y="48"/>
                    <a:pt x="450" y="46"/>
                    <a:pt x="452" y="41"/>
                  </a:cubicBezTo>
                  <a:cubicBezTo>
                    <a:pt x="459" y="26"/>
                    <a:pt x="459" y="26"/>
                    <a:pt x="459" y="26"/>
                  </a:cubicBezTo>
                  <a:cubicBezTo>
                    <a:pt x="465" y="13"/>
                    <a:pt x="465" y="13"/>
                    <a:pt x="465" y="13"/>
                  </a:cubicBezTo>
                  <a:cubicBezTo>
                    <a:pt x="466" y="9"/>
                    <a:pt x="468" y="6"/>
                    <a:pt x="469" y="5"/>
                  </a:cubicBezTo>
                  <a:cubicBezTo>
                    <a:pt x="470" y="4"/>
                    <a:pt x="471" y="3"/>
                    <a:pt x="472" y="3"/>
                  </a:cubicBezTo>
                  <a:cubicBezTo>
                    <a:pt x="473" y="2"/>
                    <a:pt x="474" y="2"/>
                    <a:pt x="474" y="1"/>
                  </a:cubicBezTo>
                  <a:cubicBezTo>
                    <a:pt x="474" y="1"/>
                    <a:pt x="473" y="0"/>
                    <a:pt x="473" y="0"/>
                  </a:cubicBezTo>
                  <a:cubicBezTo>
                    <a:pt x="473" y="0"/>
                    <a:pt x="472" y="1"/>
                    <a:pt x="471" y="1"/>
                  </a:cubicBezTo>
                  <a:cubicBezTo>
                    <a:pt x="470" y="1"/>
                    <a:pt x="468" y="1"/>
                    <a:pt x="465" y="1"/>
                  </a:cubicBezTo>
                  <a:cubicBezTo>
                    <a:pt x="464" y="1"/>
                    <a:pt x="463" y="1"/>
                    <a:pt x="461" y="1"/>
                  </a:cubicBezTo>
                  <a:cubicBezTo>
                    <a:pt x="457" y="1"/>
                    <a:pt x="457" y="1"/>
                    <a:pt x="457" y="1"/>
                  </a:cubicBezTo>
                  <a:cubicBezTo>
                    <a:pt x="456" y="1"/>
                    <a:pt x="455" y="1"/>
                    <a:pt x="455" y="1"/>
                  </a:cubicBezTo>
                  <a:cubicBezTo>
                    <a:pt x="454" y="1"/>
                    <a:pt x="454" y="1"/>
                    <a:pt x="454" y="2"/>
                  </a:cubicBezTo>
                  <a:cubicBezTo>
                    <a:pt x="454" y="2"/>
                    <a:pt x="455" y="2"/>
                    <a:pt x="455" y="3"/>
                  </a:cubicBezTo>
                  <a:cubicBezTo>
                    <a:pt x="458" y="3"/>
                    <a:pt x="459" y="4"/>
                    <a:pt x="460" y="5"/>
                  </a:cubicBezTo>
                  <a:cubicBezTo>
                    <a:pt x="461" y="6"/>
                    <a:pt x="462" y="7"/>
                    <a:pt x="462" y="9"/>
                  </a:cubicBezTo>
                  <a:cubicBezTo>
                    <a:pt x="462" y="11"/>
                    <a:pt x="461" y="16"/>
                    <a:pt x="458" y="22"/>
                  </a:cubicBezTo>
                  <a:cubicBezTo>
                    <a:pt x="449" y="42"/>
                    <a:pt x="449" y="42"/>
                    <a:pt x="449" y="42"/>
                  </a:cubicBezTo>
                  <a:cubicBezTo>
                    <a:pt x="449" y="42"/>
                    <a:pt x="448" y="43"/>
                    <a:pt x="448" y="43"/>
                  </a:cubicBezTo>
                  <a:cubicBezTo>
                    <a:pt x="448" y="43"/>
                    <a:pt x="447" y="42"/>
                    <a:pt x="447" y="41"/>
                  </a:cubicBezTo>
                  <a:cubicBezTo>
                    <a:pt x="438" y="20"/>
                    <a:pt x="438" y="20"/>
                    <a:pt x="438" y="20"/>
                  </a:cubicBezTo>
                  <a:cubicBezTo>
                    <a:pt x="435" y="13"/>
                    <a:pt x="434" y="9"/>
                    <a:pt x="434" y="6"/>
                  </a:cubicBezTo>
                  <a:cubicBezTo>
                    <a:pt x="434" y="6"/>
                    <a:pt x="434" y="6"/>
                    <a:pt x="434" y="6"/>
                  </a:cubicBezTo>
                  <a:close/>
                  <a:moveTo>
                    <a:pt x="505" y="8"/>
                  </a:moveTo>
                  <a:cubicBezTo>
                    <a:pt x="505" y="6"/>
                    <a:pt x="505" y="5"/>
                    <a:pt x="507" y="4"/>
                  </a:cubicBezTo>
                  <a:cubicBezTo>
                    <a:pt x="509" y="4"/>
                    <a:pt x="509" y="4"/>
                    <a:pt x="509" y="4"/>
                  </a:cubicBezTo>
                  <a:cubicBezTo>
                    <a:pt x="514" y="4"/>
                    <a:pt x="514" y="4"/>
                    <a:pt x="514" y="4"/>
                  </a:cubicBezTo>
                  <a:cubicBezTo>
                    <a:pt x="518" y="4"/>
                    <a:pt x="521" y="5"/>
                    <a:pt x="523" y="6"/>
                  </a:cubicBezTo>
                  <a:cubicBezTo>
                    <a:pt x="525" y="7"/>
                    <a:pt x="526" y="9"/>
                    <a:pt x="526" y="11"/>
                  </a:cubicBezTo>
                  <a:cubicBezTo>
                    <a:pt x="526" y="13"/>
                    <a:pt x="526" y="13"/>
                    <a:pt x="527" y="13"/>
                  </a:cubicBezTo>
                  <a:cubicBezTo>
                    <a:pt x="528" y="13"/>
                    <a:pt x="528" y="12"/>
                    <a:pt x="528" y="10"/>
                  </a:cubicBezTo>
                  <a:cubicBezTo>
                    <a:pt x="528" y="9"/>
                    <a:pt x="528" y="8"/>
                    <a:pt x="528" y="5"/>
                  </a:cubicBezTo>
                  <a:cubicBezTo>
                    <a:pt x="528" y="4"/>
                    <a:pt x="528" y="3"/>
                    <a:pt x="528" y="2"/>
                  </a:cubicBezTo>
                  <a:cubicBezTo>
                    <a:pt x="528" y="1"/>
                    <a:pt x="527" y="1"/>
                    <a:pt x="527" y="1"/>
                  </a:cubicBezTo>
                  <a:cubicBezTo>
                    <a:pt x="527" y="1"/>
                    <a:pt x="526" y="1"/>
                    <a:pt x="526" y="1"/>
                  </a:cubicBezTo>
                  <a:cubicBezTo>
                    <a:pt x="524" y="1"/>
                    <a:pt x="519" y="1"/>
                    <a:pt x="510" y="1"/>
                  </a:cubicBezTo>
                  <a:cubicBezTo>
                    <a:pt x="496" y="1"/>
                    <a:pt x="496" y="1"/>
                    <a:pt x="496" y="1"/>
                  </a:cubicBezTo>
                  <a:cubicBezTo>
                    <a:pt x="492" y="1"/>
                    <a:pt x="492" y="1"/>
                    <a:pt x="492" y="1"/>
                  </a:cubicBezTo>
                  <a:cubicBezTo>
                    <a:pt x="491" y="1"/>
                    <a:pt x="490" y="1"/>
                    <a:pt x="490" y="1"/>
                  </a:cubicBezTo>
                  <a:cubicBezTo>
                    <a:pt x="489" y="1"/>
                    <a:pt x="489" y="1"/>
                    <a:pt x="489" y="1"/>
                  </a:cubicBezTo>
                  <a:cubicBezTo>
                    <a:pt x="488" y="1"/>
                    <a:pt x="487" y="1"/>
                    <a:pt x="487" y="2"/>
                  </a:cubicBezTo>
                  <a:cubicBezTo>
                    <a:pt x="487" y="2"/>
                    <a:pt x="488" y="3"/>
                    <a:pt x="489" y="3"/>
                  </a:cubicBezTo>
                  <a:cubicBezTo>
                    <a:pt x="491" y="3"/>
                    <a:pt x="493" y="4"/>
                    <a:pt x="494" y="5"/>
                  </a:cubicBezTo>
                  <a:cubicBezTo>
                    <a:pt x="495" y="6"/>
                    <a:pt x="496" y="8"/>
                    <a:pt x="496" y="11"/>
                  </a:cubicBezTo>
                  <a:cubicBezTo>
                    <a:pt x="496" y="42"/>
                    <a:pt x="496" y="42"/>
                    <a:pt x="496" y="42"/>
                  </a:cubicBezTo>
                  <a:cubicBezTo>
                    <a:pt x="496" y="44"/>
                    <a:pt x="496" y="46"/>
                    <a:pt x="495" y="47"/>
                  </a:cubicBezTo>
                  <a:cubicBezTo>
                    <a:pt x="495" y="49"/>
                    <a:pt x="495" y="50"/>
                    <a:pt x="494" y="51"/>
                  </a:cubicBezTo>
                  <a:cubicBezTo>
                    <a:pt x="494" y="51"/>
                    <a:pt x="493" y="52"/>
                    <a:pt x="491" y="52"/>
                  </a:cubicBezTo>
                  <a:cubicBezTo>
                    <a:pt x="491" y="53"/>
                    <a:pt x="490" y="53"/>
                    <a:pt x="490" y="54"/>
                  </a:cubicBezTo>
                  <a:cubicBezTo>
                    <a:pt x="490" y="54"/>
                    <a:pt x="491" y="54"/>
                    <a:pt x="491" y="54"/>
                  </a:cubicBezTo>
                  <a:cubicBezTo>
                    <a:pt x="492" y="54"/>
                    <a:pt x="493" y="54"/>
                    <a:pt x="494" y="54"/>
                  </a:cubicBezTo>
                  <a:cubicBezTo>
                    <a:pt x="497" y="54"/>
                    <a:pt x="500" y="54"/>
                    <a:pt x="502" y="54"/>
                  </a:cubicBezTo>
                  <a:cubicBezTo>
                    <a:pt x="505" y="54"/>
                    <a:pt x="507" y="54"/>
                    <a:pt x="509" y="54"/>
                  </a:cubicBezTo>
                  <a:cubicBezTo>
                    <a:pt x="513" y="55"/>
                    <a:pt x="513" y="55"/>
                    <a:pt x="513" y="55"/>
                  </a:cubicBezTo>
                  <a:cubicBezTo>
                    <a:pt x="515" y="55"/>
                    <a:pt x="517" y="55"/>
                    <a:pt x="519" y="55"/>
                  </a:cubicBezTo>
                  <a:cubicBezTo>
                    <a:pt x="522" y="55"/>
                    <a:pt x="524" y="54"/>
                    <a:pt x="526" y="54"/>
                  </a:cubicBezTo>
                  <a:cubicBezTo>
                    <a:pt x="527" y="53"/>
                    <a:pt x="529" y="51"/>
                    <a:pt x="530" y="49"/>
                  </a:cubicBezTo>
                  <a:cubicBezTo>
                    <a:pt x="531" y="47"/>
                    <a:pt x="532" y="44"/>
                    <a:pt x="532" y="42"/>
                  </a:cubicBezTo>
                  <a:cubicBezTo>
                    <a:pt x="532" y="42"/>
                    <a:pt x="532" y="41"/>
                    <a:pt x="532" y="41"/>
                  </a:cubicBezTo>
                  <a:cubicBezTo>
                    <a:pt x="532" y="41"/>
                    <a:pt x="531" y="41"/>
                    <a:pt x="531" y="41"/>
                  </a:cubicBezTo>
                  <a:cubicBezTo>
                    <a:pt x="531" y="41"/>
                    <a:pt x="531" y="41"/>
                    <a:pt x="531" y="41"/>
                  </a:cubicBezTo>
                  <a:cubicBezTo>
                    <a:pt x="527" y="48"/>
                    <a:pt x="520" y="51"/>
                    <a:pt x="510" y="51"/>
                  </a:cubicBezTo>
                  <a:cubicBezTo>
                    <a:pt x="509" y="51"/>
                    <a:pt x="508" y="51"/>
                    <a:pt x="507" y="50"/>
                  </a:cubicBezTo>
                  <a:cubicBezTo>
                    <a:pt x="507" y="50"/>
                    <a:pt x="506" y="49"/>
                    <a:pt x="506" y="48"/>
                  </a:cubicBezTo>
                  <a:cubicBezTo>
                    <a:pt x="505" y="46"/>
                    <a:pt x="505" y="44"/>
                    <a:pt x="505" y="40"/>
                  </a:cubicBezTo>
                  <a:cubicBezTo>
                    <a:pt x="505" y="37"/>
                    <a:pt x="505" y="37"/>
                    <a:pt x="505" y="37"/>
                  </a:cubicBezTo>
                  <a:cubicBezTo>
                    <a:pt x="505" y="34"/>
                    <a:pt x="505" y="32"/>
                    <a:pt x="505" y="30"/>
                  </a:cubicBezTo>
                  <a:cubicBezTo>
                    <a:pt x="505" y="29"/>
                    <a:pt x="505" y="28"/>
                    <a:pt x="506" y="28"/>
                  </a:cubicBezTo>
                  <a:cubicBezTo>
                    <a:pt x="506" y="28"/>
                    <a:pt x="507" y="28"/>
                    <a:pt x="508" y="28"/>
                  </a:cubicBezTo>
                  <a:cubicBezTo>
                    <a:pt x="511" y="28"/>
                    <a:pt x="511" y="28"/>
                    <a:pt x="511" y="28"/>
                  </a:cubicBezTo>
                  <a:cubicBezTo>
                    <a:pt x="514" y="28"/>
                    <a:pt x="516" y="28"/>
                    <a:pt x="517" y="28"/>
                  </a:cubicBezTo>
                  <a:cubicBezTo>
                    <a:pt x="518" y="28"/>
                    <a:pt x="518" y="28"/>
                    <a:pt x="519" y="29"/>
                  </a:cubicBezTo>
                  <a:cubicBezTo>
                    <a:pt x="520" y="30"/>
                    <a:pt x="521" y="32"/>
                    <a:pt x="521" y="34"/>
                  </a:cubicBezTo>
                  <a:cubicBezTo>
                    <a:pt x="522" y="35"/>
                    <a:pt x="522" y="36"/>
                    <a:pt x="523" y="36"/>
                  </a:cubicBezTo>
                  <a:cubicBezTo>
                    <a:pt x="523" y="35"/>
                    <a:pt x="523" y="35"/>
                    <a:pt x="523" y="35"/>
                  </a:cubicBezTo>
                  <a:cubicBezTo>
                    <a:pt x="523" y="35"/>
                    <a:pt x="523" y="35"/>
                    <a:pt x="523" y="35"/>
                  </a:cubicBezTo>
                  <a:cubicBezTo>
                    <a:pt x="523" y="33"/>
                    <a:pt x="523" y="33"/>
                    <a:pt x="523" y="33"/>
                  </a:cubicBezTo>
                  <a:cubicBezTo>
                    <a:pt x="523" y="31"/>
                    <a:pt x="523" y="29"/>
                    <a:pt x="523" y="27"/>
                  </a:cubicBezTo>
                  <a:cubicBezTo>
                    <a:pt x="523" y="24"/>
                    <a:pt x="523" y="22"/>
                    <a:pt x="523" y="21"/>
                  </a:cubicBezTo>
                  <a:cubicBezTo>
                    <a:pt x="523" y="21"/>
                    <a:pt x="523" y="20"/>
                    <a:pt x="523" y="20"/>
                  </a:cubicBezTo>
                  <a:cubicBezTo>
                    <a:pt x="523" y="19"/>
                    <a:pt x="523" y="18"/>
                    <a:pt x="523" y="18"/>
                  </a:cubicBezTo>
                  <a:cubicBezTo>
                    <a:pt x="523" y="17"/>
                    <a:pt x="523" y="17"/>
                    <a:pt x="522" y="17"/>
                  </a:cubicBezTo>
                  <a:cubicBezTo>
                    <a:pt x="521" y="17"/>
                    <a:pt x="521" y="17"/>
                    <a:pt x="521" y="18"/>
                  </a:cubicBezTo>
                  <a:cubicBezTo>
                    <a:pt x="520" y="20"/>
                    <a:pt x="520" y="20"/>
                    <a:pt x="520" y="20"/>
                  </a:cubicBezTo>
                  <a:cubicBezTo>
                    <a:pt x="519" y="22"/>
                    <a:pt x="517" y="24"/>
                    <a:pt x="514" y="24"/>
                  </a:cubicBezTo>
                  <a:cubicBezTo>
                    <a:pt x="511" y="24"/>
                    <a:pt x="511" y="24"/>
                    <a:pt x="511" y="24"/>
                  </a:cubicBezTo>
                  <a:cubicBezTo>
                    <a:pt x="509" y="24"/>
                    <a:pt x="509" y="24"/>
                    <a:pt x="509" y="24"/>
                  </a:cubicBezTo>
                  <a:cubicBezTo>
                    <a:pt x="508" y="24"/>
                    <a:pt x="508" y="24"/>
                    <a:pt x="508" y="24"/>
                  </a:cubicBezTo>
                  <a:cubicBezTo>
                    <a:pt x="506" y="24"/>
                    <a:pt x="506" y="24"/>
                    <a:pt x="505" y="23"/>
                  </a:cubicBezTo>
                  <a:cubicBezTo>
                    <a:pt x="505" y="22"/>
                    <a:pt x="505" y="21"/>
                    <a:pt x="505" y="18"/>
                  </a:cubicBezTo>
                  <a:cubicBezTo>
                    <a:pt x="505" y="10"/>
                    <a:pt x="505" y="10"/>
                    <a:pt x="505" y="10"/>
                  </a:cubicBezTo>
                  <a:cubicBezTo>
                    <a:pt x="505" y="8"/>
                    <a:pt x="505" y="8"/>
                    <a:pt x="505" y="8"/>
                  </a:cubicBezTo>
                  <a:close/>
                  <a:moveTo>
                    <a:pt x="563" y="31"/>
                  </a:moveTo>
                  <a:cubicBezTo>
                    <a:pt x="563" y="30"/>
                    <a:pt x="563" y="29"/>
                    <a:pt x="563" y="29"/>
                  </a:cubicBezTo>
                  <a:cubicBezTo>
                    <a:pt x="565" y="29"/>
                    <a:pt x="565" y="29"/>
                    <a:pt x="565" y="29"/>
                  </a:cubicBezTo>
                  <a:cubicBezTo>
                    <a:pt x="567" y="29"/>
                    <a:pt x="567" y="29"/>
                    <a:pt x="567" y="29"/>
                  </a:cubicBezTo>
                  <a:cubicBezTo>
                    <a:pt x="569" y="29"/>
                    <a:pt x="571" y="29"/>
                    <a:pt x="572" y="30"/>
                  </a:cubicBezTo>
                  <a:cubicBezTo>
                    <a:pt x="573" y="31"/>
                    <a:pt x="574" y="33"/>
                    <a:pt x="575" y="36"/>
                  </a:cubicBezTo>
                  <a:cubicBezTo>
                    <a:pt x="579" y="43"/>
                    <a:pt x="582" y="48"/>
                    <a:pt x="584" y="50"/>
                  </a:cubicBezTo>
                  <a:cubicBezTo>
                    <a:pt x="586" y="53"/>
                    <a:pt x="589" y="54"/>
                    <a:pt x="591" y="54"/>
                  </a:cubicBezTo>
                  <a:cubicBezTo>
                    <a:pt x="593" y="54"/>
                    <a:pt x="595" y="54"/>
                    <a:pt x="597" y="53"/>
                  </a:cubicBezTo>
                  <a:cubicBezTo>
                    <a:pt x="599" y="52"/>
                    <a:pt x="600" y="51"/>
                    <a:pt x="600" y="50"/>
                  </a:cubicBezTo>
                  <a:cubicBezTo>
                    <a:pt x="600" y="50"/>
                    <a:pt x="600" y="49"/>
                    <a:pt x="599" y="49"/>
                  </a:cubicBezTo>
                  <a:cubicBezTo>
                    <a:pt x="599" y="49"/>
                    <a:pt x="599" y="49"/>
                    <a:pt x="599" y="50"/>
                  </a:cubicBezTo>
                  <a:cubicBezTo>
                    <a:pt x="598" y="50"/>
                    <a:pt x="597" y="50"/>
                    <a:pt x="597" y="50"/>
                  </a:cubicBezTo>
                  <a:cubicBezTo>
                    <a:pt x="595" y="50"/>
                    <a:pt x="594" y="49"/>
                    <a:pt x="593" y="48"/>
                  </a:cubicBezTo>
                  <a:cubicBezTo>
                    <a:pt x="592" y="47"/>
                    <a:pt x="591" y="46"/>
                    <a:pt x="589" y="43"/>
                  </a:cubicBezTo>
                  <a:cubicBezTo>
                    <a:pt x="585" y="36"/>
                    <a:pt x="585" y="36"/>
                    <a:pt x="585" y="36"/>
                  </a:cubicBezTo>
                  <a:cubicBezTo>
                    <a:pt x="582" y="30"/>
                    <a:pt x="582" y="30"/>
                    <a:pt x="582" y="30"/>
                  </a:cubicBezTo>
                  <a:cubicBezTo>
                    <a:pt x="581" y="29"/>
                    <a:pt x="581" y="29"/>
                    <a:pt x="581" y="28"/>
                  </a:cubicBezTo>
                  <a:cubicBezTo>
                    <a:pt x="581" y="28"/>
                    <a:pt x="581" y="28"/>
                    <a:pt x="581" y="27"/>
                  </a:cubicBezTo>
                  <a:cubicBezTo>
                    <a:pt x="580" y="27"/>
                    <a:pt x="581" y="27"/>
                    <a:pt x="581" y="27"/>
                  </a:cubicBezTo>
                  <a:cubicBezTo>
                    <a:pt x="584" y="25"/>
                    <a:pt x="586" y="24"/>
                    <a:pt x="587" y="22"/>
                  </a:cubicBezTo>
                  <a:cubicBezTo>
                    <a:pt x="589" y="20"/>
                    <a:pt x="589" y="17"/>
                    <a:pt x="589" y="15"/>
                  </a:cubicBezTo>
                  <a:cubicBezTo>
                    <a:pt x="589" y="11"/>
                    <a:pt x="588" y="7"/>
                    <a:pt x="584" y="5"/>
                  </a:cubicBezTo>
                  <a:cubicBezTo>
                    <a:pt x="581" y="2"/>
                    <a:pt x="577" y="1"/>
                    <a:pt x="572" y="1"/>
                  </a:cubicBezTo>
                  <a:cubicBezTo>
                    <a:pt x="571" y="1"/>
                    <a:pt x="568" y="1"/>
                    <a:pt x="563" y="1"/>
                  </a:cubicBezTo>
                  <a:cubicBezTo>
                    <a:pt x="559" y="1"/>
                    <a:pt x="556" y="2"/>
                    <a:pt x="554" y="2"/>
                  </a:cubicBezTo>
                  <a:cubicBezTo>
                    <a:pt x="551" y="2"/>
                    <a:pt x="549" y="1"/>
                    <a:pt x="547" y="1"/>
                  </a:cubicBezTo>
                  <a:cubicBezTo>
                    <a:pt x="546" y="1"/>
                    <a:pt x="546" y="1"/>
                    <a:pt x="546" y="1"/>
                  </a:cubicBezTo>
                  <a:cubicBezTo>
                    <a:pt x="545" y="1"/>
                    <a:pt x="545" y="1"/>
                    <a:pt x="545" y="2"/>
                  </a:cubicBezTo>
                  <a:cubicBezTo>
                    <a:pt x="545" y="3"/>
                    <a:pt x="545" y="3"/>
                    <a:pt x="546" y="4"/>
                  </a:cubicBezTo>
                  <a:cubicBezTo>
                    <a:pt x="549" y="4"/>
                    <a:pt x="551" y="5"/>
                    <a:pt x="552" y="7"/>
                  </a:cubicBezTo>
                  <a:cubicBezTo>
                    <a:pt x="553" y="8"/>
                    <a:pt x="554" y="10"/>
                    <a:pt x="554" y="13"/>
                  </a:cubicBezTo>
                  <a:cubicBezTo>
                    <a:pt x="554" y="41"/>
                    <a:pt x="554" y="41"/>
                    <a:pt x="554" y="41"/>
                  </a:cubicBezTo>
                  <a:cubicBezTo>
                    <a:pt x="554" y="43"/>
                    <a:pt x="554" y="43"/>
                    <a:pt x="554" y="43"/>
                  </a:cubicBezTo>
                  <a:cubicBezTo>
                    <a:pt x="554" y="46"/>
                    <a:pt x="554" y="46"/>
                    <a:pt x="554" y="46"/>
                  </a:cubicBezTo>
                  <a:cubicBezTo>
                    <a:pt x="554" y="48"/>
                    <a:pt x="553" y="49"/>
                    <a:pt x="553" y="50"/>
                  </a:cubicBezTo>
                  <a:cubicBezTo>
                    <a:pt x="552" y="51"/>
                    <a:pt x="551" y="52"/>
                    <a:pt x="549" y="53"/>
                  </a:cubicBezTo>
                  <a:cubicBezTo>
                    <a:pt x="548" y="53"/>
                    <a:pt x="548" y="53"/>
                    <a:pt x="548" y="54"/>
                  </a:cubicBezTo>
                  <a:cubicBezTo>
                    <a:pt x="548" y="54"/>
                    <a:pt x="549" y="55"/>
                    <a:pt x="550" y="55"/>
                  </a:cubicBezTo>
                  <a:cubicBezTo>
                    <a:pt x="550" y="55"/>
                    <a:pt x="550" y="55"/>
                    <a:pt x="551" y="55"/>
                  </a:cubicBezTo>
                  <a:cubicBezTo>
                    <a:pt x="554" y="54"/>
                    <a:pt x="554" y="54"/>
                    <a:pt x="554" y="54"/>
                  </a:cubicBezTo>
                  <a:cubicBezTo>
                    <a:pt x="557" y="54"/>
                    <a:pt x="557" y="54"/>
                    <a:pt x="557" y="54"/>
                  </a:cubicBezTo>
                  <a:cubicBezTo>
                    <a:pt x="558" y="54"/>
                    <a:pt x="560" y="54"/>
                    <a:pt x="562" y="54"/>
                  </a:cubicBezTo>
                  <a:cubicBezTo>
                    <a:pt x="564" y="54"/>
                    <a:pt x="566" y="54"/>
                    <a:pt x="568" y="54"/>
                  </a:cubicBezTo>
                  <a:cubicBezTo>
                    <a:pt x="569" y="54"/>
                    <a:pt x="569" y="54"/>
                    <a:pt x="570" y="54"/>
                  </a:cubicBezTo>
                  <a:cubicBezTo>
                    <a:pt x="570" y="54"/>
                    <a:pt x="571" y="54"/>
                    <a:pt x="571" y="53"/>
                  </a:cubicBezTo>
                  <a:cubicBezTo>
                    <a:pt x="571" y="53"/>
                    <a:pt x="570" y="52"/>
                    <a:pt x="569" y="52"/>
                  </a:cubicBezTo>
                  <a:cubicBezTo>
                    <a:pt x="567" y="52"/>
                    <a:pt x="565" y="51"/>
                    <a:pt x="564" y="49"/>
                  </a:cubicBezTo>
                  <a:cubicBezTo>
                    <a:pt x="563" y="47"/>
                    <a:pt x="563" y="44"/>
                    <a:pt x="563" y="39"/>
                  </a:cubicBezTo>
                  <a:cubicBezTo>
                    <a:pt x="563" y="31"/>
                    <a:pt x="563" y="31"/>
                    <a:pt x="563" y="31"/>
                  </a:cubicBezTo>
                  <a:close/>
                  <a:moveTo>
                    <a:pt x="564" y="5"/>
                  </a:moveTo>
                  <a:cubicBezTo>
                    <a:pt x="564" y="4"/>
                    <a:pt x="565" y="3"/>
                    <a:pt x="567" y="3"/>
                  </a:cubicBezTo>
                  <a:cubicBezTo>
                    <a:pt x="571" y="3"/>
                    <a:pt x="574" y="5"/>
                    <a:pt x="577" y="7"/>
                  </a:cubicBezTo>
                  <a:cubicBezTo>
                    <a:pt x="579" y="10"/>
                    <a:pt x="581" y="13"/>
                    <a:pt x="581" y="17"/>
                  </a:cubicBezTo>
                  <a:cubicBezTo>
                    <a:pt x="581" y="20"/>
                    <a:pt x="580" y="22"/>
                    <a:pt x="578" y="24"/>
                  </a:cubicBezTo>
                  <a:cubicBezTo>
                    <a:pt x="577" y="25"/>
                    <a:pt x="576" y="26"/>
                    <a:pt x="575" y="26"/>
                  </a:cubicBezTo>
                  <a:cubicBezTo>
                    <a:pt x="574" y="26"/>
                    <a:pt x="571" y="26"/>
                    <a:pt x="566" y="26"/>
                  </a:cubicBezTo>
                  <a:cubicBezTo>
                    <a:pt x="565" y="26"/>
                    <a:pt x="564" y="26"/>
                    <a:pt x="563" y="25"/>
                  </a:cubicBezTo>
                  <a:cubicBezTo>
                    <a:pt x="563" y="25"/>
                    <a:pt x="563" y="24"/>
                    <a:pt x="563" y="22"/>
                  </a:cubicBezTo>
                  <a:cubicBezTo>
                    <a:pt x="563" y="9"/>
                    <a:pt x="563" y="9"/>
                    <a:pt x="563" y="9"/>
                  </a:cubicBezTo>
                  <a:cubicBezTo>
                    <a:pt x="563" y="7"/>
                    <a:pt x="563" y="5"/>
                    <a:pt x="564" y="5"/>
                  </a:cubicBezTo>
                  <a:close/>
                  <a:moveTo>
                    <a:pt x="618" y="4"/>
                  </a:moveTo>
                  <a:cubicBezTo>
                    <a:pt x="616" y="7"/>
                    <a:pt x="614" y="11"/>
                    <a:pt x="614" y="15"/>
                  </a:cubicBezTo>
                  <a:cubicBezTo>
                    <a:pt x="614" y="19"/>
                    <a:pt x="615" y="22"/>
                    <a:pt x="617" y="24"/>
                  </a:cubicBezTo>
                  <a:cubicBezTo>
                    <a:pt x="619" y="26"/>
                    <a:pt x="623" y="29"/>
                    <a:pt x="629" y="31"/>
                  </a:cubicBezTo>
                  <a:cubicBezTo>
                    <a:pt x="634" y="34"/>
                    <a:pt x="634" y="34"/>
                    <a:pt x="634" y="34"/>
                  </a:cubicBezTo>
                  <a:cubicBezTo>
                    <a:pt x="637" y="35"/>
                    <a:pt x="639" y="36"/>
                    <a:pt x="640" y="37"/>
                  </a:cubicBezTo>
                  <a:cubicBezTo>
                    <a:pt x="641" y="39"/>
                    <a:pt x="642" y="40"/>
                    <a:pt x="642" y="42"/>
                  </a:cubicBezTo>
                  <a:cubicBezTo>
                    <a:pt x="642" y="45"/>
                    <a:pt x="641" y="47"/>
                    <a:pt x="639" y="49"/>
                  </a:cubicBezTo>
                  <a:cubicBezTo>
                    <a:pt x="637" y="51"/>
                    <a:pt x="634" y="52"/>
                    <a:pt x="632" y="52"/>
                  </a:cubicBezTo>
                  <a:cubicBezTo>
                    <a:pt x="628" y="52"/>
                    <a:pt x="625" y="51"/>
                    <a:pt x="622" y="48"/>
                  </a:cubicBezTo>
                  <a:cubicBezTo>
                    <a:pt x="619" y="45"/>
                    <a:pt x="616" y="41"/>
                    <a:pt x="615" y="37"/>
                  </a:cubicBezTo>
                  <a:cubicBezTo>
                    <a:pt x="615" y="36"/>
                    <a:pt x="615" y="36"/>
                    <a:pt x="614" y="36"/>
                  </a:cubicBezTo>
                  <a:cubicBezTo>
                    <a:pt x="614" y="36"/>
                    <a:pt x="613" y="36"/>
                    <a:pt x="613" y="37"/>
                  </a:cubicBezTo>
                  <a:cubicBezTo>
                    <a:pt x="613" y="38"/>
                    <a:pt x="614" y="41"/>
                    <a:pt x="615" y="44"/>
                  </a:cubicBezTo>
                  <a:cubicBezTo>
                    <a:pt x="615" y="47"/>
                    <a:pt x="616" y="48"/>
                    <a:pt x="616" y="50"/>
                  </a:cubicBezTo>
                  <a:cubicBezTo>
                    <a:pt x="616" y="51"/>
                    <a:pt x="616" y="51"/>
                    <a:pt x="616" y="52"/>
                  </a:cubicBezTo>
                  <a:cubicBezTo>
                    <a:pt x="616" y="52"/>
                    <a:pt x="617" y="52"/>
                    <a:pt x="618" y="52"/>
                  </a:cubicBezTo>
                  <a:cubicBezTo>
                    <a:pt x="619" y="52"/>
                    <a:pt x="621" y="53"/>
                    <a:pt x="622" y="53"/>
                  </a:cubicBezTo>
                  <a:cubicBezTo>
                    <a:pt x="626" y="55"/>
                    <a:pt x="629" y="55"/>
                    <a:pt x="631" y="55"/>
                  </a:cubicBezTo>
                  <a:cubicBezTo>
                    <a:pt x="635" y="55"/>
                    <a:pt x="639" y="54"/>
                    <a:pt x="642" y="50"/>
                  </a:cubicBezTo>
                  <a:cubicBezTo>
                    <a:pt x="646" y="47"/>
                    <a:pt x="647" y="43"/>
                    <a:pt x="647" y="38"/>
                  </a:cubicBezTo>
                  <a:cubicBezTo>
                    <a:pt x="647" y="34"/>
                    <a:pt x="646" y="31"/>
                    <a:pt x="644" y="28"/>
                  </a:cubicBezTo>
                  <a:cubicBezTo>
                    <a:pt x="642" y="25"/>
                    <a:pt x="638" y="23"/>
                    <a:pt x="631" y="21"/>
                  </a:cubicBezTo>
                  <a:cubicBezTo>
                    <a:pt x="626" y="18"/>
                    <a:pt x="623" y="17"/>
                    <a:pt x="622" y="16"/>
                  </a:cubicBezTo>
                  <a:cubicBezTo>
                    <a:pt x="621" y="15"/>
                    <a:pt x="620" y="13"/>
                    <a:pt x="620" y="11"/>
                  </a:cubicBezTo>
                  <a:cubicBezTo>
                    <a:pt x="620" y="9"/>
                    <a:pt x="621" y="7"/>
                    <a:pt x="623" y="5"/>
                  </a:cubicBezTo>
                  <a:cubicBezTo>
                    <a:pt x="624" y="4"/>
                    <a:pt x="626" y="3"/>
                    <a:pt x="629" y="3"/>
                  </a:cubicBezTo>
                  <a:cubicBezTo>
                    <a:pt x="632" y="3"/>
                    <a:pt x="635" y="4"/>
                    <a:pt x="638" y="7"/>
                  </a:cubicBezTo>
                  <a:cubicBezTo>
                    <a:pt x="641" y="9"/>
                    <a:pt x="643" y="13"/>
                    <a:pt x="644" y="16"/>
                  </a:cubicBezTo>
                  <a:cubicBezTo>
                    <a:pt x="644" y="17"/>
                    <a:pt x="645" y="18"/>
                    <a:pt x="645" y="18"/>
                  </a:cubicBezTo>
                  <a:cubicBezTo>
                    <a:pt x="646" y="18"/>
                    <a:pt x="646" y="17"/>
                    <a:pt x="646" y="16"/>
                  </a:cubicBezTo>
                  <a:cubicBezTo>
                    <a:pt x="646" y="16"/>
                    <a:pt x="646" y="16"/>
                    <a:pt x="646" y="15"/>
                  </a:cubicBezTo>
                  <a:cubicBezTo>
                    <a:pt x="646" y="12"/>
                    <a:pt x="646" y="12"/>
                    <a:pt x="646" y="12"/>
                  </a:cubicBezTo>
                  <a:cubicBezTo>
                    <a:pt x="645" y="8"/>
                    <a:pt x="645" y="8"/>
                    <a:pt x="645" y="8"/>
                  </a:cubicBezTo>
                  <a:cubicBezTo>
                    <a:pt x="645" y="7"/>
                    <a:pt x="645" y="7"/>
                    <a:pt x="645" y="6"/>
                  </a:cubicBezTo>
                  <a:cubicBezTo>
                    <a:pt x="645" y="3"/>
                    <a:pt x="645" y="3"/>
                    <a:pt x="645" y="3"/>
                  </a:cubicBezTo>
                  <a:cubicBezTo>
                    <a:pt x="645" y="2"/>
                    <a:pt x="645" y="2"/>
                    <a:pt x="644" y="2"/>
                  </a:cubicBezTo>
                  <a:cubicBezTo>
                    <a:pt x="644" y="2"/>
                    <a:pt x="644" y="2"/>
                    <a:pt x="644" y="2"/>
                  </a:cubicBezTo>
                  <a:cubicBezTo>
                    <a:pt x="642" y="3"/>
                    <a:pt x="642" y="3"/>
                    <a:pt x="642" y="3"/>
                  </a:cubicBezTo>
                  <a:cubicBezTo>
                    <a:pt x="642" y="3"/>
                    <a:pt x="641" y="3"/>
                    <a:pt x="641" y="3"/>
                  </a:cubicBezTo>
                  <a:cubicBezTo>
                    <a:pt x="641" y="3"/>
                    <a:pt x="640" y="3"/>
                    <a:pt x="639" y="3"/>
                  </a:cubicBezTo>
                  <a:cubicBezTo>
                    <a:pt x="636" y="1"/>
                    <a:pt x="636" y="1"/>
                    <a:pt x="636" y="1"/>
                  </a:cubicBezTo>
                  <a:cubicBezTo>
                    <a:pt x="634" y="1"/>
                    <a:pt x="631" y="0"/>
                    <a:pt x="629" y="0"/>
                  </a:cubicBezTo>
                  <a:cubicBezTo>
                    <a:pt x="625" y="0"/>
                    <a:pt x="621" y="1"/>
                    <a:pt x="618" y="4"/>
                  </a:cubicBezTo>
                  <a:close/>
                  <a:moveTo>
                    <a:pt x="680" y="9"/>
                  </a:moveTo>
                  <a:cubicBezTo>
                    <a:pt x="680" y="7"/>
                    <a:pt x="680" y="5"/>
                    <a:pt x="680" y="5"/>
                  </a:cubicBezTo>
                  <a:cubicBezTo>
                    <a:pt x="681" y="4"/>
                    <a:pt x="682" y="3"/>
                    <a:pt x="684" y="3"/>
                  </a:cubicBezTo>
                  <a:cubicBezTo>
                    <a:pt x="684" y="3"/>
                    <a:pt x="685" y="3"/>
                    <a:pt x="685" y="3"/>
                  </a:cubicBezTo>
                  <a:cubicBezTo>
                    <a:pt x="685" y="3"/>
                    <a:pt x="685" y="2"/>
                    <a:pt x="685" y="2"/>
                  </a:cubicBezTo>
                  <a:cubicBezTo>
                    <a:pt x="685" y="1"/>
                    <a:pt x="685" y="1"/>
                    <a:pt x="684" y="1"/>
                  </a:cubicBezTo>
                  <a:cubicBezTo>
                    <a:pt x="682" y="1"/>
                    <a:pt x="680" y="1"/>
                    <a:pt x="678" y="1"/>
                  </a:cubicBezTo>
                  <a:cubicBezTo>
                    <a:pt x="675" y="1"/>
                    <a:pt x="675" y="1"/>
                    <a:pt x="675" y="1"/>
                  </a:cubicBezTo>
                  <a:cubicBezTo>
                    <a:pt x="673" y="1"/>
                    <a:pt x="671" y="2"/>
                    <a:pt x="669" y="2"/>
                  </a:cubicBezTo>
                  <a:cubicBezTo>
                    <a:pt x="667" y="2"/>
                    <a:pt x="666" y="1"/>
                    <a:pt x="665" y="1"/>
                  </a:cubicBezTo>
                  <a:cubicBezTo>
                    <a:pt x="664" y="1"/>
                    <a:pt x="663" y="1"/>
                    <a:pt x="663" y="1"/>
                  </a:cubicBezTo>
                  <a:cubicBezTo>
                    <a:pt x="662" y="1"/>
                    <a:pt x="662" y="1"/>
                    <a:pt x="662" y="2"/>
                  </a:cubicBezTo>
                  <a:cubicBezTo>
                    <a:pt x="662" y="2"/>
                    <a:pt x="662" y="3"/>
                    <a:pt x="662" y="3"/>
                  </a:cubicBezTo>
                  <a:cubicBezTo>
                    <a:pt x="663" y="3"/>
                    <a:pt x="663" y="3"/>
                    <a:pt x="665" y="4"/>
                  </a:cubicBezTo>
                  <a:cubicBezTo>
                    <a:pt x="667" y="4"/>
                    <a:pt x="669" y="5"/>
                    <a:pt x="669" y="6"/>
                  </a:cubicBezTo>
                  <a:cubicBezTo>
                    <a:pt x="670" y="7"/>
                    <a:pt x="671" y="8"/>
                    <a:pt x="671" y="11"/>
                  </a:cubicBezTo>
                  <a:cubicBezTo>
                    <a:pt x="671" y="42"/>
                    <a:pt x="671" y="42"/>
                    <a:pt x="671" y="42"/>
                  </a:cubicBezTo>
                  <a:cubicBezTo>
                    <a:pt x="671" y="45"/>
                    <a:pt x="671" y="45"/>
                    <a:pt x="671" y="45"/>
                  </a:cubicBezTo>
                  <a:cubicBezTo>
                    <a:pt x="671" y="47"/>
                    <a:pt x="670" y="49"/>
                    <a:pt x="670" y="50"/>
                  </a:cubicBezTo>
                  <a:cubicBezTo>
                    <a:pt x="669" y="51"/>
                    <a:pt x="668" y="52"/>
                    <a:pt x="666" y="52"/>
                  </a:cubicBezTo>
                  <a:cubicBezTo>
                    <a:pt x="665" y="53"/>
                    <a:pt x="665" y="53"/>
                    <a:pt x="665" y="53"/>
                  </a:cubicBezTo>
                  <a:cubicBezTo>
                    <a:pt x="665" y="54"/>
                    <a:pt x="665" y="54"/>
                    <a:pt x="665" y="54"/>
                  </a:cubicBezTo>
                  <a:cubicBezTo>
                    <a:pt x="665" y="54"/>
                    <a:pt x="665" y="54"/>
                    <a:pt x="666" y="54"/>
                  </a:cubicBezTo>
                  <a:cubicBezTo>
                    <a:pt x="667" y="54"/>
                    <a:pt x="667" y="54"/>
                    <a:pt x="669" y="54"/>
                  </a:cubicBezTo>
                  <a:cubicBezTo>
                    <a:pt x="670" y="54"/>
                    <a:pt x="672" y="54"/>
                    <a:pt x="675" y="54"/>
                  </a:cubicBezTo>
                  <a:cubicBezTo>
                    <a:pt x="677" y="54"/>
                    <a:pt x="680" y="54"/>
                    <a:pt x="683" y="54"/>
                  </a:cubicBezTo>
                  <a:cubicBezTo>
                    <a:pt x="684" y="54"/>
                    <a:pt x="686" y="54"/>
                    <a:pt x="686" y="54"/>
                  </a:cubicBezTo>
                  <a:cubicBezTo>
                    <a:pt x="688" y="54"/>
                    <a:pt x="689" y="54"/>
                    <a:pt x="689" y="53"/>
                  </a:cubicBezTo>
                  <a:cubicBezTo>
                    <a:pt x="689" y="53"/>
                    <a:pt x="688" y="52"/>
                    <a:pt x="687" y="52"/>
                  </a:cubicBezTo>
                  <a:cubicBezTo>
                    <a:pt x="685" y="52"/>
                    <a:pt x="683" y="52"/>
                    <a:pt x="682" y="51"/>
                  </a:cubicBezTo>
                  <a:cubicBezTo>
                    <a:pt x="681" y="49"/>
                    <a:pt x="680" y="48"/>
                    <a:pt x="680" y="46"/>
                  </a:cubicBezTo>
                  <a:cubicBezTo>
                    <a:pt x="680" y="42"/>
                    <a:pt x="680" y="42"/>
                    <a:pt x="680" y="42"/>
                  </a:cubicBezTo>
                  <a:cubicBezTo>
                    <a:pt x="680" y="9"/>
                    <a:pt x="680" y="9"/>
                    <a:pt x="680" y="9"/>
                  </a:cubicBezTo>
                  <a:close/>
                  <a:moveTo>
                    <a:pt x="732" y="6"/>
                  </a:moveTo>
                  <a:cubicBezTo>
                    <a:pt x="733" y="5"/>
                    <a:pt x="735" y="5"/>
                    <a:pt x="739" y="5"/>
                  </a:cubicBezTo>
                  <a:cubicBezTo>
                    <a:pt x="742" y="5"/>
                    <a:pt x="744" y="5"/>
                    <a:pt x="746" y="7"/>
                  </a:cubicBezTo>
                  <a:cubicBezTo>
                    <a:pt x="748" y="8"/>
                    <a:pt x="749" y="9"/>
                    <a:pt x="749" y="12"/>
                  </a:cubicBezTo>
                  <a:cubicBezTo>
                    <a:pt x="749" y="13"/>
                    <a:pt x="750" y="13"/>
                    <a:pt x="750" y="13"/>
                  </a:cubicBezTo>
                  <a:cubicBezTo>
                    <a:pt x="751" y="13"/>
                    <a:pt x="751" y="13"/>
                    <a:pt x="751" y="12"/>
                  </a:cubicBezTo>
                  <a:cubicBezTo>
                    <a:pt x="751" y="11"/>
                    <a:pt x="751" y="10"/>
                    <a:pt x="751" y="9"/>
                  </a:cubicBezTo>
                  <a:cubicBezTo>
                    <a:pt x="751" y="7"/>
                    <a:pt x="751" y="6"/>
                    <a:pt x="751" y="6"/>
                  </a:cubicBezTo>
                  <a:cubicBezTo>
                    <a:pt x="751" y="3"/>
                    <a:pt x="751" y="3"/>
                    <a:pt x="751" y="3"/>
                  </a:cubicBezTo>
                  <a:cubicBezTo>
                    <a:pt x="750" y="2"/>
                    <a:pt x="750" y="1"/>
                    <a:pt x="748" y="1"/>
                  </a:cubicBezTo>
                  <a:cubicBezTo>
                    <a:pt x="748" y="1"/>
                    <a:pt x="747" y="1"/>
                    <a:pt x="746" y="1"/>
                  </a:cubicBezTo>
                  <a:cubicBezTo>
                    <a:pt x="739" y="1"/>
                    <a:pt x="732" y="2"/>
                    <a:pt x="726" y="2"/>
                  </a:cubicBezTo>
                  <a:cubicBezTo>
                    <a:pt x="717" y="1"/>
                    <a:pt x="717" y="1"/>
                    <a:pt x="717" y="1"/>
                  </a:cubicBezTo>
                  <a:cubicBezTo>
                    <a:pt x="709" y="1"/>
                    <a:pt x="709" y="1"/>
                    <a:pt x="709" y="1"/>
                  </a:cubicBezTo>
                  <a:cubicBezTo>
                    <a:pt x="707" y="1"/>
                    <a:pt x="706" y="1"/>
                    <a:pt x="705" y="1"/>
                  </a:cubicBezTo>
                  <a:cubicBezTo>
                    <a:pt x="704" y="1"/>
                    <a:pt x="704" y="1"/>
                    <a:pt x="703" y="1"/>
                  </a:cubicBezTo>
                  <a:cubicBezTo>
                    <a:pt x="702" y="1"/>
                    <a:pt x="702" y="2"/>
                    <a:pt x="702" y="3"/>
                  </a:cubicBezTo>
                  <a:cubicBezTo>
                    <a:pt x="701" y="5"/>
                    <a:pt x="701" y="5"/>
                    <a:pt x="701" y="5"/>
                  </a:cubicBezTo>
                  <a:cubicBezTo>
                    <a:pt x="701" y="8"/>
                    <a:pt x="701" y="8"/>
                    <a:pt x="701" y="8"/>
                  </a:cubicBezTo>
                  <a:cubicBezTo>
                    <a:pt x="701" y="12"/>
                    <a:pt x="701" y="12"/>
                    <a:pt x="701" y="12"/>
                  </a:cubicBezTo>
                  <a:cubicBezTo>
                    <a:pt x="700" y="13"/>
                    <a:pt x="700" y="14"/>
                    <a:pt x="700" y="15"/>
                  </a:cubicBezTo>
                  <a:cubicBezTo>
                    <a:pt x="700" y="16"/>
                    <a:pt x="701" y="16"/>
                    <a:pt x="701" y="16"/>
                  </a:cubicBezTo>
                  <a:cubicBezTo>
                    <a:pt x="702" y="16"/>
                    <a:pt x="702" y="16"/>
                    <a:pt x="703" y="14"/>
                  </a:cubicBezTo>
                  <a:cubicBezTo>
                    <a:pt x="703" y="13"/>
                    <a:pt x="703" y="13"/>
                    <a:pt x="703" y="13"/>
                  </a:cubicBezTo>
                  <a:cubicBezTo>
                    <a:pt x="704" y="11"/>
                    <a:pt x="704" y="9"/>
                    <a:pt x="705" y="8"/>
                  </a:cubicBezTo>
                  <a:cubicBezTo>
                    <a:pt x="705" y="7"/>
                    <a:pt x="706" y="7"/>
                    <a:pt x="708" y="6"/>
                  </a:cubicBezTo>
                  <a:cubicBezTo>
                    <a:pt x="710" y="5"/>
                    <a:pt x="713" y="5"/>
                    <a:pt x="718" y="5"/>
                  </a:cubicBezTo>
                  <a:cubicBezTo>
                    <a:pt x="720" y="5"/>
                    <a:pt x="722" y="6"/>
                    <a:pt x="722" y="8"/>
                  </a:cubicBezTo>
                  <a:cubicBezTo>
                    <a:pt x="722" y="43"/>
                    <a:pt x="722" y="43"/>
                    <a:pt x="722" y="43"/>
                  </a:cubicBezTo>
                  <a:cubicBezTo>
                    <a:pt x="722" y="44"/>
                    <a:pt x="722" y="44"/>
                    <a:pt x="722" y="44"/>
                  </a:cubicBezTo>
                  <a:cubicBezTo>
                    <a:pt x="722" y="47"/>
                    <a:pt x="721" y="49"/>
                    <a:pt x="720" y="50"/>
                  </a:cubicBezTo>
                  <a:cubicBezTo>
                    <a:pt x="719" y="51"/>
                    <a:pt x="717" y="52"/>
                    <a:pt x="715" y="52"/>
                  </a:cubicBezTo>
                  <a:cubicBezTo>
                    <a:pt x="714" y="52"/>
                    <a:pt x="714" y="52"/>
                    <a:pt x="714" y="52"/>
                  </a:cubicBezTo>
                  <a:cubicBezTo>
                    <a:pt x="713" y="53"/>
                    <a:pt x="713" y="53"/>
                    <a:pt x="713" y="54"/>
                  </a:cubicBezTo>
                  <a:cubicBezTo>
                    <a:pt x="713" y="54"/>
                    <a:pt x="714" y="55"/>
                    <a:pt x="714" y="55"/>
                  </a:cubicBezTo>
                  <a:cubicBezTo>
                    <a:pt x="715" y="55"/>
                    <a:pt x="715" y="55"/>
                    <a:pt x="716" y="54"/>
                  </a:cubicBezTo>
                  <a:cubicBezTo>
                    <a:pt x="725" y="54"/>
                    <a:pt x="725" y="54"/>
                    <a:pt x="725" y="54"/>
                  </a:cubicBezTo>
                  <a:cubicBezTo>
                    <a:pt x="726" y="54"/>
                    <a:pt x="727" y="54"/>
                    <a:pt x="729" y="54"/>
                  </a:cubicBezTo>
                  <a:cubicBezTo>
                    <a:pt x="730" y="54"/>
                    <a:pt x="730" y="54"/>
                    <a:pt x="731" y="54"/>
                  </a:cubicBezTo>
                  <a:cubicBezTo>
                    <a:pt x="735" y="54"/>
                    <a:pt x="735" y="54"/>
                    <a:pt x="735" y="54"/>
                  </a:cubicBezTo>
                  <a:cubicBezTo>
                    <a:pt x="738" y="54"/>
                    <a:pt x="738" y="54"/>
                    <a:pt x="738" y="54"/>
                  </a:cubicBezTo>
                  <a:cubicBezTo>
                    <a:pt x="739" y="54"/>
                    <a:pt x="739" y="54"/>
                    <a:pt x="739" y="54"/>
                  </a:cubicBezTo>
                  <a:cubicBezTo>
                    <a:pt x="740" y="54"/>
                    <a:pt x="740" y="54"/>
                    <a:pt x="740" y="53"/>
                  </a:cubicBezTo>
                  <a:cubicBezTo>
                    <a:pt x="740" y="53"/>
                    <a:pt x="740" y="52"/>
                    <a:pt x="739" y="52"/>
                  </a:cubicBezTo>
                  <a:cubicBezTo>
                    <a:pt x="736" y="52"/>
                    <a:pt x="734" y="51"/>
                    <a:pt x="732" y="49"/>
                  </a:cubicBezTo>
                  <a:cubicBezTo>
                    <a:pt x="731" y="47"/>
                    <a:pt x="730" y="44"/>
                    <a:pt x="730" y="40"/>
                  </a:cubicBezTo>
                  <a:cubicBezTo>
                    <a:pt x="730" y="10"/>
                    <a:pt x="730" y="10"/>
                    <a:pt x="730" y="10"/>
                  </a:cubicBezTo>
                  <a:cubicBezTo>
                    <a:pt x="730" y="8"/>
                    <a:pt x="731" y="6"/>
                    <a:pt x="732" y="6"/>
                  </a:cubicBezTo>
                  <a:close/>
                  <a:moveTo>
                    <a:pt x="795" y="31"/>
                  </a:moveTo>
                  <a:cubicBezTo>
                    <a:pt x="795" y="30"/>
                    <a:pt x="795" y="30"/>
                    <a:pt x="796" y="29"/>
                  </a:cubicBezTo>
                  <a:cubicBezTo>
                    <a:pt x="799" y="24"/>
                    <a:pt x="802" y="19"/>
                    <a:pt x="805" y="13"/>
                  </a:cubicBezTo>
                  <a:cubicBezTo>
                    <a:pt x="807" y="9"/>
                    <a:pt x="808" y="7"/>
                    <a:pt x="809" y="6"/>
                  </a:cubicBezTo>
                  <a:cubicBezTo>
                    <a:pt x="811" y="4"/>
                    <a:pt x="812" y="3"/>
                    <a:pt x="814" y="3"/>
                  </a:cubicBezTo>
                  <a:cubicBezTo>
                    <a:pt x="815" y="3"/>
                    <a:pt x="815" y="2"/>
                    <a:pt x="815" y="2"/>
                  </a:cubicBezTo>
                  <a:cubicBezTo>
                    <a:pt x="815" y="1"/>
                    <a:pt x="815" y="1"/>
                    <a:pt x="814" y="1"/>
                  </a:cubicBezTo>
                  <a:cubicBezTo>
                    <a:pt x="813" y="1"/>
                    <a:pt x="812" y="1"/>
                    <a:pt x="811" y="1"/>
                  </a:cubicBezTo>
                  <a:cubicBezTo>
                    <a:pt x="808" y="1"/>
                    <a:pt x="808" y="1"/>
                    <a:pt x="808" y="1"/>
                  </a:cubicBezTo>
                  <a:cubicBezTo>
                    <a:pt x="807" y="1"/>
                    <a:pt x="806" y="1"/>
                    <a:pt x="805" y="1"/>
                  </a:cubicBezTo>
                  <a:cubicBezTo>
                    <a:pt x="804" y="1"/>
                    <a:pt x="802" y="1"/>
                    <a:pt x="801" y="1"/>
                  </a:cubicBezTo>
                  <a:cubicBezTo>
                    <a:pt x="799" y="1"/>
                    <a:pt x="799" y="1"/>
                    <a:pt x="799" y="1"/>
                  </a:cubicBezTo>
                  <a:cubicBezTo>
                    <a:pt x="798" y="1"/>
                    <a:pt x="798" y="1"/>
                    <a:pt x="797" y="1"/>
                  </a:cubicBezTo>
                  <a:cubicBezTo>
                    <a:pt x="796" y="1"/>
                    <a:pt x="796" y="1"/>
                    <a:pt x="796" y="2"/>
                  </a:cubicBezTo>
                  <a:cubicBezTo>
                    <a:pt x="796" y="2"/>
                    <a:pt x="796" y="3"/>
                    <a:pt x="797" y="3"/>
                  </a:cubicBezTo>
                  <a:cubicBezTo>
                    <a:pt x="799" y="3"/>
                    <a:pt x="800" y="3"/>
                    <a:pt x="801" y="4"/>
                  </a:cubicBezTo>
                  <a:cubicBezTo>
                    <a:pt x="803" y="5"/>
                    <a:pt x="803" y="6"/>
                    <a:pt x="803" y="7"/>
                  </a:cubicBezTo>
                  <a:cubicBezTo>
                    <a:pt x="803" y="9"/>
                    <a:pt x="802" y="12"/>
                    <a:pt x="799" y="17"/>
                  </a:cubicBezTo>
                  <a:cubicBezTo>
                    <a:pt x="798" y="20"/>
                    <a:pt x="797" y="21"/>
                    <a:pt x="796" y="22"/>
                  </a:cubicBezTo>
                  <a:cubicBezTo>
                    <a:pt x="795" y="24"/>
                    <a:pt x="794" y="26"/>
                    <a:pt x="793" y="26"/>
                  </a:cubicBezTo>
                  <a:cubicBezTo>
                    <a:pt x="792" y="26"/>
                    <a:pt x="792" y="25"/>
                    <a:pt x="791" y="23"/>
                  </a:cubicBezTo>
                  <a:cubicBezTo>
                    <a:pt x="790" y="22"/>
                    <a:pt x="790" y="21"/>
                    <a:pt x="788" y="19"/>
                  </a:cubicBezTo>
                  <a:cubicBezTo>
                    <a:pt x="785" y="13"/>
                    <a:pt x="785" y="13"/>
                    <a:pt x="785" y="13"/>
                  </a:cubicBezTo>
                  <a:cubicBezTo>
                    <a:pt x="783" y="9"/>
                    <a:pt x="782" y="7"/>
                    <a:pt x="782" y="6"/>
                  </a:cubicBezTo>
                  <a:cubicBezTo>
                    <a:pt x="782" y="4"/>
                    <a:pt x="783" y="3"/>
                    <a:pt x="785" y="3"/>
                  </a:cubicBezTo>
                  <a:cubicBezTo>
                    <a:pt x="786" y="3"/>
                    <a:pt x="787" y="2"/>
                    <a:pt x="787" y="2"/>
                  </a:cubicBezTo>
                  <a:cubicBezTo>
                    <a:pt x="787" y="1"/>
                    <a:pt x="786" y="1"/>
                    <a:pt x="785" y="1"/>
                  </a:cubicBezTo>
                  <a:cubicBezTo>
                    <a:pt x="785" y="1"/>
                    <a:pt x="784" y="1"/>
                    <a:pt x="782" y="1"/>
                  </a:cubicBezTo>
                  <a:cubicBezTo>
                    <a:pt x="780" y="1"/>
                    <a:pt x="778" y="1"/>
                    <a:pt x="776" y="1"/>
                  </a:cubicBezTo>
                  <a:cubicBezTo>
                    <a:pt x="773" y="1"/>
                    <a:pt x="771" y="1"/>
                    <a:pt x="768" y="1"/>
                  </a:cubicBezTo>
                  <a:cubicBezTo>
                    <a:pt x="767" y="1"/>
                    <a:pt x="766" y="1"/>
                    <a:pt x="765" y="1"/>
                  </a:cubicBezTo>
                  <a:cubicBezTo>
                    <a:pt x="764" y="1"/>
                    <a:pt x="764" y="1"/>
                    <a:pt x="764" y="2"/>
                  </a:cubicBezTo>
                  <a:cubicBezTo>
                    <a:pt x="764" y="3"/>
                    <a:pt x="764" y="3"/>
                    <a:pt x="765" y="3"/>
                  </a:cubicBezTo>
                  <a:cubicBezTo>
                    <a:pt x="768" y="3"/>
                    <a:pt x="771" y="6"/>
                    <a:pt x="774" y="10"/>
                  </a:cubicBezTo>
                  <a:cubicBezTo>
                    <a:pt x="779" y="21"/>
                    <a:pt x="779" y="21"/>
                    <a:pt x="779" y="21"/>
                  </a:cubicBezTo>
                  <a:cubicBezTo>
                    <a:pt x="781" y="24"/>
                    <a:pt x="783" y="27"/>
                    <a:pt x="784" y="29"/>
                  </a:cubicBezTo>
                  <a:cubicBezTo>
                    <a:pt x="785" y="31"/>
                    <a:pt x="786" y="33"/>
                    <a:pt x="786" y="35"/>
                  </a:cubicBezTo>
                  <a:cubicBezTo>
                    <a:pt x="786" y="42"/>
                    <a:pt x="786" y="42"/>
                    <a:pt x="786" y="42"/>
                  </a:cubicBezTo>
                  <a:cubicBezTo>
                    <a:pt x="786" y="46"/>
                    <a:pt x="785" y="48"/>
                    <a:pt x="784" y="49"/>
                  </a:cubicBezTo>
                  <a:cubicBezTo>
                    <a:pt x="783" y="51"/>
                    <a:pt x="781" y="52"/>
                    <a:pt x="778" y="52"/>
                  </a:cubicBezTo>
                  <a:cubicBezTo>
                    <a:pt x="777" y="52"/>
                    <a:pt x="777" y="53"/>
                    <a:pt x="777" y="53"/>
                  </a:cubicBezTo>
                  <a:cubicBezTo>
                    <a:pt x="777" y="54"/>
                    <a:pt x="777" y="54"/>
                    <a:pt x="778" y="54"/>
                  </a:cubicBezTo>
                  <a:cubicBezTo>
                    <a:pt x="778" y="54"/>
                    <a:pt x="779" y="54"/>
                    <a:pt x="780" y="54"/>
                  </a:cubicBezTo>
                  <a:cubicBezTo>
                    <a:pt x="782" y="54"/>
                    <a:pt x="785" y="54"/>
                    <a:pt x="790" y="54"/>
                  </a:cubicBezTo>
                  <a:cubicBezTo>
                    <a:pt x="792" y="54"/>
                    <a:pt x="794" y="54"/>
                    <a:pt x="795" y="54"/>
                  </a:cubicBezTo>
                  <a:cubicBezTo>
                    <a:pt x="800" y="54"/>
                    <a:pt x="800" y="54"/>
                    <a:pt x="800" y="54"/>
                  </a:cubicBezTo>
                  <a:cubicBezTo>
                    <a:pt x="801" y="54"/>
                    <a:pt x="801" y="54"/>
                    <a:pt x="802" y="54"/>
                  </a:cubicBezTo>
                  <a:cubicBezTo>
                    <a:pt x="803" y="54"/>
                    <a:pt x="804" y="54"/>
                    <a:pt x="804" y="53"/>
                  </a:cubicBezTo>
                  <a:cubicBezTo>
                    <a:pt x="804" y="53"/>
                    <a:pt x="803" y="52"/>
                    <a:pt x="803" y="52"/>
                  </a:cubicBezTo>
                  <a:cubicBezTo>
                    <a:pt x="798" y="52"/>
                    <a:pt x="795" y="50"/>
                    <a:pt x="795" y="47"/>
                  </a:cubicBezTo>
                  <a:cubicBezTo>
                    <a:pt x="795" y="45"/>
                    <a:pt x="795" y="45"/>
                    <a:pt x="795" y="45"/>
                  </a:cubicBezTo>
                  <a:cubicBezTo>
                    <a:pt x="795" y="33"/>
                    <a:pt x="795" y="33"/>
                    <a:pt x="795" y="33"/>
                  </a:cubicBezTo>
                  <a:cubicBezTo>
                    <a:pt x="795" y="32"/>
                    <a:pt x="795" y="31"/>
                    <a:pt x="795" y="31"/>
                  </a:cubicBezTo>
                  <a:close/>
                  <a:moveTo>
                    <a:pt x="876" y="2"/>
                  </a:moveTo>
                  <a:cubicBezTo>
                    <a:pt x="872" y="4"/>
                    <a:pt x="869" y="6"/>
                    <a:pt x="866" y="9"/>
                  </a:cubicBezTo>
                  <a:cubicBezTo>
                    <a:pt x="864" y="11"/>
                    <a:pt x="863" y="14"/>
                    <a:pt x="861" y="18"/>
                  </a:cubicBezTo>
                  <a:cubicBezTo>
                    <a:pt x="860" y="21"/>
                    <a:pt x="859" y="25"/>
                    <a:pt x="859" y="28"/>
                  </a:cubicBezTo>
                  <a:cubicBezTo>
                    <a:pt x="859" y="36"/>
                    <a:pt x="862" y="43"/>
                    <a:pt x="867" y="48"/>
                  </a:cubicBezTo>
                  <a:cubicBezTo>
                    <a:pt x="872" y="53"/>
                    <a:pt x="879" y="55"/>
                    <a:pt x="887" y="55"/>
                  </a:cubicBezTo>
                  <a:cubicBezTo>
                    <a:pt x="896" y="55"/>
                    <a:pt x="903" y="52"/>
                    <a:pt x="908" y="47"/>
                  </a:cubicBezTo>
                  <a:cubicBezTo>
                    <a:pt x="913" y="41"/>
                    <a:pt x="915" y="34"/>
                    <a:pt x="915" y="26"/>
                  </a:cubicBezTo>
                  <a:cubicBezTo>
                    <a:pt x="915" y="18"/>
                    <a:pt x="913" y="12"/>
                    <a:pt x="908" y="7"/>
                  </a:cubicBezTo>
                  <a:cubicBezTo>
                    <a:pt x="903" y="2"/>
                    <a:pt x="896" y="0"/>
                    <a:pt x="888" y="0"/>
                  </a:cubicBezTo>
                  <a:cubicBezTo>
                    <a:pt x="884" y="0"/>
                    <a:pt x="880" y="1"/>
                    <a:pt x="876" y="2"/>
                  </a:cubicBezTo>
                  <a:close/>
                  <a:moveTo>
                    <a:pt x="898" y="8"/>
                  </a:moveTo>
                  <a:cubicBezTo>
                    <a:pt x="901" y="10"/>
                    <a:pt x="903" y="13"/>
                    <a:pt x="904" y="17"/>
                  </a:cubicBezTo>
                  <a:cubicBezTo>
                    <a:pt x="906" y="21"/>
                    <a:pt x="906" y="25"/>
                    <a:pt x="906" y="29"/>
                  </a:cubicBezTo>
                  <a:cubicBezTo>
                    <a:pt x="906" y="36"/>
                    <a:pt x="905" y="42"/>
                    <a:pt x="902" y="46"/>
                  </a:cubicBezTo>
                  <a:cubicBezTo>
                    <a:pt x="898" y="50"/>
                    <a:pt x="894" y="52"/>
                    <a:pt x="889" y="52"/>
                  </a:cubicBezTo>
                  <a:cubicBezTo>
                    <a:pt x="883" y="52"/>
                    <a:pt x="878" y="50"/>
                    <a:pt x="875" y="45"/>
                  </a:cubicBezTo>
                  <a:cubicBezTo>
                    <a:pt x="871" y="40"/>
                    <a:pt x="869" y="33"/>
                    <a:pt x="869" y="25"/>
                  </a:cubicBezTo>
                  <a:cubicBezTo>
                    <a:pt x="869" y="18"/>
                    <a:pt x="870" y="13"/>
                    <a:pt x="873" y="9"/>
                  </a:cubicBezTo>
                  <a:cubicBezTo>
                    <a:pt x="876" y="5"/>
                    <a:pt x="880" y="3"/>
                    <a:pt x="886" y="3"/>
                  </a:cubicBezTo>
                  <a:cubicBezTo>
                    <a:pt x="890" y="3"/>
                    <a:pt x="895" y="5"/>
                    <a:pt x="898" y="8"/>
                  </a:cubicBezTo>
                  <a:cubicBezTo>
                    <a:pt x="898" y="8"/>
                    <a:pt x="898" y="8"/>
                    <a:pt x="898" y="8"/>
                  </a:cubicBezTo>
                  <a:close/>
                  <a:moveTo>
                    <a:pt x="946" y="8"/>
                  </a:moveTo>
                  <a:cubicBezTo>
                    <a:pt x="946" y="7"/>
                    <a:pt x="946" y="6"/>
                    <a:pt x="947" y="5"/>
                  </a:cubicBezTo>
                  <a:cubicBezTo>
                    <a:pt x="947" y="5"/>
                    <a:pt x="948" y="4"/>
                    <a:pt x="950" y="4"/>
                  </a:cubicBezTo>
                  <a:cubicBezTo>
                    <a:pt x="951" y="4"/>
                    <a:pt x="951" y="4"/>
                    <a:pt x="951" y="4"/>
                  </a:cubicBezTo>
                  <a:cubicBezTo>
                    <a:pt x="957" y="4"/>
                    <a:pt x="957" y="4"/>
                    <a:pt x="957" y="4"/>
                  </a:cubicBezTo>
                  <a:cubicBezTo>
                    <a:pt x="962" y="4"/>
                    <a:pt x="966" y="6"/>
                    <a:pt x="967" y="9"/>
                  </a:cubicBezTo>
                  <a:cubicBezTo>
                    <a:pt x="967" y="10"/>
                    <a:pt x="967" y="10"/>
                    <a:pt x="967" y="11"/>
                  </a:cubicBezTo>
                  <a:cubicBezTo>
                    <a:pt x="967" y="12"/>
                    <a:pt x="967" y="12"/>
                    <a:pt x="967" y="12"/>
                  </a:cubicBezTo>
                  <a:cubicBezTo>
                    <a:pt x="967" y="13"/>
                    <a:pt x="967" y="13"/>
                    <a:pt x="968" y="13"/>
                  </a:cubicBezTo>
                  <a:cubicBezTo>
                    <a:pt x="969" y="13"/>
                    <a:pt x="969" y="12"/>
                    <a:pt x="969" y="10"/>
                  </a:cubicBezTo>
                  <a:cubicBezTo>
                    <a:pt x="969" y="10"/>
                    <a:pt x="969" y="9"/>
                    <a:pt x="969" y="8"/>
                  </a:cubicBezTo>
                  <a:cubicBezTo>
                    <a:pt x="969" y="5"/>
                    <a:pt x="969" y="5"/>
                    <a:pt x="969" y="5"/>
                  </a:cubicBezTo>
                  <a:cubicBezTo>
                    <a:pt x="969" y="5"/>
                    <a:pt x="969" y="4"/>
                    <a:pt x="969" y="3"/>
                  </a:cubicBezTo>
                  <a:cubicBezTo>
                    <a:pt x="968" y="1"/>
                    <a:pt x="968" y="1"/>
                    <a:pt x="967" y="1"/>
                  </a:cubicBezTo>
                  <a:cubicBezTo>
                    <a:pt x="967" y="1"/>
                    <a:pt x="966" y="1"/>
                    <a:pt x="964" y="1"/>
                  </a:cubicBezTo>
                  <a:cubicBezTo>
                    <a:pt x="961" y="1"/>
                    <a:pt x="957" y="1"/>
                    <a:pt x="954" y="1"/>
                  </a:cubicBezTo>
                  <a:cubicBezTo>
                    <a:pt x="944" y="1"/>
                    <a:pt x="944" y="1"/>
                    <a:pt x="944" y="1"/>
                  </a:cubicBezTo>
                  <a:cubicBezTo>
                    <a:pt x="937" y="1"/>
                    <a:pt x="937" y="1"/>
                    <a:pt x="937" y="1"/>
                  </a:cubicBezTo>
                  <a:cubicBezTo>
                    <a:pt x="935" y="1"/>
                    <a:pt x="933" y="1"/>
                    <a:pt x="932" y="1"/>
                  </a:cubicBezTo>
                  <a:cubicBezTo>
                    <a:pt x="931" y="1"/>
                    <a:pt x="930" y="1"/>
                    <a:pt x="930" y="1"/>
                  </a:cubicBezTo>
                  <a:cubicBezTo>
                    <a:pt x="929" y="1"/>
                    <a:pt x="929" y="1"/>
                    <a:pt x="929" y="2"/>
                  </a:cubicBezTo>
                  <a:cubicBezTo>
                    <a:pt x="929" y="3"/>
                    <a:pt x="929" y="3"/>
                    <a:pt x="930" y="3"/>
                  </a:cubicBezTo>
                  <a:cubicBezTo>
                    <a:pt x="932" y="3"/>
                    <a:pt x="934" y="4"/>
                    <a:pt x="935" y="5"/>
                  </a:cubicBezTo>
                  <a:cubicBezTo>
                    <a:pt x="936" y="6"/>
                    <a:pt x="937" y="8"/>
                    <a:pt x="937" y="11"/>
                  </a:cubicBezTo>
                  <a:cubicBezTo>
                    <a:pt x="937" y="43"/>
                    <a:pt x="937" y="43"/>
                    <a:pt x="937" y="43"/>
                  </a:cubicBezTo>
                  <a:cubicBezTo>
                    <a:pt x="937" y="46"/>
                    <a:pt x="937" y="49"/>
                    <a:pt x="936" y="50"/>
                  </a:cubicBezTo>
                  <a:cubicBezTo>
                    <a:pt x="936" y="51"/>
                    <a:pt x="935" y="52"/>
                    <a:pt x="933" y="53"/>
                  </a:cubicBezTo>
                  <a:cubicBezTo>
                    <a:pt x="932" y="53"/>
                    <a:pt x="932" y="53"/>
                    <a:pt x="932" y="54"/>
                  </a:cubicBezTo>
                  <a:cubicBezTo>
                    <a:pt x="932" y="54"/>
                    <a:pt x="932" y="55"/>
                    <a:pt x="933" y="55"/>
                  </a:cubicBezTo>
                  <a:cubicBezTo>
                    <a:pt x="934" y="55"/>
                    <a:pt x="935" y="55"/>
                    <a:pt x="937" y="54"/>
                  </a:cubicBezTo>
                  <a:cubicBezTo>
                    <a:pt x="938" y="54"/>
                    <a:pt x="940" y="54"/>
                    <a:pt x="942" y="54"/>
                  </a:cubicBezTo>
                  <a:cubicBezTo>
                    <a:pt x="946" y="54"/>
                    <a:pt x="946" y="54"/>
                    <a:pt x="946" y="54"/>
                  </a:cubicBezTo>
                  <a:cubicBezTo>
                    <a:pt x="949" y="54"/>
                    <a:pt x="951" y="54"/>
                    <a:pt x="952" y="54"/>
                  </a:cubicBezTo>
                  <a:cubicBezTo>
                    <a:pt x="953" y="54"/>
                    <a:pt x="954" y="54"/>
                    <a:pt x="954" y="54"/>
                  </a:cubicBezTo>
                  <a:cubicBezTo>
                    <a:pt x="955" y="54"/>
                    <a:pt x="955" y="54"/>
                    <a:pt x="955" y="53"/>
                  </a:cubicBezTo>
                  <a:cubicBezTo>
                    <a:pt x="955" y="53"/>
                    <a:pt x="955" y="52"/>
                    <a:pt x="954" y="52"/>
                  </a:cubicBezTo>
                  <a:cubicBezTo>
                    <a:pt x="951" y="52"/>
                    <a:pt x="949" y="51"/>
                    <a:pt x="948" y="50"/>
                  </a:cubicBezTo>
                  <a:cubicBezTo>
                    <a:pt x="947" y="48"/>
                    <a:pt x="946" y="45"/>
                    <a:pt x="946" y="42"/>
                  </a:cubicBezTo>
                  <a:cubicBezTo>
                    <a:pt x="946" y="37"/>
                    <a:pt x="946" y="37"/>
                    <a:pt x="946" y="37"/>
                  </a:cubicBezTo>
                  <a:cubicBezTo>
                    <a:pt x="946" y="34"/>
                    <a:pt x="946" y="34"/>
                    <a:pt x="946" y="34"/>
                  </a:cubicBezTo>
                  <a:cubicBezTo>
                    <a:pt x="946" y="31"/>
                    <a:pt x="946" y="29"/>
                    <a:pt x="947" y="28"/>
                  </a:cubicBezTo>
                  <a:cubicBezTo>
                    <a:pt x="947" y="28"/>
                    <a:pt x="950" y="28"/>
                    <a:pt x="953" y="28"/>
                  </a:cubicBezTo>
                  <a:cubicBezTo>
                    <a:pt x="957" y="28"/>
                    <a:pt x="959" y="28"/>
                    <a:pt x="960" y="29"/>
                  </a:cubicBezTo>
                  <a:cubicBezTo>
                    <a:pt x="961" y="30"/>
                    <a:pt x="962" y="32"/>
                    <a:pt x="962" y="34"/>
                  </a:cubicBezTo>
                  <a:cubicBezTo>
                    <a:pt x="963" y="35"/>
                    <a:pt x="963" y="35"/>
                    <a:pt x="963" y="35"/>
                  </a:cubicBezTo>
                  <a:cubicBezTo>
                    <a:pt x="964" y="35"/>
                    <a:pt x="964" y="35"/>
                    <a:pt x="964" y="35"/>
                  </a:cubicBezTo>
                  <a:cubicBezTo>
                    <a:pt x="964" y="34"/>
                    <a:pt x="964" y="34"/>
                    <a:pt x="964" y="33"/>
                  </a:cubicBezTo>
                  <a:cubicBezTo>
                    <a:pt x="964" y="26"/>
                    <a:pt x="964" y="26"/>
                    <a:pt x="964" y="26"/>
                  </a:cubicBezTo>
                  <a:cubicBezTo>
                    <a:pt x="964" y="24"/>
                    <a:pt x="964" y="22"/>
                    <a:pt x="964" y="20"/>
                  </a:cubicBezTo>
                  <a:cubicBezTo>
                    <a:pt x="964" y="20"/>
                    <a:pt x="964" y="19"/>
                    <a:pt x="964" y="19"/>
                  </a:cubicBezTo>
                  <a:cubicBezTo>
                    <a:pt x="964" y="19"/>
                    <a:pt x="964" y="18"/>
                    <a:pt x="964" y="18"/>
                  </a:cubicBezTo>
                  <a:cubicBezTo>
                    <a:pt x="964" y="17"/>
                    <a:pt x="963" y="17"/>
                    <a:pt x="962" y="17"/>
                  </a:cubicBezTo>
                  <a:cubicBezTo>
                    <a:pt x="962" y="17"/>
                    <a:pt x="962" y="17"/>
                    <a:pt x="962" y="18"/>
                  </a:cubicBezTo>
                  <a:cubicBezTo>
                    <a:pt x="961" y="20"/>
                    <a:pt x="960" y="22"/>
                    <a:pt x="959" y="23"/>
                  </a:cubicBezTo>
                  <a:cubicBezTo>
                    <a:pt x="958" y="24"/>
                    <a:pt x="956" y="24"/>
                    <a:pt x="954" y="24"/>
                  </a:cubicBezTo>
                  <a:cubicBezTo>
                    <a:pt x="950" y="24"/>
                    <a:pt x="950" y="24"/>
                    <a:pt x="950" y="24"/>
                  </a:cubicBezTo>
                  <a:cubicBezTo>
                    <a:pt x="949" y="24"/>
                    <a:pt x="949" y="24"/>
                    <a:pt x="949" y="24"/>
                  </a:cubicBezTo>
                  <a:cubicBezTo>
                    <a:pt x="948" y="24"/>
                    <a:pt x="947" y="24"/>
                    <a:pt x="946" y="23"/>
                  </a:cubicBezTo>
                  <a:cubicBezTo>
                    <a:pt x="946" y="23"/>
                    <a:pt x="946" y="22"/>
                    <a:pt x="946" y="20"/>
                  </a:cubicBezTo>
                  <a:cubicBezTo>
                    <a:pt x="946" y="8"/>
                    <a:pt x="946" y="8"/>
                    <a:pt x="946" y="8"/>
                  </a:cubicBezTo>
                  <a:close/>
                  <a:moveTo>
                    <a:pt x="259" y="242"/>
                  </a:moveTo>
                  <a:cubicBezTo>
                    <a:pt x="259" y="239"/>
                    <a:pt x="259" y="237"/>
                    <a:pt x="260" y="236"/>
                  </a:cubicBezTo>
                  <a:cubicBezTo>
                    <a:pt x="261" y="235"/>
                    <a:pt x="262" y="235"/>
                    <a:pt x="264" y="234"/>
                  </a:cubicBezTo>
                  <a:cubicBezTo>
                    <a:pt x="265" y="234"/>
                    <a:pt x="265" y="233"/>
                    <a:pt x="265" y="233"/>
                  </a:cubicBezTo>
                  <a:cubicBezTo>
                    <a:pt x="265" y="232"/>
                    <a:pt x="265" y="232"/>
                    <a:pt x="264" y="232"/>
                  </a:cubicBezTo>
                  <a:cubicBezTo>
                    <a:pt x="264" y="232"/>
                    <a:pt x="263" y="232"/>
                    <a:pt x="262" y="232"/>
                  </a:cubicBezTo>
                  <a:cubicBezTo>
                    <a:pt x="260" y="232"/>
                    <a:pt x="257" y="233"/>
                    <a:pt x="254" y="233"/>
                  </a:cubicBezTo>
                  <a:cubicBezTo>
                    <a:pt x="251" y="233"/>
                    <a:pt x="248" y="232"/>
                    <a:pt x="245" y="232"/>
                  </a:cubicBezTo>
                  <a:cubicBezTo>
                    <a:pt x="244" y="232"/>
                    <a:pt x="244" y="232"/>
                    <a:pt x="243" y="232"/>
                  </a:cubicBezTo>
                  <a:cubicBezTo>
                    <a:pt x="242" y="232"/>
                    <a:pt x="242" y="232"/>
                    <a:pt x="242" y="233"/>
                  </a:cubicBezTo>
                  <a:cubicBezTo>
                    <a:pt x="242" y="233"/>
                    <a:pt x="242" y="234"/>
                    <a:pt x="242" y="234"/>
                  </a:cubicBezTo>
                  <a:cubicBezTo>
                    <a:pt x="242" y="234"/>
                    <a:pt x="243" y="234"/>
                    <a:pt x="243" y="234"/>
                  </a:cubicBezTo>
                  <a:cubicBezTo>
                    <a:pt x="245" y="235"/>
                    <a:pt x="247" y="235"/>
                    <a:pt x="248" y="236"/>
                  </a:cubicBezTo>
                  <a:cubicBezTo>
                    <a:pt x="249" y="236"/>
                    <a:pt x="250" y="238"/>
                    <a:pt x="250" y="239"/>
                  </a:cubicBezTo>
                  <a:cubicBezTo>
                    <a:pt x="250" y="241"/>
                    <a:pt x="250" y="241"/>
                    <a:pt x="250" y="241"/>
                  </a:cubicBezTo>
                  <a:cubicBezTo>
                    <a:pt x="250" y="243"/>
                    <a:pt x="250" y="243"/>
                    <a:pt x="250" y="243"/>
                  </a:cubicBezTo>
                  <a:cubicBezTo>
                    <a:pt x="250" y="274"/>
                    <a:pt x="250" y="274"/>
                    <a:pt x="250" y="274"/>
                  </a:cubicBezTo>
                  <a:cubicBezTo>
                    <a:pt x="250" y="277"/>
                    <a:pt x="250" y="279"/>
                    <a:pt x="249" y="281"/>
                  </a:cubicBezTo>
                  <a:cubicBezTo>
                    <a:pt x="249" y="282"/>
                    <a:pt x="247" y="283"/>
                    <a:pt x="245" y="283"/>
                  </a:cubicBezTo>
                  <a:cubicBezTo>
                    <a:pt x="245" y="283"/>
                    <a:pt x="244" y="284"/>
                    <a:pt x="244" y="284"/>
                  </a:cubicBezTo>
                  <a:cubicBezTo>
                    <a:pt x="244" y="285"/>
                    <a:pt x="245" y="285"/>
                    <a:pt x="246" y="285"/>
                  </a:cubicBezTo>
                  <a:cubicBezTo>
                    <a:pt x="247" y="285"/>
                    <a:pt x="248" y="285"/>
                    <a:pt x="250" y="285"/>
                  </a:cubicBezTo>
                  <a:cubicBezTo>
                    <a:pt x="252" y="285"/>
                    <a:pt x="255" y="285"/>
                    <a:pt x="258" y="285"/>
                  </a:cubicBezTo>
                  <a:cubicBezTo>
                    <a:pt x="260" y="285"/>
                    <a:pt x="262" y="285"/>
                    <a:pt x="263" y="285"/>
                  </a:cubicBezTo>
                  <a:cubicBezTo>
                    <a:pt x="265" y="285"/>
                    <a:pt x="265" y="285"/>
                    <a:pt x="266" y="285"/>
                  </a:cubicBezTo>
                  <a:cubicBezTo>
                    <a:pt x="267" y="285"/>
                    <a:pt x="267" y="285"/>
                    <a:pt x="267" y="284"/>
                  </a:cubicBezTo>
                  <a:cubicBezTo>
                    <a:pt x="267" y="283"/>
                    <a:pt x="266" y="283"/>
                    <a:pt x="265" y="283"/>
                  </a:cubicBezTo>
                  <a:cubicBezTo>
                    <a:pt x="263" y="283"/>
                    <a:pt x="261" y="282"/>
                    <a:pt x="260" y="280"/>
                  </a:cubicBezTo>
                  <a:cubicBezTo>
                    <a:pt x="260" y="278"/>
                    <a:pt x="259" y="275"/>
                    <a:pt x="259" y="271"/>
                  </a:cubicBezTo>
                  <a:cubicBezTo>
                    <a:pt x="259" y="269"/>
                    <a:pt x="259" y="269"/>
                    <a:pt x="259" y="269"/>
                  </a:cubicBezTo>
                  <a:cubicBezTo>
                    <a:pt x="259" y="267"/>
                    <a:pt x="259" y="266"/>
                    <a:pt x="259" y="265"/>
                  </a:cubicBezTo>
                  <a:cubicBezTo>
                    <a:pt x="260" y="264"/>
                    <a:pt x="260" y="264"/>
                    <a:pt x="261" y="263"/>
                  </a:cubicBezTo>
                  <a:cubicBezTo>
                    <a:pt x="262" y="261"/>
                    <a:pt x="262" y="261"/>
                    <a:pt x="262" y="261"/>
                  </a:cubicBezTo>
                  <a:cubicBezTo>
                    <a:pt x="264" y="260"/>
                    <a:pt x="264" y="260"/>
                    <a:pt x="264" y="260"/>
                  </a:cubicBezTo>
                  <a:cubicBezTo>
                    <a:pt x="264" y="260"/>
                    <a:pt x="264" y="259"/>
                    <a:pt x="265" y="259"/>
                  </a:cubicBezTo>
                  <a:cubicBezTo>
                    <a:pt x="265" y="259"/>
                    <a:pt x="266" y="260"/>
                    <a:pt x="266" y="261"/>
                  </a:cubicBezTo>
                  <a:cubicBezTo>
                    <a:pt x="267" y="263"/>
                    <a:pt x="269" y="266"/>
                    <a:pt x="273" y="270"/>
                  </a:cubicBezTo>
                  <a:cubicBezTo>
                    <a:pt x="276" y="275"/>
                    <a:pt x="279" y="279"/>
                    <a:pt x="282" y="281"/>
                  </a:cubicBezTo>
                  <a:cubicBezTo>
                    <a:pt x="282" y="282"/>
                    <a:pt x="283" y="283"/>
                    <a:pt x="283" y="283"/>
                  </a:cubicBezTo>
                  <a:cubicBezTo>
                    <a:pt x="284" y="284"/>
                    <a:pt x="285" y="285"/>
                    <a:pt x="287" y="285"/>
                  </a:cubicBezTo>
                  <a:cubicBezTo>
                    <a:pt x="287" y="285"/>
                    <a:pt x="288" y="285"/>
                    <a:pt x="290" y="285"/>
                  </a:cubicBezTo>
                  <a:cubicBezTo>
                    <a:pt x="291" y="285"/>
                    <a:pt x="291" y="285"/>
                    <a:pt x="292" y="285"/>
                  </a:cubicBezTo>
                  <a:cubicBezTo>
                    <a:pt x="294" y="285"/>
                    <a:pt x="296" y="285"/>
                    <a:pt x="299" y="285"/>
                  </a:cubicBezTo>
                  <a:cubicBezTo>
                    <a:pt x="299" y="285"/>
                    <a:pt x="300" y="285"/>
                    <a:pt x="300" y="285"/>
                  </a:cubicBezTo>
                  <a:cubicBezTo>
                    <a:pt x="301" y="285"/>
                    <a:pt x="301" y="285"/>
                    <a:pt x="301" y="284"/>
                  </a:cubicBezTo>
                  <a:cubicBezTo>
                    <a:pt x="301" y="284"/>
                    <a:pt x="301" y="283"/>
                    <a:pt x="300" y="283"/>
                  </a:cubicBezTo>
                  <a:cubicBezTo>
                    <a:pt x="299" y="283"/>
                    <a:pt x="299" y="283"/>
                    <a:pt x="299" y="283"/>
                  </a:cubicBezTo>
                  <a:cubicBezTo>
                    <a:pt x="296" y="282"/>
                    <a:pt x="293" y="280"/>
                    <a:pt x="291" y="278"/>
                  </a:cubicBezTo>
                  <a:cubicBezTo>
                    <a:pt x="288" y="275"/>
                    <a:pt x="283" y="269"/>
                    <a:pt x="277" y="260"/>
                  </a:cubicBezTo>
                  <a:cubicBezTo>
                    <a:pt x="274" y="257"/>
                    <a:pt x="274" y="257"/>
                    <a:pt x="274" y="257"/>
                  </a:cubicBezTo>
                  <a:cubicBezTo>
                    <a:pt x="273" y="255"/>
                    <a:pt x="272" y="254"/>
                    <a:pt x="272" y="253"/>
                  </a:cubicBezTo>
                  <a:cubicBezTo>
                    <a:pt x="272" y="252"/>
                    <a:pt x="273" y="251"/>
                    <a:pt x="275" y="249"/>
                  </a:cubicBezTo>
                  <a:cubicBezTo>
                    <a:pt x="276" y="249"/>
                    <a:pt x="277" y="247"/>
                    <a:pt x="279" y="245"/>
                  </a:cubicBezTo>
                  <a:cubicBezTo>
                    <a:pt x="284" y="241"/>
                    <a:pt x="287" y="239"/>
                    <a:pt x="289" y="237"/>
                  </a:cubicBezTo>
                  <a:cubicBezTo>
                    <a:pt x="292" y="235"/>
                    <a:pt x="294" y="234"/>
                    <a:pt x="295" y="234"/>
                  </a:cubicBezTo>
                  <a:cubicBezTo>
                    <a:pt x="296" y="234"/>
                    <a:pt x="297" y="234"/>
                    <a:pt x="297" y="233"/>
                  </a:cubicBezTo>
                  <a:cubicBezTo>
                    <a:pt x="297" y="232"/>
                    <a:pt x="297" y="232"/>
                    <a:pt x="296" y="232"/>
                  </a:cubicBezTo>
                  <a:cubicBezTo>
                    <a:pt x="295" y="232"/>
                    <a:pt x="293" y="232"/>
                    <a:pt x="290" y="232"/>
                  </a:cubicBezTo>
                  <a:cubicBezTo>
                    <a:pt x="289" y="232"/>
                    <a:pt x="288" y="233"/>
                    <a:pt x="287" y="233"/>
                  </a:cubicBezTo>
                  <a:cubicBezTo>
                    <a:pt x="286" y="233"/>
                    <a:pt x="284" y="232"/>
                    <a:pt x="281" y="232"/>
                  </a:cubicBezTo>
                  <a:cubicBezTo>
                    <a:pt x="280" y="232"/>
                    <a:pt x="279" y="232"/>
                    <a:pt x="278" y="232"/>
                  </a:cubicBezTo>
                  <a:cubicBezTo>
                    <a:pt x="277" y="232"/>
                    <a:pt x="277" y="232"/>
                    <a:pt x="277" y="233"/>
                  </a:cubicBezTo>
                  <a:cubicBezTo>
                    <a:pt x="277" y="234"/>
                    <a:pt x="277" y="234"/>
                    <a:pt x="278" y="234"/>
                  </a:cubicBezTo>
                  <a:cubicBezTo>
                    <a:pt x="279" y="234"/>
                    <a:pt x="280" y="234"/>
                    <a:pt x="281" y="235"/>
                  </a:cubicBezTo>
                  <a:cubicBezTo>
                    <a:pt x="281" y="235"/>
                    <a:pt x="282" y="236"/>
                    <a:pt x="282" y="237"/>
                  </a:cubicBezTo>
                  <a:cubicBezTo>
                    <a:pt x="282" y="239"/>
                    <a:pt x="278" y="243"/>
                    <a:pt x="271" y="250"/>
                  </a:cubicBezTo>
                  <a:cubicBezTo>
                    <a:pt x="265" y="254"/>
                    <a:pt x="265" y="254"/>
                    <a:pt x="265" y="254"/>
                  </a:cubicBezTo>
                  <a:cubicBezTo>
                    <a:pt x="262" y="258"/>
                    <a:pt x="262" y="258"/>
                    <a:pt x="262" y="258"/>
                  </a:cubicBezTo>
                  <a:cubicBezTo>
                    <a:pt x="261" y="259"/>
                    <a:pt x="260" y="259"/>
                    <a:pt x="260" y="259"/>
                  </a:cubicBezTo>
                  <a:cubicBezTo>
                    <a:pt x="259" y="259"/>
                    <a:pt x="259" y="258"/>
                    <a:pt x="259" y="257"/>
                  </a:cubicBezTo>
                  <a:cubicBezTo>
                    <a:pt x="259" y="243"/>
                    <a:pt x="259" y="243"/>
                    <a:pt x="259" y="243"/>
                  </a:cubicBezTo>
                  <a:cubicBezTo>
                    <a:pt x="259" y="242"/>
                    <a:pt x="259" y="242"/>
                    <a:pt x="259" y="242"/>
                  </a:cubicBezTo>
                  <a:close/>
                  <a:moveTo>
                    <a:pt x="328" y="239"/>
                  </a:moveTo>
                  <a:cubicBezTo>
                    <a:pt x="325" y="235"/>
                    <a:pt x="325" y="235"/>
                    <a:pt x="325" y="235"/>
                  </a:cubicBezTo>
                  <a:cubicBezTo>
                    <a:pt x="324" y="234"/>
                    <a:pt x="323" y="233"/>
                    <a:pt x="322" y="232"/>
                  </a:cubicBezTo>
                  <a:cubicBezTo>
                    <a:pt x="322" y="232"/>
                    <a:pt x="321" y="232"/>
                    <a:pt x="321" y="232"/>
                  </a:cubicBezTo>
                  <a:cubicBezTo>
                    <a:pt x="320" y="232"/>
                    <a:pt x="319" y="232"/>
                    <a:pt x="318" y="232"/>
                  </a:cubicBezTo>
                  <a:cubicBezTo>
                    <a:pt x="316" y="232"/>
                    <a:pt x="314" y="232"/>
                    <a:pt x="312" y="232"/>
                  </a:cubicBezTo>
                  <a:cubicBezTo>
                    <a:pt x="310" y="232"/>
                    <a:pt x="310" y="232"/>
                    <a:pt x="310" y="232"/>
                  </a:cubicBezTo>
                  <a:cubicBezTo>
                    <a:pt x="308" y="232"/>
                    <a:pt x="308" y="232"/>
                    <a:pt x="308" y="232"/>
                  </a:cubicBezTo>
                  <a:cubicBezTo>
                    <a:pt x="307" y="232"/>
                    <a:pt x="306" y="233"/>
                    <a:pt x="306" y="233"/>
                  </a:cubicBezTo>
                  <a:cubicBezTo>
                    <a:pt x="306" y="234"/>
                    <a:pt x="307" y="234"/>
                    <a:pt x="308" y="234"/>
                  </a:cubicBezTo>
                  <a:cubicBezTo>
                    <a:pt x="313" y="235"/>
                    <a:pt x="316" y="239"/>
                    <a:pt x="316" y="247"/>
                  </a:cubicBezTo>
                  <a:cubicBezTo>
                    <a:pt x="316" y="263"/>
                    <a:pt x="316" y="263"/>
                    <a:pt x="316" y="263"/>
                  </a:cubicBezTo>
                  <a:cubicBezTo>
                    <a:pt x="316" y="273"/>
                    <a:pt x="316" y="273"/>
                    <a:pt x="316" y="273"/>
                  </a:cubicBezTo>
                  <a:cubicBezTo>
                    <a:pt x="316" y="276"/>
                    <a:pt x="316" y="278"/>
                    <a:pt x="315" y="280"/>
                  </a:cubicBezTo>
                  <a:cubicBezTo>
                    <a:pt x="314" y="282"/>
                    <a:pt x="313" y="283"/>
                    <a:pt x="311" y="283"/>
                  </a:cubicBezTo>
                  <a:cubicBezTo>
                    <a:pt x="310" y="284"/>
                    <a:pt x="310" y="284"/>
                    <a:pt x="310" y="284"/>
                  </a:cubicBezTo>
                  <a:cubicBezTo>
                    <a:pt x="310" y="285"/>
                    <a:pt x="310" y="285"/>
                    <a:pt x="311" y="285"/>
                  </a:cubicBezTo>
                  <a:cubicBezTo>
                    <a:pt x="311" y="285"/>
                    <a:pt x="312" y="285"/>
                    <a:pt x="313" y="285"/>
                  </a:cubicBezTo>
                  <a:cubicBezTo>
                    <a:pt x="315" y="285"/>
                    <a:pt x="317" y="285"/>
                    <a:pt x="320" y="285"/>
                  </a:cubicBezTo>
                  <a:cubicBezTo>
                    <a:pt x="322" y="285"/>
                    <a:pt x="325" y="285"/>
                    <a:pt x="327" y="285"/>
                  </a:cubicBezTo>
                  <a:cubicBezTo>
                    <a:pt x="327" y="285"/>
                    <a:pt x="328" y="285"/>
                    <a:pt x="328" y="285"/>
                  </a:cubicBezTo>
                  <a:cubicBezTo>
                    <a:pt x="329" y="285"/>
                    <a:pt x="329" y="285"/>
                    <a:pt x="329" y="284"/>
                  </a:cubicBezTo>
                  <a:cubicBezTo>
                    <a:pt x="329" y="284"/>
                    <a:pt x="329" y="283"/>
                    <a:pt x="328" y="283"/>
                  </a:cubicBezTo>
                  <a:cubicBezTo>
                    <a:pt x="324" y="283"/>
                    <a:pt x="322" y="281"/>
                    <a:pt x="321" y="278"/>
                  </a:cubicBezTo>
                  <a:cubicBezTo>
                    <a:pt x="320" y="275"/>
                    <a:pt x="320" y="270"/>
                    <a:pt x="320" y="262"/>
                  </a:cubicBezTo>
                  <a:cubicBezTo>
                    <a:pt x="320" y="247"/>
                    <a:pt x="320" y="247"/>
                    <a:pt x="320" y="247"/>
                  </a:cubicBezTo>
                  <a:cubicBezTo>
                    <a:pt x="320" y="246"/>
                    <a:pt x="320" y="246"/>
                    <a:pt x="320" y="246"/>
                  </a:cubicBezTo>
                  <a:cubicBezTo>
                    <a:pt x="320" y="245"/>
                    <a:pt x="320" y="244"/>
                    <a:pt x="320" y="244"/>
                  </a:cubicBezTo>
                  <a:cubicBezTo>
                    <a:pt x="321" y="244"/>
                    <a:pt x="321" y="245"/>
                    <a:pt x="322" y="245"/>
                  </a:cubicBezTo>
                  <a:cubicBezTo>
                    <a:pt x="357" y="284"/>
                    <a:pt x="357" y="284"/>
                    <a:pt x="357" y="284"/>
                  </a:cubicBezTo>
                  <a:cubicBezTo>
                    <a:pt x="357" y="285"/>
                    <a:pt x="358" y="285"/>
                    <a:pt x="358" y="285"/>
                  </a:cubicBezTo>
                  <a:cubicBezTo>
                    <a:pt x="359" y="285"/>
                    <a:pt x="359" y="285"/>
                    <a:pt x="359" y="284"/>
                  </a:cubicBezTo>
                  <a:cubicBezTo>
                    <a:pt x="359" y="279"/>
                    <a:pt x="359" y="279"/>
                    <a:pt x="359" y="279"/>
                  </a:cubicBezTo>
                  <a:cubicBezTo>
                    <a:pt x="359" y="276"/>
                    <a:pt x="359" y="276"/>
                    <a:pt x="359" y="276"/>
                  </a:cubicBezTo>
                  <a:cubicBezTo>
                    <a:pt x="359" y="272"/>
                    <a:pt x="359" y="272"/>
                    <a:pt x="359" y="272"/>
                  </a:cubicBezTo>
                  <a:cubicBezTo>
                    <a:pt x="359" y="269"/>
                    <a:pt x="359" y="269"/>
                    <a:pt x="359" y="269"/>
                  </a:cubicBezTo>
                  <a:cubicBezTo>
                    <a:pt x="360" y="245"/>
                    <a:pt x="360" y="245"/>
                    <a:pt x="360" y="245"/>
                  </a:cubicBezTo>
                  <a:cubicBezTo>
                    <a:pt x="360" y="243"/>
                    <a:pt x="360" y="243"/>
                    <a:pt x="360" y="243"/>
                  </a:cubicBezTo>
                  <a:cubicBezTo>
                    <a:pt x="360" y="237"/>
                    <a:pt x="361" y="234"/>
                    <a:pt x="365" y="234"/>
                  </a:cubicBezTo>
                  <a:cubicBezTo>
                    <a:pt x="366" y="234"/>
                    <a:pt x="366" y="233"/>
                    <a:pt x="366" y="233"/>
                  </a:cubicBezTo>
                  <a:cubicBezTo>
                    <a:pt x="366" y="232"/>
                    <a:pt x="366" y="232"/>
                    <a:pt x="365" y="232"/>
                  </a:cubicBezTo>
                  <a:cubicBezTo>
                    <a:pt x="364" y="232"/>
                    <a:pt x="364" y="232"/>
                    <a:pt x="364" y="232"/>
                  </a:cubicBezTo>
                  <a:cubicBezTo>
                    <a:pt x="360" y="232"/>
                    <a:pt x="357" y="232"/>
                    <a:pt x="355" y="232"/>
                  </a:cubicBezTo>
                  <a:cubicBezTo>
                    <a:pt x="354" y="232"/>
                    <a:pt x="353" y="232"/>
                    <a:pt x="352" y="232"/>
                  </a:cubicBezTo>
                  <a:cubicBezTo>
                    <a:pt x="350" y="232"/>
                    <a:pt x="348" y="232"/>
                    <a:pt x="347" y="232"/>
                  </a:cubicBezTo>
                  <a:cubicBezTo>
                    <a:pt x="347" y="232"/>
                    <a:pt x="346" y="232"/>
                    <a:pt x="346" y="233"/>
                  </a:cubicBezTo>
                  <a:cubicBezTo>
                    <a:pt x="346" y="233"/>
                    <a:pt x="347" y="234"/>
                    <a:pt x="347" y="234"/>
                  </a:cubicBezTo>
                  <a:cubicBezTo>
                    <a:pt x="351" y="234"/>
                    <a:pt x="353" y="235"/>
                    <a:pt x="355" y="237"/>
                  </a:cubicBezTo>
                  <a:cubicBezTo>
                    <a:pt x="356" y="239"/>
                    <a:pt x="356" y="244"/>
                    <a:pt x="356" y="250"/>
                  </a:cubicBezTo>
                  <a:cubicBezTo>
                    <a:pt x="356" y="255"/>
                    <a:pt x="356" y="260"/>
                    <a:pt x="356" y="266"/>
                  </a:cubicBezTo>
                  <a:cubicBezTo>
                    <a:pt x="356" y="267"/>
                    <a:pt x="356" y="268"/>
                    <a:pt x="355" y="268"/>
                  </a:cubicBezTo>
                  <a:cubicBezTo>
                    <a:pt x="355" y="268"/>
                    <a:pt x="353" y="267"/>
                    <a:pt x="352" y="265"/>
                  </a:cubicBezTo>
                  <a:cubicBezTo>
                    <a:pt x="350" y="264"/>
                    <a:pt x="350" y="264"/>
                    <a:pt x="350" y="264"/>
                  </a:cubicBezTo>
                  <a:cubicBezTo>
                    <a:pt x="330" y="241"/>
                    <a:pt x="330" y="241"/>
                    <a:pt x="330" y="241"/>
                  </a:cubicBezTo>
                  <a:cubicBezTo>
                    <a:pt x="330" y="241"/>
                    <a:pt x="329" y="240"/>
                    <a:pt x="328" y="239"/>
                  </a:cubicBezTo>
                  <a:cubicBezTo>
                    <a:pt x="328" y="239"/>
                    <a:pt x="328" y="239"/>
                    <a:pt x="328" y="239"/>
                  </a:cubicBezTo>
                  <a:close/>
                  <a:moveTo>
                    <a:pt x="391" y="233"/>
                  </a:moveTo>
                  <a:cubicBezTo>
                    <a:pt x="387" y="235"/>
                    <a:pt x="384" y="237"/>
                    <a:pt x="381" y="240"/>
                  </a:cubicBezTo>
                  <a:cubicBezTo>
                    <a:pt x="379" y="242"/>
                    <a:pt x="378" y="245"/>
                    <a:pt x="376" y="249"/>
                  </a:cubicBezTo>
                  <a:cubicBezTo>
                    <a:pt x="375" y="252"/>
                    <a:pt x="374" y="256"/>
                    <a:pt x="374" y="259"/>
                  </a:cubicBezTo>
                  <a:cubicBezTo>
                    <a:pt x="374" y="267"/>
                    <a:pt x="377" y="274"/>
                    <a:pt x="382" y="279"/>
                  </a:cubicBezTo>
                  <a:cubicBezTo>
                    <a:pt x="387" y="284"/>
                    <a:pt x="394" y="286"/>
                    <a:pt x="402" y="286"/>
                  </a:cubicBezTo>
                  <a:cubicBezTo>
                    <a:pt x="411" y="286"/>
                    <a:pt x="418" y="283"/>
                    <a:pt x="423" y="278"/>
                  </a:cubicBezTo>
                  <a:cubicBezTo>
                    <a:pt x="428" y="272"/>
                    <a:pt x="430" y="265"/>
                    <a:pt x="430" y="256"/>
                  </a:cubicBezTo>
                  <a:cubicBezTo>
                    <a:pt x="430" y="249"/>
                    <a:pt x="428" y="243"/>
                    <a:pt x="423" y="238"/>
                  </a:cubicBezTo>
                  <a:cubicBezTo>
                    <a:pt x="418" y="233"/>
                    <a:pt x="411" y="231"/>
                    <a:pt x="403" y="231"/>
                  </a:cubicBezTo>
                  <a:cubicBezTo>
                    <a:pt x="399" y="231"/>
                    <a:pt x="395" y="232"/>
                    <a:pt x="391" y="233"/>
                  </a:cubicBezTo>
                  <a:close/>
                  <a:moveTo>
                    <a:pt x="413" y="239"/>
                  </a:moveTo>
                  <a:cubicBezTo>
                    <a:pt x="416" y="241"/>
                    <a:pt x="418" y="244"/>
                    <a:pt x="419" y="248"/>
                  </a:cubicBezTo>
                  <a:cubicBezTo>
                    <a:pt x="420" y="252"/>
                    <a:pt x="421" y="256"/>
                    <a:pt x="421" y="260"/>
                  </a:cubicBezTo>
                  <a:cubicBezTo>
                    <a:pt x="421" y="267"/>
                    <a:pt x="420" y="273"/>
                    <a:pt x="416" y="277"/>
                  </a:cubicBezTo>
                  <a:cubicBezTo>
                    <a:pt x="413" y="281"/>
                    <a:pt x="409" y="283"/>
                    <a:pt x="404" y="283"/>
                  </a:cubicBezTo>
                  <a:cubicBezTo>
                    <a:pt x="398" y="283"/>
                    <a:pt x="393" y="281"/>
                    <a:pt x="389" y="275"/>
                  </a:cubicBezTo>
                  <a:cubicBezTo>
                    <a:pt x="386" y="270"/>
                    <a:pt x="384" y="264"/>
                    <a:pt x="384" y="256"/>
                  </a:cubicBezTo>
                  <a:cubicBezTo>
                    <a:pt x="384" y="249"/>
                    <a:pt x="385" y="244"/>
                    <a:pt x="388" y="240"/>
                  </a:cubicBezTo>
                  <a:cubicBezTo>
                    <a:pt x="391" y="236"/>
                    <a:pt x="395" y="234"/>
                    <a:pt x="400" y="234"/>
                  </a:cubicBezTo>
                  <a:cubicBezTo>
                    <a:pt x="405" y="234"/>
                    <a:pt x="410" y="236"/>
                    <a:pt x="413" y="239"/>
                  </a:cubicBezTo>
                  <a:cubicBezTo>
                    <a:pt x="413" y="239"/>
                    <a:pt x="413" y="239"/>
                    <a:pt x="413" y="239"/>
                  </a:cubicBezTo>
                  <a:close/>
                  <a:moveTo>
                    <a:pt x="470" y="233"/>
                  </a:moveTo>
                  <a:cubicBezTo>
                    <a:pt x="470" y="234"/>
                    <a:pt x="471" y="234"/>
                    <a:pt x="472" y="234"/>
                  </a:cubicBezTo>
                  <a:cubicBezTo>
                    <a:pt x="473" y="234"/>
                    <a:pt x="473" y="234"/>
                    <a:pt x="473" y="234"/>
                  </a:cubicBezTo>
                  <a:cubicBezTo>
                    <a:pt x="476" y="235"/>
                    <a:pt x="477" y="236"/>
                    <a:pt x="477" y="237"/>
                  </a:cubicBezTo>
                  <a:cubicBezTo>
                    <a:pt x="477" y="238"/>
                    <a:pt x="476" y="239"/>
                    <a:pt x="476" y="240"/>
                  </a:cubicBezTo>
                  <a:cubicBezTo>
                    <a:pt x="475" y="241"/>
                    <a:pt x="474" y="243"/>
                    <a:pt x="472" y="245"/>
                  </a:cubicBezTo>
                  <a:cubicBezTo>
                    <a:pt x="468" y="250"/>
                    <a:pt x="468" y="250"/>
                    <a:pt x="468" y="250"/>
                  </a:cubicBezTo>
                  <a:cubicBezTo>
                    <a:pt x="466" y="252"/>
                    <a:pt x="466" y="252"/>
                    <a:pt x="466" y="252"/>
                  </a:cubicBezTo>
                  <a:cubicBezTo>
                    <a:pt x="466" y="252"/>
                    <a:pt x="465" y="253"/>
                    <a:pt x="465" y="253"/>
                  </a:cubicBezTo>
                  <a:cubicBezTo>
                    <a:pt x="465" y="253"/>
                    <a:pt x="464" y="252"/>
                    <a:pt x="463" y="251"/>
                  </a:cubicBezTo>
                  <a:cubicBezTo>
                    <a:pt x="460" y="247"/>
                    <a:pt x="460" y="247"/>
                    <a:pt x="460" y="247"/>
                  </a:cubicBezTo>
                  <a:cubicBezTo>
                    <a:pt x="458" y="243"/>
                    <a:pt x="458" y="243"/>
                    <a:pt x="458" y="243"/>
                  </a:cubicBezTo>
                  <a:cubicBezTo>
                    <a:pt x="456" y="240"/>
                    <a:pt x="455" y="238"/>
                    <a:pt x="455" y="237"/>
                  </a:cubicBezTo>
                  <a:cubicBezTo>
                    <a:pt x="455" y="236"/>
                    <a:pt x="455" y="235"/>
                    <a:pt x="456" y="235"/>
                  </a:cubicBezTo>
                  <a:cubicBezTo>
                    <a:pt x="456" y="234"/>
                    <a:pt x="457" y="234"/>
                    <a:pt x="458" y="234"/>
                  </a:cubicBezTo>
                  <a:cubicBezTo>
                    <a:pt x="459" y="234"/>
                    <a:pt x="459" y="233"/>
                    <a:pt x="459" y="233"/>
                  </a:cubicBezTo>
                  <a:cubicBezTo>
                    <a:pt x="459" y="232"/>
                    <a:pt x="459" y="232"/>
                    <a:pt x="458" y="232"/>
                  </a:cubicBezTo>
                  <a:cubicBezTo>
                    <a:pt x="458" y="232"/>
                    <a:pt x="457" y="232"/>
                    <a:pt x="456" y="232"/>
                  </a:cubicBezTo>
                  <a:cubicBezTo>
                    <a:pt x="452" y="232"/>
                    <a:pt x="452" y="232"/>
                    <a:pt x="452" y="232"/>
                  </a:cubicBezTo>
                  <a:cubicBezTo>
                    <a:pt x="451" y="232"/>
                    <a:pt x="449" y="232"/>
                    <a:pt x="447" y="232"/>
                  </a:cubicBezTo>
                  <a:cubicBezTo>
                    <a:pt x="445" y="232"/>
                    <a:pt x="442" y="232"/>
                    <a:pt x="438" y="232"/>
                  </a:cubicBezTo>
                  <a:cubicBezTo>
                    <a:pt x="437" y="232"/>
                    <a:pt x="436" y="232"/>
                    <a:pt x="436" y="232"/>
                  </a:cubicBezTo>
                  <a:cubicBezTo>
                    <a:pt x="435" y="232"/>
                    <a:pt x="434" y="232"/>
                    <a:pt x="434" y="233"/>
                  </a:cubicBezTo>
                  <a:cubicBezTo>
                    <a:pt x="434" y="234"/>
                    <a:pt x="435" y="234"/>
                    <a:pt x="436" y="234"/>
                  </a:cubicBezTo>
                  <a:cubicBezTo>
                    <a:pt x="438" y="235"/>
                    <a:pt x="440" y="236"/>
                    <a:pt x="442" y="237"/>
                  </a:cubicBezTo>
                  <a:cubicBezTo>
                    <a:pt x="443" y="239"/>
                    <a:pt x="446" y="243"/>
                    <a:pt x="451" y="249"/>
                  </a:cubicBezTo>
                  <a:cubicBezTo>
                    <a:pt x="453" y="252"/>
                    <a:pt x="454" y="254"/>
                    <a:pt x="456" y="256"/>
                  </a:cubicBezTo>
                  <a:cubicBezTo>
                    <a:pt x="458" y="258"/>
                    <a:pt x="458" y="260"/>
                    <a:pt x="458" y="260"/>
                  </a:cubicBezTo>
                  <a:cubicBezTo>
                    <a:pt x="458" y="261"/>
                    <a:pt x="458" y="262"/>
                    <a:pt x="456" y="264"/>
                  </a:cubicBezTo>
                  <a:cubicBezTo>
                    <a:pt x="454" y="265"/>
                    <a:pt x="452" y="268"/>
                    <a:pt x="449" y="271"/>
                  </a:cubicBezTo>
                  <a:cubicBezTo>
                    <a:pt x="446" y="275"/>
                    <a:pt x="443" y="278"/>
                    <a:pt x="441" y="280"/>
                  </a:cubicBezTo>
                  <a:cubicBezTo>
                    <a:pt x="439" y="282"/>
                    <a:pt x="437" y="283"/>
                    <a:pt x="435" y="283"/>
                  </a:cubicBezTo>
                  <a:cubicBezTo>
                    <a:pt x="435" y="283"/>
                    <a:pt x="434" y="284"/>
                    <a:pt x="434" y="284"/>
                  </a:cubicBezTo>
                  <a:cubicBezTo>
                    <a:pt x="434" y="284"/>
                    <a:pt x="434" y="285"/>
                    <a:pt x="435" y="285"/>
                  </a:cubicBezTo>
                  <a:cubicBezTo>
                    <a:pt x="436" y="285"/>
                    <a:pt x="436" y="285"/>
                    <a:pt x="436" y="285"/>
                  </a:cubicBezTo>
                  <a:cubicBezTo>
                    <a:pt x="437" y="285"/>
                    <a:pt x="437" y="285"/>
                    <a:pt x="437" y="285"/>
                  </a:cubicBezTo>
                  <a:cubicBezTo>
                    <a:pt x="441" y="285"/>
                    <a:pt x="441" y="285"/>
                    <a:pt x="441" y="285"/>
                  </a:cubicBezTo>
                  <a:cubicBezTo>
                    <a:pt x="442" y="285"/>
                    <a:pt x="443" y="285"/>
                    <a:pt x="444" y="285"/>
                  </a:cubicBezTo>
                  <a:cubicBezTo>
                    <a:pt x="447" y="285"/>
                    <a:pt x="451" y="285"/>
                    <a:pt x="454" y="285"/>
                  </a:cubicBezTo>
                  <a:cubicBezTo>
                    <a:pt x="454" y="285"/>
                    <a:pt x="455" y="285"/>
                    <a:pt x="455" y="285"/>
                  </a:cubicBezTo>
                  <a:cubicBezTo>
                    <a:pt x="456" y="285"/>
                    <a:pt x="456" y="285"/>
                    <a:pt x="456" y="284"/>
                  </a:cubicBezTo>
                  <a:cubicBezTo>
                    <a:pt x="456" y="284"/>
                    <a:pt x="456" y="283"/>
                    <a:pt x="455" y="283"/>
                  </a:cubicBezTo>
                  <a:cubicBezTo>
                    <a:pt x="451" y="283"/>
                    <a:pt x="449" y="282"/>
                    <a:pt x="449" y="280"/>
                  </a:cubicBezTo>
                  <a:cubicBezTo>
                    <a:pt x="449" y="278"/>
                    <a:pt x="452" y="273"/>
                    <a:pt x="458" y="267"/>
                  </a:cubicBezTo>
                  <a:cubicBezTo>
                    <a:pt x="458" y="266"/>
                    <a:pt x="459" y="265"/>
                    <a:pt x="460" y="264"/>
                  </a:cubicBezTo>
                  <a:cubicBezTo>
                    <a:pt x="460" y="263"/>
                    <a:pt x="461" y="263"/>
                    <a:pt x="461" y="263"/>
                  </a:cubicBezTo>
                  <a:cubicBezTo>
                    <a:pt x="461" y="263"/>
                    <a:pt x="461" y="263"/>
                    <a:pt x="462" y="264"/>
                  </a:cubicBezTo>
                  <a:cubicBezTo>
                    <a:pt x="464" y="266"/>
                    <a:pt x="464" y="266"/>
                    <a:pt x="464" y="266"/>
                  </a:cubicBezTo>
                  <a:cubicBezTo>
                    <a:pt x="467" y="271"/>
                    <a:pt x="469" y="274"/>
                    <a:pt x="470" y="276"/>
                  </a:cubicBezTo>
                  <a:cubicBezTo>
                    <a:pt x="472" y="278"/>
                    <a:pt x="472" y="279"/>
                    <a:pt x="472" y="280"/>
                  </a:cubicBezTo>
                  <a:cubicBezTo>
                    <a:pt x="472" y="282"/>
                    <a:pt x="471" y="283"/>
                    <a:pt x="469" y="283"/>
                  </a:cubicBezTo>
                  <a:cubicBezTo>
                    <a:pt x="468" y="283"/>
                    <a:pt x="468" y="283"/>
                    <a:pt x="468" y="284"/>
                  </a:cubicBezTo>
                  <a:cubicBezTo>
                    <a:pt x="468" y="285"/>
                    <a:pt x="468" y="285"/>
                    <a:pt x="469" y="285"/>
                  </a:cubicBezTo>
                  <a:cubicBezTo>
                    <a:pt x="470" y="285"/>
                    <a:pt x="471" y="285"/>
                    <a:pt x="472" y="285"/>
                  </a:cubicBezTo>
                  <a:cubicBezTo>
                    <a:pt x="476" y="285"/>
                    <a:pt x="476" y="285"/>
                    <a:pt x="476" y="285"/>
                  </a:cubicBezTo>
                  <a:cubicBezTo>
                    <a:pt x="478" y="285"/>
                    <a:pt x="479" y="285"/>
                    <a:pt x="480" y="285"/>
                  </a:cubicBezTo>
                  <a:cubicBezTo>
                    <a:pt x="482" y="285"/>
                    <a:pt x="484" y="285"/>
                    <a:pt x="486" y="285"/>
                  </a:cubicBezTo>
                  <a:cubicBezTo>
                    <a:pt x="491" y="285"/>
                    <a:pt x="491" y="285"/>
                    <a:pt x="491" y="285"/>
                  </a:cubicBezTo>
                  <a:cubicBezTo>
                    <a:pt x="492" y="285"/>
                    <a:pt x="492" y="285"/>
                    <a:pt x="493" y="285"/>
                  </a:cubicBezTo>
                  <a:cubicBezTo>
                    <a:pt x="493" y="285"/>
                    <a:pt x="494" y="285"/>
                    <a:pt x="494" y="284"/>
                  </a:cubicBezTo>
                  <a:cubicBezTo>
                    <a:pt x="494" y="284"/>
                    <a:pt x="493" y="283"/>
                    <a:pt x="493" y="283"/>
                  </a:cubicBezTo>
                  <a:cubicBezTo>
                    <a:pt x="490" y="283"/>
                    <a:pt x="487" y="282"/>
                    <a:pt x="485" y="280"/>
                  </a:cubicBezTo>
                  <a:cubicBezTo>
                    <a:pt x="483" y="277"/>
                    <a:pt x="479" y="272"/>
                    <a:pt x="475" y="266"/>
                  </a:cubicBezTo>
                  <a:cubicBezTo>
                    <a:pt x="472" y="263"/>
                    <a:pt x="470" y="260"/>
                    <a:pt x="470" y="259"/>
                  </a:cubicBezTo>
                  <a:cubicBezTo>
                    <a:pt x="468" y="257"/>
                    <a:pt x="467" y="256"/>
                    <a:pt x="467" y="256"/>
                  </a:cubicBezTo>
                  <a:cubicBezTo>
                    <a:pt x="467" y="255"/>
                    <a:pt x="468" y="254"/>
                    <a:pt x="469" y="253"/>
                  </a:cubicBezTo>
                  <a:cubicBezTo>
                    <a:pt x="469" y="253"/>
                    <a:pt x="471" y="251"/>
                    <a:pt x="474" y="247"/>
                  </a:cubicBezTo>
                  <a:cubicBezTo>
                    <a:pt x="478" y="242"/>
                    <a:pt x="482" y="238"/>
                    <a:pt x="485" y="236"/>
                  </a:cubicBezTo>
                  <a:cubicBezTo>
                    <a:pt x="486" y="235"/>
                    <a:pt x="488" y="234"/>
                    <a:pt x="490" y="234"/>
                  </a:cubicBezTo>
                  <a:cubicBezTo>
                    <a:pt x="491" y="234"/>
                    <a:pt x="492" y="233"/>
                    <a:pt x="492" y="233"/>
                  </a:cubicBezTo>
                  <a:cubicBezTo>
                    <a:pt x="492" y="232"/>
                    <a:pt x="491" y="232"/>
                    <a:pt x="491" y="232"/>
                  </a:cubicBezTo>
                  <a:cubicBezTo>
                    <a:pt x="490" y="232"/>
                    <a:pt x="489" y="232"/>
                    <a:pt x="488" y="232"/>
                  </a:cubicBezTo>
                  <a:cubicBezTo>
                    <a:pt x="483" y="232"/>
                    <a:pt x="483" y="232"/>
                    <a:pt x="483" y="232"/>
                  </a:cubicBezTo>
                  <a:cubicBezTo>
                    <a:pt x="482" y="232"/>
                    <a:pt x="481" y="232"/>
                    <a:pt x="480" y="232"/>
                  </a:cubicBezTo>
                  <a:cubicBezTo>
                    <a:pt x="478" y="232"/>
                    <a:pt x="476" y="232"/>
                    <a:pt x="473" y="232"/>
                  </a:cubicBezTo>
                  <a:cubicBezTo>
                    <a:pt x="472" y="232"/>
                    <a:pt x="472" y="232"/>
                    <a:pt x="472" y="232"/>
                  </a:cubicBezTo>
                  <a:cubicBezTo>
                    <a:pt x="471" y="232"/>
                    <a:pt x="470" y="232"/>
                    <a:pt x="470" y="233"/>
                  </a:cubicBezTo>
                  <a:cubicBezTo>
                    <a:pt x="470" y="233"/>
                    <a:pt x="470" y="233"/>
                    <a:pt x="470" y="233"/>
                  </a:cubicBezTo>
                  <a:close/>
                  <a:moveTo>
                    <a:pt x="517" y="237"/>
                  </a:moveTo>
                  <a:cubicBezTo>
                    <a:pt x="517" y="235"/>
                    <a:pt x="518" y="234"/>
                    <a:pt x="520" y="234"/>
                  </a:cubicBezTo>
                  <a:cubicBezTo>
                    <a:pt x="521" y="234"/>
                    <a:pt x="522" y="233"/>
                    <a:pt x="522" y="233"/>
                  </a:cubicBezTo>
                  <a:cubicBezTo>
                    <a:pt x="522" y="232"/>
                    <a:pt x="521" y="232"/>
                    <a:pt x="521" y="232"/>
                  </a:cubicBezTo>
                  <a:cubicBezTo>
                    <a:pt x="520" y="232"/>
                    <a:pt x="519" y="232"/>
                    <a:pt x="517" y="232"/>
                  </a:cubicBezTo>
                  <a:cubicBezTo>
                    <a:pt x="513" y="232"/>
                    <a:pt x="513" y="232"/>
                    <a:pt x="513" y="232"/>
                  </a:cubicBezTo>
                  <a:cubicBezTo>
                    <a:pt x="507" y="232"/>
                    <a:pt x="507" y="232"/>
                    <a:pt x="507" y="232"/>
                  </a:cubicBezTo>
                  <a:cubicBezTo>
                    <a:pt x="505" y="232"/>
                    <a:pt x="503" y="232"/>
                    <a:pt x="502" y="232"/>
                  </a:cubicBezTo>
                  <a:cubicBezTo>
                    <a:pt x="502" y="232"/>
                    <a:pt x="501" y="232"/>
                    <a:pt x="501" y="232"/>
                  </a:cubicBezTo>
                  <a:cubicBezTo>
                    <a:pt x="500" y="232"/>
                    <a:pt x="500" y="232"/>
                    <a:pt x="500" y="233"/>
                  </a:cubicBezTo>
                  <a:cubicBezTo>
                    <a:pt x="500" y="233"/>
                    <a:pt x="500" y="234"/>
                    <a:pt x="501" y="234"/>
                  </a:cubicBezTo>
                  <a:cubicBezTo>
                    <a:pt x="503" y="234"/>
                    <a:pt x="505" y="235"/>
                    <a:pt x="506" y="237"/>
                  </a:cubicBezTo>
                  <a:cubicBezTo>
                    <a:pt x="507" y="238"/>
                    <a:pt x="508" y="241"/>
                    <a:pt x="510" y="246"/>
                  </a:cubicBezTo>
                  <a:cubicBezTo>
                    <a:pt x="511" y="250"/>
                    <a:pt x="513" y="255"/>
                    <a:pt x="516" y="260"/>
                  </a:cubicBezTo>
                  <a:cubicBezTo>
                    <a:pt x="525" y="281"/>
                    <a:pt x="525" y="281"/>
                    <a:pt x="525" y="281"/>
                  </a:cubicBezTo>
                  <a:cubicBezTo>
                    <a:pt x="526" y="283"/>
                    <a:pt x="526" y="283"/>
                    <a:pt x="526" y="283"/>
                  </a:cubicBezTo>
                  <a:cubicBezTo>
                    <a:pt x="527" y="285"/>
                    <a:pt x="527" y="285"/>
                    <a:pt x="527" y="285"/>
                  </a:cubicBezTo>
                  <a:cubicBezTo>
                    <a:pt x="527" y="286"/>
                    <a:pt x="527" y="286"/>
                    <a:pt x="528" y="286"/>
                  </a:cubicBezTo>
                  <a:cubicBezTo>
                    <a:pt x="529" y="286"/>
                    <a:pt x="529" y="285"/>
                    <a:pt x="530" y="284"/>
                  </a:cubicBezTo>
                  <a:cubicBezTo>
                    <a:pt x="530" y="284"/>
                    <a:pt x="531" y="282"/>
                    <a:pt x="532" y="279"/>
                  </a:cubicBezTo>
                  <a:cubicBezTo>
                    <a:pt x="532" y="279"/>
                    <a:pt x="533" y="276"/>
                    <a:pt x="536" y="272"/>
                  </a:cubicBezTo>
                  <a:cubicBezTo>
                    <a:pt x="542" y="257"/>
                    <a:pt x="542" y="257"/>
                    <a:pt x="542" y="257"/>
                  </a:cubicBezTo>
                  <a:cubicBezTo>
                    <a:pt x="548" y="244"/>
                    <a:pt x="548" y="244"/>
                    <a:pt x="548" y="244"/>
                  </a:cubicBezTo>
                  <a:cubicBezTo>
                    <a:pt x="550" y="240"/>
                    <a:pt x="551" y="237"/>
                    <a:pt x="552" y="236"/>
                  </a:cubicBezTo>
                  <a:cubicBezTo>
                    <a:pt x="553" y="235"/>
                    <a:pt x="554" y="234"/>
                    <a:pt x="556" y="234"/>
                  </a:cubicBezTo>
                  <a:cubicBezTo>
                    <a:pt x="556" y="233"/>
                    <a:pt x="557" y="233"/>
                    <a:pt x="557" y="233"/>
                  </a:cubicBezTo>
                  <a:cubicBezTo>
                    <a:pt x="557" y="232"/>
                    <a:pt x="557" y="232"/>
                    <a:pt x="556" y="232"/>
                  </a:cubicBezTo>
                  <a:cubicBezTo>
                    <a:pt x="556" y="232"/>
                    <a:pt x="555" y="232"/>
                    <a:pt x="555" y="232"/>
                  </a:cubicBezTo>
                  <a:cubicBezTo>
                    <a:pt x="553" y="232"/>
                    <a:pt x="551" y="232"/>
                    <a:pt x="548" y="232"/>
                  </a:cubicBezTo>
                  <a:cubicBezTo>
                    <a:pt x="548" y="232"/>
                    <a:pt x="546" y="232"/>
                    <a:pt x="545" y="232"/>
                  </a:cubicBezTo>
                  <a:cubicBezTo>
                    <a:pt x="540" y="232"/>
                    <a:pt x="540" y="232"/>
                    <a:pt x="540" y="232"/>
                  </a:cubicBezTo>
                  <a:cubicBezTo>
                    <a:pt x="539" y="232"/>
                    <a:pt x="539" y="232"/>
                    <a:pt x="538" y="232"/>
                  </a:cubicBezTo>
                  <a:cubicBezTo>
                    <a:pt x="538" y="232"/>
                    <a:pt x="537" y="232"/>
                    <a:pt x="537" y="233"/>
                  </a:cubicBezTo>
                  <a:cubicBezTo>
                    <a:pt x="537" y="233"/>
                    <a:pt x="538" y="234"/>
                    <a:pt x="539" y="234"/>
                  </a:cubicBezTo>
                  <a:cubicBezTo>
                    <a:pt x="541" y="234"/>
                    <a:pt x="542" y="235"/>
                    <a:pt x="543" y="236"/>
                  </a:cubicBezTo>
                  <a:cubicBezTo>
                    <a:pt x="545" y="237"/>
                    <a:pt x="545" y="238"/>
                    <a:pt x="545" y="240"/>
                  </a:cubicBezTo>
                  <a:cubicBezTo>
                    <a:pt x="545" y="242"/>
                    <a:pt x="544" y="247"/>
                    <a:pt x="541" y="253"/>
                  </a:cubicBezTo>
                  <a:cubicBezTo>
                    <a:pt x="532" y="273"/>
                    <a:pt x="532" y="273"/>
                    <a:pt x="532" y="273"/>
                  </a:cubicBezTo>
                  <a:cubicBezTo>
                    <a:pt x="532" y="273"/>
                    <a:pt x="531" y="274"/>
                    <a:pt x="531" y="274"/>
                  </a:cubicBezTo>
                  <a:cubicBezTo>
                    <a:pt x="531" y="274"/>
                    <a:pt x="531" y="273"/>
                    <a:pt x="530" y="272"/>
                  </a:cubicBezTo>
                  <a:cubicBezTo>
                    <a:pt x="522" y="251"/>
                    <a:pt x="522" y="251"/>
                    <a:pt x="522" y="251"/>
                  </a:cubicBezTo>
                  <a:cubicBezTo>
                    <a:pt x="519" y="244"/>
                    <a:pt x="517" y="240"/>
                    <a:pt x="517" y="237"/>
                  </a:cubicBezTo>
                  <a:cubicBezTo>
                    <a:pt x="517" y="237"/>
                    <a:pt x="517" y="237"/>
                    <a:pt x="517" y="237"/>
                  </a:cubicBezTo>
                  <a:close/>
                  <a:moveTo>
                    <a:pt x="583" y="240"/>
                  </a:moveTo>
                  <a:cubicBezTo>
                    <a:pt x="583" y="238"/>
                    <a:pt x="583" y="236"/>
                    <a:pt x="583" y="236"/>
                  </a:cubicBezTo>
                  <a:cubicBezTo>
                    <a:pt x="584" y="235"/>
                    <a:pt x="585" y="234"/>
                    <a:pt x="587" y="234"/>
                  </a:cubicBezTo>
                  <a:cubicBezTo>
                    <a:pt x="587" y="234"/>
                    <a:pt x="588" y="234"/>
                    <a:pt x="588" y="234"/>
                  </a:cubicBezTo>
                  <a:cubicBezTo>
                    <a:pt x="588" y="234"/>
                    <a:pt x="588" y="233"/>
                    <a:pt x="588" y="233"/>
                  </a:cubicBezTo>
                  <a:cubicBezTo>
                    <a:pt x="588" y="232"/>
                    <a:pt x="588" y="232"/>
                    <a:pt x="587" y="232"/>
                  </a:cubicBezTo>
                  <a:cubicBezTo>
                    <a:pt x="585" y="232"/>
                    <a:pt x="583" y="232"/>
                    <a:pt x="581" y="232"/>
                  </a:cubicBezTo>
                  <a:cubicBezTo>
                    <a:pt x="578" y="232"/>
                    <a:pt x="578" y="232"/>
                    <a:pt x="578" y="232"/>
                  </a:cubicBezTo>
                  <a:cubicBezTo>
                    <a:pt x="576" y="233"/>
                    <a:pt x="574" y="233"/>
                    <a:pt x="572" y="233"/>
                  </a:cubicBezTo>
                  <a:cubicBezTo>
                    <a:pt x="570" y="233"/>
                    <a:pt x="569" y="232"/>
                    <a:pt x="568" y="232"/>
                  </a:cubicBezTo>
                  <a:cubicBezTo>
                    <a:pt x="567" y="232"/>
                    <a:pt x="566" y="232"/>
                    <a:pt x="566" y="232"/>
                  </a:cubicBezTo>
                  <a:cubicBezTo>
                    <a:pt x="565" y="232"/>
                    <a:pt x="565" y="232"/>
                    <a:pt x="565" y="233"/>
                  </a:cubicBezTo>
                  <a:cubicBezTo>
                    <a:pt x="565" y="234"/>
                    <a:pt x="565" y="234"/>
                    <a:pt x="565" y="234"/>
                  </a:cubicBezTo>
                  <a:cubicBezTo>
                    <a:pt x="566" y="234"/>
                    <a:pt x="567" y="234"/>
                    <a:pt x="568" y="235"/>
                  </a:cubicBezTo>
                  <a:cubicBezTo>
                    <a:pt x="570" y="235"/>
                    <a:pt x="572" y="236"/>
                    <a:pt x="572" y="237"/>
                  </a:cubicBezTo>
                  <a:cubicBezTo>
                    <a:pt x="573" y="238"/>
                    <a:pt x="574" y="239"/>
                    <a:pt x="574" y="242"/>
                  </a:cubicBezTo>
                  <a:cubicBezTo>
                    <a:pt x="574" y="273"/>
                    <a:pt x="574" y="273"/>
                    <a:pt x="574" y="273"/>
                  </a:cubicBezTo>
                  <a:cubicBezTo>
                    <a:pt x="574" y="276"/>
                    <a:pt x="574" y="276"/>
                    <a:pt x="574" y="276"/>
                  </a:cubicBezTo>
                  <a:cubicBezTo>
                    <a:pt x="574" y="278"/>
                    <a:pt x="573" y="280"/>
                    <a:pt x="573" y="281"/>
                  </a:cubicBezTo>
                  <a:cubicBezTo>
                    <a:pt x="572" y="282"/>
                    <a:pt x="571" y="283"/>
                    <a:pt x="569" y="283"/>
                  </a:cubicBezTo>
                  <a:cubicBezTo>
                    <a:pt x="568" y="284"/>
                    <a:pt x="568" y="284"/>
                    <a:pt x="568" y="284"/>
                  </a:cubicBezTo>
                  <a:cubicBezTo>
                    <a:pt x="568" y="284"/>
                    <a:pt x="568" y="284"/>
                    <a:pt x="568" y="284"/>
                  </a:cubicBezTo>
                  <a:cubicBezTo>
                    <a:pt x="568" y="285"/>
                    <a:pt x="568" y="285"/>
                    <a:pt x="569" y="285"/>
                  </a:cubicBezTo>
                  <a:cubicBezTo>
                    <a:pt x="570" y="285"/>
                    <a:pt x="571" y="285"/>
                    <a:pt x="572" y="285"/>
                  </a:cubicBezTo>
                  <a:cubicBezTo>
                    <a:pt x="573" y="285"/>
                    <a:pt x="575" y="284"/>
                    <a:pt x="578" y="284"/>
                  </a:cubicBezTo>
                  <a:cubicBezTo>
                    <a:pt x="580" y="284"/>
                    <a:pt x="583" y="285"/>
                    <a:pt x="586" y="285"/>
                  </a:cubicBezTo>
                  <a:cubicBezTo>
                    <a:pt x="587" y="285"/>
                    <a:pt x="588" y="285"/>
                    <a:pt x="589" y="285"/>
                  </a:cubicBezTo>
                  <a:cubicBezTo>
                    <a:pt x="591" y="285"/>
                    <a:pt x="592" y="285"/>
                    <a:pt x="592" y="284"/>
                  </a:cubicBezTo>
                  <a:cubicBezTo>
                    <a:pt x="592" y="283"/>
                    <a:pt x="591" y="283"/>
                    <a:pt x="590" y="283"/>
                  </a:cubicBezTo>
                  <a:cubicBezTo>
                    <a:pt x="588" y="283"/>
                    <a:pt x="586" y="282"/>
                    <a:pt x="585" y="281"/>
                  </a:cubicBezTo>
                  <a:cubicBezTo>
                    <a:pt x="584" y="280"/>
                    <a:pt x="583" y="279"/>
                    <a:pt x="583" y="277"/>
                  </a:cubicBezTo>
                  <a:cubicBezTo>
                    <a:pt x="583" y="273"/>
                    <a:pt x="583" y="273"/>
                    <a:pt x="583" y="273"/>
                  </a:cubicBezTo>
                  <a:cubicBezTo>
                    <a:pt x="583" y="240"/>
                    <a:pt x="583" y="240"/>
                    <a:pt x="583" y="240"/>
                  </a:cubicBezTo>
                  <a:close/>
                  <a:moveTo>
                    <a:pt x="616" y="239"/>
                  </a:moveTo>
                  <a:cubicBezTo>
                    <a:pt x="616" y="236"/>
                    <a:pt x="618" y="234"/>
                    <a:pt x="620" y="234"/>
                  </a:cubicBezTo>
                  <a:cubicBezTo>
                    <a:pt x="621" y="234"/>
                    <a:pt x="622" y="234"/>
                    <a:pt x="622" y="233"/>
                  </a:cubicBezTo>
                  <a:cubicBezTo>
                    <a:pt x="622" y="232"/>
                    <a:pt x="621" y="232"/>
                    <a:pt x="620" y="232"/>
                  </a:cubicBezTo>
                  <a:cubicBezTo>
                    <a:pt x="618" y="232"/>
                    <a:pt x="616" y="232"/>
                    <a:pt x="614" y="232"/>
                  </a:cubicBezTo>
                  <a:cubicBezTo>
                    <a:pt x="611" y="232"/>
                    <a:pt x="609" y="233"/>
                    <a:pt x="608" y="233"/>
                  </a:cubicBezTo>
                  <a:cubicBezTo>
                    <a:pt x="607" y="233"/>
                    <a:pt x="606" y="233"/>
                    <a:pt x="604" y="232"/>
                  </a:cubicBezTo>
                  <a:cubicBezTo>
                    <a:pt x="602" y="232"/>
                    <a:pt x="602" y="232"/>
                    <a:pt x="602" y="232"/>
                  </a:cubicBezTo>
                  <a:cubicBezTo>
                    <a:pt x="602" y="232"/>
                    <a:pt x="601" y="232"/>
                    <a:pt x="601" y="232"/>
                  </a:cubicBezTo>
                  <a:cubicBezTo>
                    <a:pt x="600" y="232"/>
                    <a:pt x="600" y="232"/>
                    <a:pt x="600" y="232"/>
                  </a:cubicBezTo>
                  <a:cubicBezTo>
                    <a:pt x="599" y="232"/>
                    <a:pt x="599" y="232"/>
                    <a:pt x="599" y="233"/>
                  </a:cubicBezTo>
                  <a:cubicBezTo>
                    <a:pt x="599" y="234"/>
                    <a:pt x="599" y="234"/>
                    <a:pt x="600" y="234"/>
                  </a:cubicBezTo>
                  <a:cubicBezTo>
                    <a:pt x="602" y="235"/>
                    <a:pt x="602" y="235"/>
                    <a:pt x="602" y="235"/>
                  </a:cubicBezTo>
                  <a:cubicBezTo>
                    <a:pt x="606" y="235"/>
                    <a:pt x="608" y="238"/>
                    <a:pt x="608" y="242"/>
                  </a:cubicBezTo>
                  <a:cubicBezTo>
                    <a:pt x="608" y="274"/>
                    <a:pt x="608" y="274"/>
                    <a:pt x="608" y="274"/>
                  </a:cubicBezTo>
                  <a:cubicBezTo>
                    <a:pt x="608" y="277"/>
                    <a:pt x="607" y="279"/>
                    <a:pt x="607" y="280"/>
                  </a:cubicBezTo>
                  <a:cubicBezTo>
                    <a:pt x="606" y="282"/>
                    <a:pt x="605" y="283"/>
                    <a:pt x="603" y="283"/>
                  </a:cubicBezTo>
                  <a:cubicBezTo>
                    <a:pt x="603" y="283"/>
                    <a:pt x="602" y="284"/>
                    <a:pt x="602" y="284"/>
                  </a:cubicBezTo>
                  <a:cubicBezTo>
                    <a:pt x="602" y="285"/>
                    <a:pt x="603" y="285"/>
                    <a:pt x="603" y="285"/>
                  </a:cubicBezTo>
                  <a:cubicBezTo>
                    <a:pt x="604" y="285"/>
                    <a:pt x="604" y="285"/>
                    <a:pt x="605" y="285"/>
                  </a:cubicBezTo>
                  <a:cubicBezTo>
                    <a:pt x="609" y="285"/>
                    <a:pt x="612" y="284"/>
                    <a:pt x="615" y="284"/>
                  </a:cubicBezTo>
                  <a:cubicBezTo>
                    <a:pt x="617" y="284"/>
                    <a:pt x="619" y="284"/>
                    <a:pt x="620" y="285"/>
                  </a:cubicBezTo>
                  <a:cubicBezTo>
                    <a:pt x="624" y="285"/>
                    <a:pt x="624" y="285"/>
                    <a:pt x="624" y="285"/>
                  </a:cubicBezTo>
                  <a:cubicBezTo>
                    <a:pt x="627" y="285"/>
                    <a:pt x="628" y="285"/>
                    <a:pt x="629" y="285"/>
                  </a:cubicBezTo>
                  <a:cubicBezTo>
                    <a:pt x="631" y="285"/>
                    <a:pt x="632" y="285"/>
                    <a:pt x="633" y="285"/>
                  </a:cubicBezTo>
                  <a:cubicBezTo>
                    <a:pt x="636" y="285"/>
                    <a:pt x="638" y="284"/>
                    <a:pt x="640" y="282"/>
                  </a:cubicBezTo>
                  <a:cubicBezTo>
                    <a:pt x="642" y="279"/>
                    <a:pt x="643" y="276"/>
                    <a:pt x="643" y="273"/>
                  </a:cubicBezTo>
                  <a:cubicBezTo>
                    <a:pt x="643" y="272"/>
                    <a:pt x="643" y="271"/>
                    <a:pt x="643" y="271"/>
                  </a:cubicBezTo>
                  <a:cubicBezTo>
                    <a:pt x="642" y="271"/>
                    <a:pt x="642" y="272"/>
                    <a:pt x="641" y="274"/>
                  </a:cubicBezTo>
                  <a:cubicBezTo>
                    <a:pt x="637" y="279"/>
                    <a:pt x="631" y="281"/>
                    <a:pt x="622" y="281"/>
                  </a:cubicBezTo>
                  <a:cubicBezTo>
                    <a:pt x="620" y="281"/>
                    <a:pt x="619" y="281"/>
                    <a:pt x="618" y="281"/>
                  </a:cubicBezTo>
                  <a:cubicBezTo>
                    <a:pt x="617" y="280"/>
                    <a:pt x="616" y="278"/>
                    <a:pt x="616" y="273"/>
                  </a:cubicBezTo>
                  <a:cubicBezTo>
                    <a:pt x="616" y="239"/>
                    <a:pt x="616" y="239"/>
                    <a:pt x="616" y="239"/>
                  </a:cubicBezTo>
                  <a:close/>
                  <a:moveTo>
                    <a:pt x="666" y="239"/>
                  </a:moveTo>
                  <a:cubicBezTo>
                    <a:pt x="666" y="236"/>
                    <a:pt x="667" y="234"/>
                    <a:pt x="670" y="234"/>
                  </a:cubicBezTo>
                  <a:cubicBezTo>
                    <a:pt x="671" y="234"/>
                    <a:pt x="671" y="234"/>
                    <a:pt x="671" y="233"/>
                  </a:cubicBezTo>
                  <a:cubicBezTo>
                    <a:pt x="671" y="232"/>
                    <a:pt x="671" y="232"/>
                    <a:pt x="669" y="232"/>
                  </a:cubicBezTo>
                  <a:cubicBezTo>
                    <a:pt x="667" y="232"/>
                    <a:pt x="665" y="232"/>
                    <a:pt x="663" y="232"/>
                  </a:cubicBezTo>
                  <a:cubicBezTo>
                    <a:pt x="660" y="232"/>
                    <a:pt x="658" y="233"/>
                    <a:pt x="657" y="233"/>
                  </a:cubicBezTo>
                  <a:cubicBezTo>
                    <a:pt x="656" y="233"/>
                    <a:pt x="655" y="233"/>
                    <a:pt x="653" y="232"/>
                  </a:cubicBezTo>
                  <a:cubicBezTo>
                    <a:pt x="652" y="232"/>
                    <a:pt x="652" y="232"/>
                    <a:pt x="652" y="232"/>
                  </a:cubicBezTo>
                  <a:cubicBezTo>
                    <a:pt x="651" y="232"/>
                    <a:pt x="651" y="232"/>
                    <a:pt x="650" y="232"/>
                  </a:cubicBezTo>
                  <a:cubicBezTo>
                    <a:pt x="650" y="232"/>
                    <a:pt x="649" y="232"/>
                    <a:pt x="649" y="232"/>
                  </a:cubicBezTo>
                  <a:cubicBezTo>
                    <a:pt x="648" y="232"/>
                    <a:pt x="648" y="232"/>
                    <a:pt x="648" y="233"/>
                  </a:cubicBezTo>
                  <a:cubicBezTo>
                    <a:pt x="648" y="234"/>
                    <a:pt x="649" y="234"/>
                    <a:pt x="649" y="234"/>
                  </a:cubicBezTo>
                  <a:cubicBezTo>
                    <a:pt x="652" y="235"/>
                    <a:pt x="652" y="235"/>
                    <a:pt x="652" y="235"/>
                  </a:cubicBezTo>
                  <a:cubicBezTo>
                    <a:pt x="655" y="235"/>
                    <a:pt x="657" y="238"/>
                    <a:pt x="657" y="242"/>
                  </a:cubicBezTo>
                  <a:cubicBezTo>
                    <a:pt x="657" y="274"/>
                    <a:pt x="657" y="274"/>
                    <a:pt x="657" y="274"/>
                  </a:cubicBezTo>
                  <a:cubicBezTo>
                    <a:pt x="657" y="277"/>
                    <a:pt x="657" y="279"/>
                    <a:pt x="656" y="280"/>
                  </a:cubicBezTo>
                  <a:cubicBezTo>
                    <a:pt x="655" y="282"/>
                    <a:pt x="654" y="283"/>
                    <a:pt x="653" y="283"/>
                  </a:cubicBezTo>
                  <a:cubicBezTo>
                    <a:pt x="652" y="283"/>
                    <a:pt x="652" y="284"/>
                    <a:pt x="652" y="284"/>
                  </a:cubicBezTo>
                  <a:cubicBezTo>
                    <a:pt x="652" y="285"/>
                    <a:pt x="652" y="285"/>
                    <a:pt x="653" y="285"/>
                  </a:cubicBezTo>
                  <a:cubicBezTo>
                    <a:pt x="653" y="285"/>
                    <a:pt x="654" y="285"/>
                    <a:pt x="655" y="285"/>
                  </a:cubicBezTo>
                  <a:cubicBezTo>
                    <a:pt x="658" y="285"/>
                    <a:pt x="662" y="284"/>
                    <a:pt x="664" y="284"/>
                  </a:cubicBezTo>
                  <a:cubicBezTo>
                    <a:pt x="666" y="284"/>
                    <a:pt x="668" y="284"/>
                    <a:pt x="669" y="285"/>
                  </a:cubicBezTo>
                  <a:cubicBezTo>
                    <a:pt x="674" y="285"/>
                    <a:pt x="674" y="285"/>
                    <a:pt x="674" y="285"/>
                  </a:cubicBezTo>
                  <a:cubicBezTo>
                    <a:pt x="676" y="285"/>
                    <a:pt x="678" y="285"/>
                    <a:pt x="678" y="285"/>
                  </a:cubicBezTo>
                  <a:cubicBezTo>
                    <a:pt x="680" y="285"/>
                    <a:pt x="681" y="285"/>
                    <a:pt x="682" y="285"/>
                  </a:cubicBezTo>
                  <a:cubicBezTo>
                    <a:pt x="685" y="285"/>
                    <a:pt x="688" y="284"/>
                    <a:pt x="690" y="282"/>
                  </a:cubicBezTo>
                  <a:cubicBezTo>
                    <a:pt x="692" y="279"/>
                    <a:pt x="693" y="276"/>
                    <a:pt x="693" y="273"/>
                  </a:cubicBezTo>
                  <a:cubicBezTo>
                    <a:pt x="693" y="272"/>
                    <a:pt x="693" y="271"/>
                    <a:pt x="692" y="271"/>
                  </a:cubicBezTo>
                  <a:cubicBezTo>
                    <a:pt x="692" y="271"/>
                    <a:pt x="691" y="272"/>
                    <a:pt x="690" y="274"/>
                  </a:cubicBezTo>
                  <a:cubicBezTo>
                    <a:pt x="686" y="279"/>
                    <a:pt x="680" y="281"/>
                    <a:pt x="671" y="281"/>
                  </a:cubicBezTo>
                  <a:cubicBezTo>
                    <a:pt x="669" y="281"/>
                    <a:pt x="668" y="281"/>
                    <a:pt x="668" y="281"/>
                  </a:cubicBezTo>
                  <a:cubicBezTo>
                    <a:pt x="666" y="280"/>
                    <a:pt x="666" y="278"/>
                    <a:pt x="666" y="273"/>
                  </a:cubicBezTo>
                  <a:cubicBezTo>
                    <a:pt x="666" y="239"/>
                    <a:pt x="666" y="239"/>
                    <a:pt x="666" y="239"/>
                  </a:cubicBezTo>
                  <a:close/>
                  <a:moveTo>
                    <a:pt x="715" y="239"/>
                  </a:moveTo>
                  <a:cubicBezTo>
                    <a:pt x="715" y="237"/>
                    <a:pt x="716" y="236"/>
                    <a:pt x="717" y="235"/>
                  </a:cubicBezTo>
                  <a:cubicBezTo>
                    <a:pt x="720" y="235"/>
                    <a:pt x="720" y="235"/>
                    <a:pt x="720" y="235"/>
                  </a:cubicBezTo>
                  <a:cubicBezTo>
                    <a:pt x="725" y="235"/>
                    <a:pt x="725" y="235"/>
                    <a:pt x="725" y="235"/>
                  </a:cubicBezTo>
                  <a:cubicBezTo>
                    <a:pt x="729" y="235"/>
                    <a:pt x="732" y="236"/>
                    <a:pt x="734" y="237"/>
                  </a:cubicBezTo>
                  <a:cubicBezTo>
                    <a:pt x="735" y="238"/>
                    <a:pt x="736" y="240"/>
                    <a:pt x="736" y="242"/>
                  </a:cubicBezTo>
                  <a:cubicBezTo>
                    <a:pt x="736" y="244"/>
                    <a:pt x="737" y="244"/>
                    <a:pt x="737" y="244"/>
                  </a:cubicBezTo>
                  <a:cubicBezTo>
                    <a:pt x="738" y="244"/>
                    <a:pt x="739" y="243"/>
                    <a:pt x="739" y="241"/>
                  </a:cubicBezTo>
                  <a:cubicBezTo>
                    <a:pt x="739" y="240"/>
                    <a:pt x="739" y="239"/>
                    <a:pt x="738" y="236"/>
                  </a:cubicBezTo>
                  <a:cubicBezTo>
                    <a:pt x="738" y="235"/>
                    <a:pt x="738" y="234"/>
                    <a:pt x="738" y="233"/>
                  </a:cubicBezTo>
                  <a:cubicBezTo>
                    <a:pt x="738" y="232"/>
                    <a:pt x="738" y="232"/>
                    <a:pt x="737" y="232"/>
                  </a:cubicBezTo>
                  <a:cubicBezTo>
                    <a:pt x="737" y="232"/>
                    <a:pt x="737" y="232"/>
                    <a:pt x="736" y="232"/>
                  </a:cubicBezTo>
                  <a:cubicBezTo>
                    <a:pt x="735" y="232"/>
                    <a:pt x="729" y="232"/>
                    <a:pt x="721" y="232"/>
                  </a:cubicBezTo>
                  <a:cubicBezTo>
                    <a:pt x="706" y="232"/>
                    <a:pt x="706" y="232"/>
                    <a:pt x="706" y="232"/>
                  </a:cubicBezTo>
                  <a:cubicBezTo>
                    <a:pt x="702" y="232"/>
                    <a:pt x="702" y="232"/>
                    <a:pt x="702" y="232"/>
                  </a:cubicBezTo>
                  <a:cubicBezTo>
                    <a:pt x="701" y="232"/>
                    <a:pt x="701" y="232"/>
                    <a:pt x="700" y="232"/>
                  </a:cubicBezTo>
                  <a:cubicBezTo>
                    <a:pt x="700" y="232"/>
                    <a:pt x="699" y="232"/>
                    <a:pt x="699" y="232"/>
                  </a:cubicBezTo>
                  <a:cubicBezTo>
                    <a:pt x="698" y="232"/>
                    <a:pt x="698" y="232"/>
                    <a:pt x="698" y="233"/>
                  </a:cubicBezTo>
                  <a:cubicBezTo>
                    <a:pt x="698" y="233"/>
                    <a:pt x="698" y="234"/>
                    <a:pt x="699" y="234"/>
                  </a:cubicBezTo>
                  <a:cubicBezTo>
                    <a:pt x="702" y="234"/>
                    <a:pt x="704" y="235"/>
                    <a:pt x="705" y="236"/>
                  </a:cubicBezTo>
                  <a:cubicBezTo>
                    <a:pt x="706" y="237"/>
                    <a:pt x="706" y="239"/>
                    <a:pt x="706" y="242"/>
                  </a:cubicBezTo>
                  <a:cubicBezTo>
                    <a:pt x="706" y="273"/>
                    <a:pt x="706" y="273"/>
                    <a:pt x="706" y="273"/>
                  </a:cubicBezTo>
                  <a:cubicBezTo>
                    <a:pt x="706" y="275"/>
                    <a:pt x="706" y="277"/>
                    <a:pt x="706" y="278"/>
                  </a:cubicBezTo>
                  <a:cubicBezTo>
                    <a:pt x="706" y="280"/>
                    <a:pt x="705" y="281"/>
                    <a:pt x="705" y="282"/>
                  </a:cubicBezTo>
                  <a:cubicBezTo>
                    <a:pt x="704" y="282"/>
                    <a:pt x="703" y="283"/>
                    <a:pt x="702" y="283"/>
                  </a:cubicBezTo>
                  <a:cubicBezTo>
                    <a:pt x="701" y="284"/>
                    <a:pt x="701" y="284"/>
                    <a:pt x="701" y="284"/>
                  </a:cubicBezTo>
                  <a:cubicBezTo>
                    <a:pt x="701" y="285"/>
                    <a:pt x="701" y="285"/>
                    <a:pt x="702" y="285"/>
                  </a:cubicBezTo>
                  <a:cubicBezTo>
                    <a:pt x="702" y="285"/>
                    <a:pt x="703" y="285"/>
                    <a:pt x="704" y="285"/>
                  </a:cubicBezTo>
                  <a:cubicBezTo>
                    <a:pt x="708" y="285"/>
                    <a:pt x="711" y="285"/>
                    <a:pt x="713" y="285"/>
                  </a:cubicBezTo>
                  <a:cubicBezTo>
                    <a:pt x="715" y="285"/>
                    <a:pt x="718" y="285"/>
                    <a:pt x="719" y="285"/>
                  </a:cubicBezTo>
                  <a:cubicBezTo>
                    <a:pt x="724" y="285"/>
                    <a:pt x="724" y="285"/>
                    <a:pt x="724" y="285"/>
                  </a:cubicBezTo>
                  <a:cubicBezTo>
                    <a:pt x="726" y="286"/>
                    <a:pt x="728" y="286"/>
                    <a:pt x="729" y="286"/>
                  </a:cubicBezTo>
                  <a:cubicBezTo>
                    <a:pt x="732" y="286"/>
                    <a:pt x="734" y="285"/>
                    <a:pt x="736" y="284"/>
                  </a:cubicBezTo>
                  <a:cubicBezTo>
                    <a:pt x="738" y="284"/>
                    <a:pt x="739" y="282"/>
                    <a:pt x="740" y="280"/>
                  </a:cubicBezTo>
                  <a:cubicBezTo>
                    <a:pt x="742" y="278"/>
                    <a:pt x="742" y="275"/>
                    <a:pt x="742" y="273"/>
                  </a:cubicBezTo>
                  <a:cubicBezTo>
                    <a:pt x="742" y="272"/>
                    <a:pt x="742" y="272"/>
                    <a:pt x="742" y="272"/>
                  </a:cubicBezTo>
                  <a:cubicBezTo>
                    <a:pt x="742" y="272"/>
                    <a:pt x="742" y="272"/>
                    <a:pt x="741" y="272"/>
                  </a:cubicBezTo>
                  <a:cubicBezTo>
                    <a:pt x="741" y="272"/>
                    <a:pt x="741" y="272"/>
                    <a:pt x="741" y="272"/>
                  </a:cubicBezTo>
                  <a:cubicBezTo>
                    <a:pt x="738" y="279"/>
                    <a:pt x="731" y="282"/>
                    <a:pt x="720" y="282"/>
                  </a:cubicBezTo>
                  <a:cubicBezTo>
                    <a:pt x="719" y="282"/>
                    <a:pt x="718" y="282"/>
                    <a:pt x="718" y="281"/>
                  </a:cubicBezTo>
                  <a:cubicBezTo>
                    <a:pt x="717" y="281"/>
                    <a:pt x="716" y="280"/>
                    <a:pt x="716" y="279"/>
                  </a:cubicBezTo>
                  <a:cubicBezTo>
                    <a:pt x="715" y="277"/>
                    <a:pt x="715" y="275"/>
                    <a:pt x="715" y="271"/>
                  </a:cubicBezTo>
                  <a:cubicBezTo>
                    <a:pt x="715" y="267"/>
                    <a:pt x="715" y="267"/>
                    <a:pt x="715" y="267"/>
                  </a:cubicBezTo>
                  <a:cubicBezTo>
                    <a:pt x="715" y="265"/>
                    <a:pt x="715" y="263"/>
                    <a:pt x="715" y="261"/>
                  </a:cubicBezTo>
                  <a:cubicBezTo>
                    <a:pt x="716" y="260"/>
                    <a:pt x="716" y="259"/>
                    <a:pt x="716" y="259"/>
                  </a:cubicBezTo>
                  <a:cubicBezTo>
                    <a:pt x="717" y="259"/>
                    <a:pt x="718" y="258"/>
                    <a:pt x="719" y="258"/>
                  </a:cubicBezTo>
                  <a:cubicBezTo>
                    <a:pt x="721" y="258"/>
                    <a:pt x="721" y="258"/>
                    <a:pt x="721" y="258"/>
                  </a:cubicBezTo>
                  <a:cubicBezTo>
                    <a:pt x="724" y="258"/>
                    <a:pt x="726" y="259"/>
                    <a:pt x="727" y="259"/>
                  </a:cubicBezTo>
                  <a:cubicBezTo>
                    <a:pt x="728" y="259"/>
                    <a:pt x="729" y="259"/>
                    <a:pt x="729" y="260"/>
                  </a:cubicBezTo>
                  <a:cubicBezTo>
                    <a:pt x="731" y="261"/>
                    <a:pt x="731" y="263"/>
                    <a:pt x="732" y="265"/>
                  </a:cubicBezTo>
                  <a:cubicBezTo>
                    <a:pt x="732" y="266"/>
                    <a:pt x="732" y="266"/>
                    <a:pt x="733" y="266"/>
                  </a:cubicBezTo>
                  <a:cubicBezTo>
                    <a:pt x="733" y="266"/>
                    <a:pt x="733" y="266"/>
                    <a:pt x="734" y="266"/>
                  </a:cubicBezTo>
                  <a:cubicBezTo>
                    <a:pt x="734" y="266"/>
                    <a:pt x="734" y="266"/>
                    <a:pt x="734" y="265"/>
                  </a:cubicBezTo>
                  <a:cubicBezTo>
                    <a:pt x="734" y="263"/>
                    <a:pt x="734" y="263"/>
                    <a:pt x="734" y="263"/>
                  </a:cubicBezTo>
                  <a:cubicBezTo>
                    <a:pt x="734" y="262"/>
                    <a:pt x="734" y="260"/>
                    <a:pt x="733" y="258"/>
                  </a:cubicBezTo>
                  <a:cubicBezTo>
                    <a:pt x="733" y="255"/>
                    <a:pt x="733" y="253"/>
                    <a:pt x="733" y="252"/>
                  </a:cubicBezTo>
                  <a:cubicBezTo>
                    <a:pt x="733" y="252"/>
                    <a:pt x="733" y="251"/>
                    <a:pt x="733" y="251"/>
                  </a:cubicBezTo>
                  <a:cubicBezTo>
                    <a:pt x="733" y="250"/>
                    <a:pt x="733" y="249"/>
                    <a:pt x="733" y="249"/>
                  </a:cubicBezTo>
                  <a:cubicBezTo>
                    <a:pt x="733" y="248"/>
                    <a:pt x="733" y="248"/>
                    <a:pt x="732" y="248"/>
                  </a:cubicBezTo>
                  <a:cubicBezTo>
                    <a:pt x="732" y="248"/>
                    <a:pt x="731" y="248"/>
                    <a:pt x="731" y="249"/>
                  </a:cubicBezTo>
                  <a:cubicBezTo>
                    <a:pt x="730" y="251"/>
                    <a:pt x="730" y="251"/>
                    <a:pt x="730" y="251"/>
                  </a:cubicBezTo>
                  <a:cubicBezTo>
                    <a:pt x="729" y="253"/>
                    <a:pt x="727" y="255"/>
                    <a:pt x="724" y="255"/>
                  </a:cubicBezTo>
                  <a:cubicBezTo>
                    <a:pt x="721" y="255"/>
                    <a:pt x="721" y="255"/>
                    <a:pt x="721" y="255"/>
                  </a:cubicBezTo>
                  <a:cubicBezTo>
                    <a:pt x="719" y="255"/>
                    <a:pt x="719" y="255"/>
                    <a:pt x="719" y="255"/>
                  </a:cubicBezTo>
                  <a:cubicBezTo>
                    <a:pt x="718" y="255"/>
                    <a:pt x="718" y="255"/>
                    <a:pt x="718" y="255"/>
                  </a:cubicBezTo>
                  <a:cubicBezTo>
                    <a:pt x="717" y="255"/>
                    <a:pt x="716" y="255"/>
                    <a:pt x="716" y="254"/>
                  </a:cubicBezTo>
                  <a:cubicBezTo>
                    <a:pt x="715" y="253"/>
                    <a:pt x="715" y="252"/>
                    <a:pt x="715" y="249"/>
                  </a:cubicBezTo>
                  <a:cubicBezTo>
                    <a:pt x="715" y="241"/>
                    <a:pt x="715" y="241"/>
                    <a:pt x="715" y="241"/>
                  </a:cubicBezTo>
                  <a:cubicBezTo>
                    <a:pt x="715" y="239"/>
                    <a:pt x="715" y="239"/>
                    <a:pt x="715" y="239"/>
                  </a:cubicBezTo>
                  <a:close/>
                </a:path>
              </a:pathLst>
            </a:custGeom>
            <a:solidFill>
              <a:srgbClr val="5859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 name="Google Shape;44;p72"/>
            <p:cNvSpPr/>
            <p:nvPr/>
          </p:nvSpPr>
          <p:spPr>
            <a:xfrm>
              <a:off x="3111" y="-4852"/>
              <a:ext cx="5020" cy="5066"/>
            </a:xfrm>
            <a:custGeom>
              <a:avLst/>
              <a:gdLst/>
              <a:ahLst/>
              <a:cxnLst/>
              <a:rect l="l" t="t" r="r" b="b"/>
              <a:pathLst>
                <a:path w="285" h="285" extrusionOk="0">
                  <a:moveTo>
                    <a:pt x="0" y="0"/>
                  </a:moveTo>
                  <a:cubicBezTo>
                    <a:pt x="0" y="285"/>
                    <a:pt x="0" y="285"/>
                    <a:pt x="0" y="285"/>
                  </a:cubicBezTo>
                  <a:cubicBezTo>
                    <a:pt x="285" y="285"/>
                    <a:pt x="285" y="285"/>
                    <a:pt x="285" y="285"/>
                  </a:cubicBezTo>
                  <a:cubicBezTo>
                    <a:pt x="285" y="0"/>
                    <a:pt x="285" y="0"/>
                    <a:pt x="285" y="0"/>
                  </a:cubicBezTo>
                  <a:lnTo>
                    <a:pt x="0" y="0"/>
                  </a:lnTo>
                  <a:close/>
                  <a:moveTo>
                    <a:pt x="249" y="108"/>
                  </a:moveTo>
                  <a:cubicBezTo>
                    <a:pt x="222" y="108"/>
                    <a:pt x="222" y="108"/>
                    <a:pt x="222" y="108"/>
                  </a:cubicBezTo>
                  <a:cubicBezTo>
                    <a:pt x="222" y="95"/>
                    <a:pt x="209" y="84"/>
                    <a:pt x="193" y="84"/>
                  </a:cubicBezTo>
                  <a:cubicBezTo>
                    <a:pt x="181" y="84"/>
                    <a:pt x="171" y="90"/>
                    <a:pt x="167" y="98"/>
                  </a:cubicBezTo>
                  <a:cubicBezTo>
                    <a:pt x="167" y="188"/>
                    <a:pt x="167" y="188"/>
                    <a:pt x="167" y="188"/>
                  </a:cubicBezTo>
                  <a:cubicBezTo>
                    <a:pt x="167" y="207"/>
                    <a:pt x="181" y="222"/>
                    <a:pt x="200" y="222"/>
                  </a:cubicBezTo>
                  <a:cubicBezTo>
                    <a:pt x="200" y="222"/>
                    <a:pt x="200" y="222"/>
                    <a:pt x="200" y="222"/>
                  </a:cubicBezTo>
                  <a:cubicBezTo>
                    <a:pt x="200" y="249"/>
                    <a:pt x="200" y="249"/>
                    <a:pt x="200" y="249"/>
                  </a:cubicBezTo>
                  <a:cubicBezTo>
                    <a:pt x="85" y="249"/>
                    <a:pt x="85" y="249"/>
                    <a:pt x="85" y="249"/>
                  </a:cubicBezTo>
                  <a:cubicBezTo>
                    <a:pt x="85" y="222"/>
                    <a:pt x="85" y="222"/>
                    <a:pt x="85" y="222"/>
                  </a:cubicBezTo>
                  <a:cubicBezTo>
                    <a:pt x="85" y="222"/>
                    <a:pt x="85" y="222"/>
                    <a:pt x="85" y="222"/>
                  </a:cubicBezTo>
                  <a:cubicBezTo>
                    <a:pt x="104" y="222"/>
                    <a:pt x="119" y="207"/>
                    <a:pt x="119" y="188"/>
                  </a:cubicBezTo>
                  <a:cubicBezTo>
                    <a:pt x="119" y="98"/>
                    <a:pt x="119" y="98"/>
                    <a:pt x="119" y="98"/>
                  </a:cubicBezTo>
                  <a:cubicBezTo>
                    <a:pt x="114" y="90"/>
                    <a:pt x="104" y="84"/>
                    <a:pt x="92" y="84"/>
                  </a:cubicBezTo>
                  <a:cubicBezTo>
                    <a:pt x="76" y="84"/>
                    <a:pt x="63" y="95"/>
                    <a:pt x="63" y="108"/>
                  </a:cubicBezTo>
                  <a:cubicBezTo>
                    <a:pt x="36" y="108"/>
                    <a:pt x="36" y="108"/>
                    <a:pt x="36" y="108"/>
                  </a:cubicBezTo>
                  <a:cubicBezTo>
                    <a:pt x="36" y="36"/>
                    <a:pt x="36" y="36"/>
                    <a:pt x="36" y="36"/>
                  </a:cubicBezTo>
                  <a:cubicBezTo>
                    <a:pt x="249" y="36"/>
                    <a:pt x="249" y="36"/>
                    <a:pt x="249" y="36"/>
                  </a:cubicBezTo>
                  <a:lnTo>
                    <a:pt x="249" y="108"/>
                  </a:lnTo>
                  <a:close/>
                </a:path>
              </a:pathLst>
            </a:custGeom>
            <a:solidFill>
              <a:srgbClr val="FF82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hoto: Full Screen Photo + Bar">
  <p:cSld name="Photo: Full Screen Photo + Bar">
    <p:bg>
      <p:bgPr>
        <a:solidFill>
          <a:srgbClr val="FFFFFF"/>
        </a:solidFill>
        <a:effectLst/>
      </p:bgPr>
    </p:bg>
    <p:spTree>
      <p:nvGrpSpPr>
        <p:cNvPr id="1" name="Shape 343"/>
        <p:cNvGrpSpPr/>
        <p:nvPr/>
      </p:nvGrpSpPr>
      <p:grpSpPr>
        <a:xfrm>
          <a:off x="0" y="0"/>
          <a:ext cx="0" cy="0"/>
          <a:chOff x="0" y="0"/>
          <a:chExt cx="0" cy="0"/>
        </a:xfrm>
      </p:grpSpPr>
      <p:sp>
        <p:nvSpPr>
          <p:cNvPr id="344" name="Google Shape;344;p105"/>
          <p:cNvSpPr>
            <a:spLocks noGrp="1"/>
          </p:cNvSpPr>
          <p:nvPr>
            <p:ph type="pic" idx="2"/>
          </p:nvPr>
        </p:nvSpPr>
        <p:spPr>
          <a:xfrm>
            <a:off x="-3048" y="0"/>
            <a:ext cx="12198096" cy="6111689"/>
          </a:xfrm>
          <a:prstGeom prst="rect">
            <a:avLst/>
          </a:prstGeom>
          <a:solidFill>
            <a:srgbClr val="DCDCDC">
              <a:alpha val="49803"/>
            </a:srgbClr>
          </a:solidFill>
          <a:ln>
            <a:noFill/>
          </a:ln>
        </p:spPr>
        <p:txBody>
          <a:bodyPr/>
          <a:lstStyle/>
          <a:p>
            <a:endParaRPr lang="en-US"/>
          </a:p>
        </p:txBody>
      </p:sp>
      <p:sp>
        <p:nvSpPr>
          <p:cNvPr id="345" name="Google Shape;345;p105"/>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46" name="Google Shape;346;p105"/>
          <p:cNvGrpSpPr/>
          <p:nvPr/>
        </p:nvGrpSpPr>
        <p:grpSpPr>
          <a:xfrm>
            <a:off x="10557955" y="6320597"/>
            <a:ext cx="1404165" cy="315023"/>
            <a:chOff x="0" y="1299"/>
            <a:chExt cx="7680" cy="1723"/>
          </a:xfrm>
        </p:grpSpPr>
        <p:sp>
          <p:nvSpPr>
            <p:cNvPr id="347" name="Google Shape;347;p105"/>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8" name="Google Shape;348;p105"/>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49" name="Google Shape;349;p105"/>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105"/>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51" name="Google Shape;351;p105"/>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to: 2-up + Bar">
  <p:cSld name="Photo: 2-up + Bar">
    <p:bg>
      <p:bgPr>
        <a:solidFill>
          <a:schemeClr val="lt1"/>
        </a:solidFill>
        <a:effectLst/>
      </p:bgPr>
    </p:bg>
    <p:spTree>
      <p:nvGrpSpPr>
        <p:cNvPr id="1" name="Shape 352"/>
        <p:cNvGrpSpPr/>
        <p:nvPr/>
      </p:nvGrpSpPr>
      <p:grpSpPr>
        <a:xfrm>
          <a:off x="0" y="0"/>
          <a:ext cx="0" cy="0"/>
          <a:chOff x="0" y="0"/>
          <a:chExt cx="0" cy="0"/>
        </a:xfrm>
      </p:grpSpPr>
      <p:sp>
        <p:nvSpPr>
          <p:cNvPr id="353" name="Google Shape;353;p106"/>
          <p:cNvSpPr>
            <a:spLocks noGrp="1"/>
          </p:cNvSpPr>
          <p:nvPr>
            <p:ph type="pic" idx="2"/>
          </p:nvPr>
        </p:nvSpPr>
        <p:spPr>
          <a:xfrm>
            <a:off x="6156960" y="0"/>
            <a:ext cx="6035040" cy="6111690"/>
          </a:xfrm>
          <a:prstGeom prst="rect">
            <a:avLst/>
          </a:prstGeom>
          <a:solidFill>
            <a:srgbClr val="DCDCDC">
              <a:alpha val="49803"/>
            </a:srgbClr>
          </a:solidFill>
          <a:ln>
            <a:noFill/>
          </a:ln>
        </p:spPr>
        <p:txBody>
          <a:bodyPr/>
          <a:lstStyle/>
          <a:p>
            <a:endParaRPr lang="en-US"/>
          </a:p>
        </p:txBody>
      </p:sp>
      <p:sp>
        <p:nvSpPr>
          <p:cNvPr id="354" name="Google Shape;354;p106"/>
          <p:cNvSpPr>
            <a:spLocks noGrp="1"/>
          </p:cNvSpPr>
          <p:nvPr>
            <p:ph type="pic" idx="3"/>
          </p:nvPr>
        </p:nvSpPr>
        <p:spPr>
          <a:xfrm>
            <a:off x="0" y="0"/>
            <a:ext cx="6035040" cy="6111690"/>
          </a:xfrm>
          <a:prstGeom prst="rect">
            <a:avLst/>
          </a:prstGeom>
          <a:solidFill>
            <a:srgbClr val="DCDCDC">
              <a:alpha val="49803"/>
            </a:srgbClr>
          </a:solidFill>
          <a:ln>
            <a:noFill/>
          </a:ln>
        </p:spPr>
        <p:txBody>
          <a:bodyPr/>
          <a:lstStyle/>
          <a:p>
            <a:endParaRPr lang="en-US"/>
          </a:p>
        </p:txBody>
      </p:sp>
      <p:sp>
        <p:nvSpPr>
          <p:cNvPr id="355" name="Google Shape;355;p106"/>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56" name="Google Shape;356;p106"/>
          <p:cNvGrpSpPr/>
          <p:nvPr/>
        </p:nvGrpSpPr>
        <p:grpSpPr>
          <a:xfrm>
            <a:off x="10557955" y="6320597"/>
            <a:ext cx="1404165" cy="315023"/>
            <a:chOff x="0" y="1299"/>
            <a:chExt cx="7680" cy="1723"/>
          </a:xfrm>
        </p:grpSpPr>
        <p:sp>
          <p:nvSpPr>
            <p:cNvPr id="357" name="Google Shape;357;p106"/>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58" name="Google Shape;358;p106"/>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59" name="Google Shape;359;p106"/>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0" name="Google Shape;360;p106"/>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61" name="Google Shape;361;p106"/>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hoto: 3-up + Bar">
  <p:cSld name="Photo: 3-up + Bar">
    <p:bg>
      <p:bgPr>
        <a:solidFill>
          <a:schemeClr val="lt1"/>
        </a:solidFill>
        <a:effectLst/>
      </p:bgPr>
    </p:bg>
    <p:spTree>
      <p:nvGrpSpPr>
        <p:cNvPr id="1" name="Shape 362"/>
        <p:cNvGrpSpPr/>
        <p:nvPr/>
      </p:nvGrpSpPr>
      <p:grpSpPr>
        <a:xfrm>
          <a:off x="0" y="0"/>
          <a:ext cx="0" cy="0"/>
          <a:chOff x="0" y="0"/>
          <a:chExt cx="0" cy="0"/>
        </a:xfrm>
      </p:grpSpPr>
      <p:sp>
        <p:nvSpPr>
          <p:cNvPr id="363" name="Google Shape;363;p107"/>
          <p:cNvSpPr>
            <a:spLocks noGrp="1"/>
          </p:cNvSpPr>
          <p:nvPr>
            <p:ph type="pic" idx="2"/>
          </p:nvPr>
        </p:nvSpPr>
        <p:spPr>
          <a:xfrm>
            <a:off x="4107180" y="0"/>
            <a:ext cx="3977640" cy="6111690"/>
          </a:xfrm>
          <a:prstGeom prst="rect">
            <a:avLst/>
          </a:prstGeom>
          <a:solidFill>
            <a:srgbClr val="DCDCDC">
              <a:alpha val="49803"/>
            </a:srgbClr>
          </a:solidFill>
          <a:ln>
            <a:noFill/>
          </a:ln>
        </p:spPr>
        <p:txBody>
          <a:bodyPr/>
          <a:lstStyle/>
          <a:p>
            <a:endParaRPr lang="en-US"/>
          </a:p>
        </p:txBody>
      </p:sp>
      <p:sp>
        <p:nvSpPr>
          <p:cNvPr id="364" name="Google Shape;364;p107"/>
          <p:cNvSpPr>
            <a:spLocks noGrp="1"/>
          </p:cNvSpPr>
          <p:nvPr>
            <p:ph type="pic" idx="3"/>
          </p:nvPr>
        </p:nvSpPr>
        <p:spPr>
          <a:xfrm>
            <a:off x="0" y="0"/>
            <a:ext cx="3977640" cy="6111690"/>
          </a:xfrm>
          <a:prstGeom prst="rect">
            <a:avLst/>
          </a:prstGeom>
          <a:solidFill>
            <a:srgbClr val="DCDCDC">
              <a:alpha val="49803"/>
            </a:srgbClr>
          </a:solidFill>
          <a:ln>
            <a:noFill/>
          </a:ln>
        </p:spPr>
        <p:txBody>
          <a:bodyPr/>
          <a:lstStyle/>
          <a:p>
            <a:endParaRPr lang="en-US"/>
          </a:p>
        </p:txBody>
      </p:sp>
      <p:sp>
        <p:nvSpPr>
          <p:cNvPr id="365" name="Google Shape;365;p107"/>
          <p:cNvSpPr>
            <a:spLocks noGrp="1"/>
          </p:cNvSpPr>
          <p:nvPr>
            <p:ph type="pic" idx="4"/>
          </p:nvPr>
        </p:nvSpPr>
        <p:spPr>
          <a:xfrm>
            <a:off x="8214360" y="0"/>
            <a:ext cx="3977640" cy="6111690"/>
          </a:xfrm>
          <a:prstGeom prst="rect">
            <a:avLst/>
          </a:prstGeom>
          <a:solidFill>
            <a:srgbClr val="DCDCDC">
              <a:alpha val="49803"/>
            </a:srgbClr>
          </a:solidFill>
          <a:ln>
            <a:noFill/>
          </a:ln>
        </p:spPr>
        <p:txBody>
          <a:bodyPr/>
          <a:lstStyle/>
          <a:p>
            <a:endParaRPr lang="en-US"/>
          </a:p>
        </p:txBody>
      </p:sp>
      <p:sp>
        <p:nvSpPr>
          <p:cNvPr id="366" name="Google Shape;366;p107"/>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67" name="Google Shape;367;p107"/>
          <p:cNvGrpSpPr/>
          <p:nvPr/>
        </p:nvGrpSpPr>
        <p:grpSpPr>
          <a:xfrm>
            <a:off x="10557955" y="6320597"/>
            <a:ext cx="1404165" cy="315023"/>
            <a:chOff x="0" y="1299"/>
            <a:chExt cx="7680" cy="1723"/>
          </a:xfrm>
        </p:grpSpPr>
        <p:sp>
          <p:nvSpPr>
            <p:cNvPr id="368" name="Google Shape;368;p107"/>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9" name="Google Shape;369;p107"/>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70" name="Google Shape;370;p107"/>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1" name="Google Shape;371;p107"/>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72" name="Google Shape;372;p107"/>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hoto: 4-up + Bar">
  <p:cSld name="Photo: 4-up + Bar">
    <p:bg>
      <p:bgPr>
        <a:solidFill>
          <a:schemeClr val="lt1"/>
        </a:solidFill>
        <a:effectLst/>
      </p:bgPr>
    </p:bg>
    <p:spTree>
      <p:nvGrpSpPr>
        <p:cNvPr id="1" name="Shape 373"/>
        <p:cNvGrpSpPr/>
        <p:nvPr/>
      </p:nvGrpSpPr>
      <p:grpSpPr>
        <a:xfrm>
          <a:off x="0" y="0"/>
          <a:ext cx="0" cy="0"/>
          <a:chOff x="0" y="0"/>
          <a:chExt cx="0" cy="0"/>
        </a:xfrm>
      </p:grpSpPr>
      <p:sp>
        <p:nvSpPr>
          <p:cNvPr id="374" name="Google Shape;374;p108"/>
          <p:cNvSpPr>
            <a:spLocks noGrp="1"/>
          </p:cNvSpPr>
          <p:nvPr>
            <p:ph type="pic" idx="2"/>
          </p:nvPr>
        </p:nvSpPr>
        <p:spPr>
          <a:xfrm>
            <a:off x="6156960" y="3112120"/>
            <a:ext cx="6035040" cy="2999569"/>
          </a:xfrm>
          <a:prstGeom prst="rect">
            <a:avLst/>
          </a:prstGeom>
          <a:solidFill>
            <a:srgbClr val="DCDCDC">
              <a:alpha val="49803"/>
            </a:srgbClr>
          </a:solidFill>
          <a:ln>
            <a:noFill/>
          </a:ln>
        </p:spPr>
        <p:txBody>
          <a:bodyPr/>
          <a:lstStyle/>
          <a:p>
            <a:endParaRPr lang="en-US"/>
          </a:p>
        </p:txBody>
      </p:sp>
      <p:sp>
        <p:nvSpPr>
          <p:cNvPr id="375" name="Google Shape;375;p108"/>
          <p:cNvSpPr>
            <a:spLocks noGrp="1"/>
          </p:cNvSpPr>
          <p:nvPr>
            <p:ph type="pic" idx="3"/>
          </p:nvPr>
        </p:nvSpPr>
        <p:spPr>
          <a:xfrm>
            <a:off x="6156960" y="0"/>
            <a:ext cx="6035040" cy="2993250"/>
          </a:xfrm>
          <a:prstGeom prst="rect">
            <a:avLst/>
          </a:prstGeom>
          <a:solidFill>
            <a:srgbClr val="DCDCDC">
              <a:alpha val="49803"/>
            </a:srgbClr>
          </a:solidFill>
          <a:ln>
            <a:noFill/>
          </a:ln>
        </p:spPr>
        <p:txBody>
          <a:bodyPr/>
          <a:lstStyle/>
          <a:p>
            <a:endParaRPr lang="en-US"/>
          </a:p>
        </p:txBody>
      </p:sp>
      <p:sp>
        <p:nvSpPr>
          <p:cNvPr id="376" name="Google Shape;376;p108"/>
          <p:cNvSpPr>
            <a:spLocks noGrp="1"/>
          </p:cNvSpPr>
          <p:nvPr>
            <p:ph type="pic" idx="4"/>
          </p:nvPr>
        </p:nvSpPr>
        <p:spPr>
          <a:xfrm>
            <a:off x="0" y="3112121"/>
            <a:ext cx="6035040" cy="2999569"/>
          </a:xfrm>
          <a:prstGeom prst="rect">
            <a:avLst/>
          </a:prstGeom>
          <a:solidFill>
            <a:srgbClr val="DCDCDC">
              <a:alpha val="49803"/>
            </a:srgbClr>
          </a:solidFill>
          <a:ln>
            <a:noFill/>
          </a:ln>
        </p:spPr>
        <p:txBody>
          <a:bodyPr/>
          <a:lstStyle/>
          <a:p>
            <a:endParaRPr lang="en-US"/>
          </a:p>
        </p:txBody>
      </p:sp>
      <p:sp>
        <p:nvSpPr>
          <p:cNvPr id="377" name="Google Shape;377;p108"/>
          <p:cNvSpPr>
            <a:spLocks noGrp="1"/>
          </p:cNvSpPr>
          <p:nvPr>
            <p:ph type="pic" idx="5"/>
          </p:nvPr>
        </p:nvSpPr>
        <p:spPr>
          <a:xfrm>
            <a:off x="0" y="0"/>
            <a:ext cx="6035040" cy="2993250"/>
          </a:xfrm>
          <a:prstGeom prst="rect">
            <a:avLst/>
          </a:prstGeom>
          <a:solidFill>
            <a:srgbClr val="DCDCDC">
              <a:alpha val="49803"/>
            </a:srgbClr>
          </a:solidFill>
          <a:ln>
            <a:noFill/>
          </a:ln>
        </p:spPr>
        <p:txBody>
          <a:bodyPr/>
          <a:lstStyle/>
          <a:p>
            <a:endParaRPr lang="en-US"/>
          </a:p>
        </p:txBody>
      </p:sp>
      <p:sp>
        <p:nvSpPr>
          <p:cNvPr id="378" name="Google Shape;378;p108"/>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79" name="Google Shape;379;p108"/>
          <p:cNvGrpSpPr/>
          <p:nvPr/>
        </p:nvGrpSpPr>
        <p:grpSpPr>
          <a:xfrm>
            <a:off x="10557955" y="6320597"/>
            <a:ext cx="1404165" cy="315023"/>
            <a:chOff x="0" y="1299"/>
            <a:chExt cx="7680" cy="1723"/>
          </a:xfrm>
        </p:grpSpPr>
        <p:sp>
          <p:nvSpPr>
            <p:cNvPr id="380" name="Google Shape;380;p108"/>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1" name="Google Shape;381;p108"/>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82" name="Google Shape;382;p108"/>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3" name="Google Shape;383;p108"/>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84" name="Google Shape;384;p108"/>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hoto: Mosaic 4 + Bar">
  <p:cSld name="Photo: Mosaic 4 + Bar">
    <p:bg>
      <p:bgPr>
        <a:solidFill>
          <a:schemeClr val="lt1"/>
        </a:solidFill>
        <a:effectLst/>
      </p:bgPr>
    </p:bg>
    <p:spTree>
      <p:nvGrpSpPr>
        <p:cNvPr id="1" name="Shape 385"/>
        <p:cNvGrpSpPr/>
        <p:nvPr/>
      </p:nvGrpSpPr>
      <p:grpSpPr>
        <a:xfrm>
          <a:off x="0" y="0"/>
          <a:ext cx="0" cy="0"/>
          <a:chOff x="0" y="0"/>
          <a:chExt cx="0" cy="0"/>
        </a:xfrm>
      </p:grpSpPr>
      <p:sp>
        <p:nvSpPr>
          <p:cNvPr id="386" name="Google Shape;386;p109"/>
          <p:cNvSpPr>
            <a:spLocks noGrp="1"/>
          </p:cNvSpPr>
          <p:nvPr>
            <p:ph type="pic" idx="2"/>
          </p:nvPr>
        </p:nvSpPr>
        <p:spPr>
          <a:xfrm>
            <a:off x="3081528" y="3118437"/>
            <a:ext cx="9110472" cy="2993252"/>
          </a:xfrm>
          <a:prstGeom prst="rect">
            <a:avLst/>
          </a:prstGeom>
          <a:solidFill>
            <a:srgbClr val="DCDCDC">
              <a:alpha val="49803"/>
            </a:srgbClr>
          </a:solidFill>
          <a:ln>
            <a:noFill/>
          </a:ln>
        </p:spPr>
        <p:txBody>
          <a:bodyPr/>
          <a:lstStyle/>
          <a:p>
            <a:endParaRPr lang="en-US"/>
          </a:p>
        </p:txBody>
      </p:sp>
      <p:sp>
        <p:nvSpPr>
          <p:cNvPr id="387" name="Google Shape;387;p109"/>
          <p:cNvSpPr>
            <a:spLocks noGrp="1"/>
          </p:cNvSpPr>
          <p:nvPr>
            <p:ph type="pic" idx="3"/>
          </p:nvPr>
        </p:nvSpPr>
        <p:spPr>
          <a:xfrm>
            <a:off x="0" y="3118437"/>
            <a:ext cx="2944368" cy="2993252"/>
          </a:xfrm>
          <a:prstGeom prst="rect">
            <a:avLst/>
          </a:prstGeom>
          <a:solidFill>
            <a:srgbClr val="DCDCDC">
              <a:alpha val="49803"/>
            </a:srgbClr>
          </a:solidFill>
          <a:ln>
            <a:noFill/>
          </a:ln>
        </p:spPr>
        <p:txBody>
          <a:bodyPr/>
          <a:lstStyle/>
          <a:p>
            <a:endParaRPr lang="en-US"/>
          </a:p>
        </p:txBody>
      </p:sp>
      <p:sp>
        <p:nvSpPr>
          <p:cNvPr id="388" name="Google Shape;388;p109"/>
          <p:cNvSpPr>
            <a:spLocks noGrp="1"/>
          </p:cNvSpPr>
          <p:nvPr>
            <p:ph type="pic" idx="4"/>
          </p:nvPr>
        </p:nvSpPr>
        <p:spPr>
          <a:xfrm>
            <a:off x="9247632" y="0"/>
            <a:ext cx="2944368" cy="2993252"/>
          </a:xfrm>
          <a:prstGeom prst="rect">
            <a:avLst/>
          </a:prstGeom>
          <a:solidFill>
            <a:srgbClr val="DCDCDC">
              <a:alpha val="49803"/>
            </a:srgbClr>
          </a:solidFill>
          <a:ln>
            <a:noFill/>
          </a:ln>
        </p:spPr>
        <p:txBody>
          <a:bodyPr/>
          <a:lstStyle/>
          <a:p>
            <a:endParaRPr lang="en-US"/>
          </a:p>
        </p:txBody>
      </p:sp>
      <p:sp>
        <p:nvSpPr>
          <p:cNvPr id="389" name="Google Shape;389;p109"/>
          <p:cNvSpPr>
            <a:spLocks noGrp="1"/>
          </p:cNvSpPr>
          <p:nvPr>
            <p:ph type="pic" idx="5"/>
          </p:nvPr>
        </p:nvSpPr>
        <p:spPr>
          <a:xfrm>
            <a:off x="6164580" y="0"/>
            <a:ext cx="2944368" cy="2993252"/>
          </a:xfrm>
          <a:prstGeom prst="rect">
            <a:avLst/>
          </a:prstGeom>
          <a:solidFill>
            <a:srgbClr val="DCDCDC">
              <a:alpha val="49803"/>
            </a:srgbClr>
          </a:solidFill>
          <a:ln>
            <a:noFill/>
          </a:ln>
        </p:spPr>
        <p:txBody>
          <a:bodyPr/>
          <a:lstStyle/>
          <a:p>
            <a:endParaRPr lang="en-US"/>
          </a:p>
        </p:txBody>
      </p:sp>
      <p:sp>
        <p:nvSpPr>
          <p:cNvPr id="390" name="Google Shape;390;p109"/>
          <p:cNvSpPr>
            <a:spLocks noGrp="1"/>
          </p:cNvSpPr>
          <p:nvPr>
            <p:ph type="pic" idx="6"/>
          </p:nvPr>
        </p:nvSpPr>
        <p:spPr>
          <a:xfrm>
            <a:off x="0" y="0"/>
            <a:ext cx="6025896" cy="2993252"/>
          </a:xfrm>
          <a:prstGeom prst="rect">
            <a:avLst/>
          </a:prstGeom>
          <a:solidFill>
            <a:srgbClr val="DCDCDC">
              <a:alpha val="49803"/>
            </a:srgbClr>
          </a:solidFill>
          <a:ln>
            <a:noFill/>
          </a:ln>
        </p:spPr>
        <p:txBody>
          <a:bodyPr/>
          <a:lstStyle/>
          <a:p>
            <a:endParaRPr lang="en-US"/>
          </a:p>
        </p:txBody>
      </p:sp>
      <p:sp>
        <p:nvSpPr>
          <p:cNvPr id="391" name="Google Shape;391;p109"/>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92" name="Google Shape;392;p109"/>
          <p:cNvGrpSpPr/>
          <p:nvPr/>
        </p:nvGrpSpPr>
        <p:grpSpPr>
          <a:xfrm>
            <a:off x="10557955" y="6320597"/>
            <a:ext cx="1404165" cy="315023"/>
            <a:chOff x="0" y="1299"/>
            <a:chExt cx="7680" cy="1723"/>
          </a:xfrm>
        </p:grpSpPr>
        <p:sp>
          <p:nvSpPr>
            <p:cNvPr id="393" name="Google Shape;393;p109"/>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4" name="Google Shape;394;p109"/>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95" name="Google Shape;395;p109"/>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p109"/>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397" name="Google Shape;397;p109"/>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98"/>
        <p:cNvGrpSpPr/>
        <p:nvPr/>
      </p:nvGrpSpPr>
      <p:grpSpPr>
        <a:xfrm>
          <a:off x="0" y="0"/>
          <a:ext cx="0" cy="0"/>
          <a:chOff x="0" y="0"/>
          <a:chExt cx="0" cy="0"/>
        </a:xfrm>
      </p:grpSpPr>
      <p:sp>
        <p:nvSpPr>
          <p:cNvPr id="399" name="Google Shape;399;p110"/>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0" name="Google Shape;400;p110"/>
          <p:cNvSpPr txBox="1">
            <a:spLocks noGrp="1"/>
          </p:cNvSpPr>
          <p:nvPr>
            <p:ph type="ctrTitle"/>
          </p:nvPr>
        </p:nvSpPr>
        <p:spPr>
          <a:xfrm>
            <a:off x="228600" y="228600"/>
            <a:ext cx="11735708" cy="1878806"/>
          </a:xfrm>
          <a:prstGeom prst="rect">
            <a:avLst/>
          </a:prstGeom>
          <a:noFill/>
          <a:ln>
            <a:noFill/>
          </a:ln>
        </p:spPr>
        <p:txBody>
          <a:bodyPr spcFirstLastPara="1" wrap="square" lIns="0" tIns="0" rIns="0" bIns="0" anchor="b" anchorCtr="0">
            <a:normAutofit/>
          </a:bodyPr>
          <a:lstStyle>
            <a:lvl1pPr lvl="0" algn="ctr">
              <a:lnSpc>
                <a:spcPct val="90000"/>
              </a:lnSpc>
              <a:spcBef>
                <a:spcPts val="0"/>
              </a:spcBef>
              <a:spcAft>
                <a:spcPts val="0"/>
              </a:spcAft>
              <a:buClr>
                <a:schemeClr val="dk1"/>
              </a:buClr>
              <a:buSzPts val="4800"/>
              <a:buFont typeface="Arial"/>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1" name="Google Shape;401;p110"/>
          <p:cNvSpPr txBox="1">
            <a:spLocks noGrp="1"/>
          </p:cNvSpPr>
          <p:nvPr>
            <p:ph type="subTitle" idx="1"/>
          </p:nvPr>
        </p:nvSpPr>
        <p:spPr>
          <a:xfrm>
            <a:off x="228600" y="2197381"/>
            <a:ext cx="11734800" cy="560805"/>
          </a:xfrm>
          <a:prstGeom prst="rect">
            <a:avLst/>
          </a:prstGeom>
          <a:noFill/>
          <a:ln>
            <a:noFill/>
          </a:ln>
        </p:spPr>
        <p:txBody>
          <a:bodyPr spcFirstLastPara="1" wrap="square" lIns="0" tIns="0" rIns="0" bIns="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2" name="Google Shape;402;p110"/>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3" name="Google Shape;403;p110"/>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p110"/>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grpSp>
        <p:nvGrpSpPr>
          <p:cNvPr id="405" name="Google Shape;405;p110"/>
          <p:cNvGrpSpPr/>
          <p:nvPr/>
        </p:nvGrpSpPr>
        <p:grpSpPr>
          <a:xfrm>
            <a:off x="4696483" y="3537023"/>
            <a:ext cx="2661855" cy="1797998"/>
            <a:chOff x="-2931" y="-4852"/>
            <a:chExt cx="17157" cy="11589"/>
          </a:xfrm>
        </p:grpSpPr>
        <p:sp>
          <p:nvSpPr>
            <p:cNvPr id="406" name="Google Shape;406;p110"/>
            <p:cNvSpPr/>
            <p:nvPr/>
          </p:nvSpPr>
          <p:spPr>
            <a:xfrm>
              <a:off x="3516" y="-4567"/>
              <a:ext cx="4245" cy="4568"/>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7" name="Google Shape;407;p110"/>
            <p:cNvSpPr/>
            <p:nvPr/>
          </p:nvSpPr>
          <p:spPr>
            <a:xfrm>
              <a:off x="-2931" y="1653"/>
              <a:ext cx="17157" cy="5084"/>
            </a:xfrm>
            <a:custGeom>
              <a:avLst/>
              <a:gdLst/>
              <a:ahLst/>
              <a:cxnLst/>
              <a:rect l="l" t="t" r="r" b="b"/>
              <a:pathLst>
                <a:path w="974" h="286" extrusionOk="0">
                  <a:moveTo>
                    <a:pt x="104" y="92"/>
                  </a:moveTo>
                  <a:cubicBezTo>
                    <a:pt x="106" y="93"/>
                    <a:pt x="107" y="96"/>
                    <a:pt x="108" y="100"/>
                  </a:cubicBezTo>
                  <a:cubicBezTo>
                    <a:pt x="108" y="102"/>
                    <a:pt x="109" y="103"/>
                    <a:pt x="110" y="103"/>
                  </a:cubicBezTo>
                  <a:cubicBezTo>
                    <a:pt x="111" y="103"/>
                    <a:pt x="112" y="102"/>
                    <a:pt x="112" y="100"/>
                  </a:cubicBezTo>
                  <a:cubicBezTo>
                    <a:pt x="112" y="99"/>
                    <a:pt x="111" y="98"/>
                    <a:pt x="111" y="96"/>
                  </a:cubicBezTo>
                  <a:cubicBezTo>
                    <a:pt x="111" y="94"/>
                    <a:pt x="111" y="91"/>
                    <a:pt x="111" y="88"/>
                  </a:cubicBezTo>
                  <a:cubicBezTo>
                    <a:pt x="111" y="84"/>
                    <a:pt x="110" y="82"/>
                    <a:pt x="110" y="82"/>
                  </a:cubicBezTo>
                  <a:cubicBezTo>
                    <a:pt x="109" y="81"/>
                    <a:pt x="107" y="81"/>
                    <a:pt x="104" y="81"/>
                  </a:cubicBezTo>
                  <a:cubicBezTo>
                    <a:pt x="7" y="81"/>
                    <a:pt x="7" y="81"/>
                    <a:pt x="7" y="81"/>
                  </a:cubicBezTo>
                  <a:cubicBezTo>
                    <a:pt x="5" y="81"/>
                    <a:pt x="4" y="81"/>
                    <a:pt x="4" y="82"/>
                  </a:cubicBezTo>
                  <a:cubicBezTo>
                    <a:pt x="3" y="83"/>
                    <a:pt x="3" y="85"/>
                    <a:pt x="3" y="87"/>
                  </a:cubicBezTo>
                  <a:cubicBezTo>
                    <a:pt x="3" y="90"/>
                    <a:pt x="2" y="94"/>
                    <a:pt x="1" y="98"/>
                  </a:cubicBezTo>
                  <a:cubicBezTo>
                    <a:pt x="1" y="101"/>
                    <a:pt x="0" y="103"/>
                    <a:pt x="0" y="105"/>
                  </a:cubicBezTo>
                  <a:cubicBezTo>
                    <a:pt x="0" y="106"/>
                    <a:pt x="1" y="107"/>
                    <a:pt x="2" y="107"/>
                  </a:cubicBezTo>
                  <a:cubicBezTo>
                    <a:pt x="3" y="107"/>
                    <a:pt x="4" y="106"/>
                    <a:pt x="4" y="104"/>
                  </a:cubicBezTo>
                  <a:cubicBezTo>
                    <a:pt x="5" y="98"/>
                    <a:pt x="7" y="95"/>
                    <a:pt x="9" y="93"/>
                  </a:cubicBezTo>
                  <a:cubicBezTo>
                    <a:pt x="11" y="91"/>
                    <a:pt x="15" y="90"/>
                    <a:pt x="20" y="90"/>
                  </a:cubicBezTo>
                  <a:cubicBezTo>
                    <a:pt x="43" y="90"/>
                    <a:pt x="43" y="90"/>
                    <a:pt x="43" y="90"/>
                  </a:cubicBezTo>
                  <a:cubicBezTo>
                    <a:pt x="46" y="90"/>
                    <a:pt x="47" y="90"/>
                    <a:pt x="48" y="91"/>
                  </a:cubicBezTo>
                  <a:cubicBezTo>
                    <a:pt x="48" y="91"/>
                    <a:pt x="49" y="93"/>
                    <a:pt x="49" y="95"/>
                  </a:cubicBezTo>
                  <a:cubicBezTo>
                    <a:pt x="49" y="97"/>
                    <a:pt x="49" y="97"/>
                    <a:pt x="49" y="97"/>
                  </a:cubicBezTo>
                  <a:cubicBezTo>
                    <a:pt x="49" y="186"/>
                    <a:pt x="49" y="186"/>
                    <a:pt x="49" y="186"/>
                  </a:cubicBezTo>
                  <a:cubicBezTo>
                    <a:pt x="49" y="191"/>
                    <a:pt x="48" y="194"/>
                    <a:pt x="46" y="196"/>
                  </a:cubicBezTo>
                  <a:cubicBezTo>
                    <a:pt x="45" y="198"/>
                    <a:pt x="42" y="199"/>
                    <a:pt x="37" y="200"/>
                  </a:cubicBezTo>
                  <a:cubicBezTo>
                    <a:pt x="35" y="200"/>
                    <a:pt x="34" y="201"/>
                    <a:pt x="34" y="202"/>
                  </a:cubicBezTo>
                  <a:cubicBezTo>
                    <a:pt x="34" y="203"/>
                    <a:pt x="35" y="204"/>
                    <a:pt x="37" y="204"/>
                  </a:cubicBezTo>
                  <a:cubicBezTo>
                    <a:pt x="37" y="204"/>
                    <a:pt x="39" y="204"/>
                    <a:pt x="43" y="203"/>
                  </a:cubicBezTo>
                  <a:cubicBezTo>
                    <a:pt x="44" y="203"/>
                    <a:pt x="47" y="203"/>
                    <a:pt x="49" y="203"/>
                  </a:cubicBezTo>
                  <a:cubicBezTo>
                    <a:pt x="56" y="203"/>
                    <a:pt x="56" y="203"/>
                    <a:pt x="56" y="203"/>
                  </a:cubicBezTo>
                  <a:cubicBezTo>
                    <a:pt x="63" y="203"/>
                    <a:pt x="63" y="203"/>
                    <a:pt x="63" y="203"/>
                  </a:cubicBezTo>
                  <a:cubicBezTo>
                    <a:pt x="67" y="203"/>
                    <a:pt x="70" y="203"/>
                    <a:pt x="71" y="203"/>
                  </a:cubicBezTo>
                  <a:cubicBezTo>
                    <a:pt x="73" y="204"/>
                    <a:pt x="74" y="204"/>
                    <a:pt x="75" y="204"/>
                  </a:cubicBezTo>
                  <a:cubicBezTo>
                    <a:pt x="77" y="204"/>
                    <a:pt x="78" y="203"/>
                    <a:pt x="78" y="202"/>
                  </a:cubicBezTo>
                  <a:cubicBezTo>
                    <a:pt x="78" y="201"/>
                    <a:pt x="77" y="200"/>
                    <a:pt x="74" y="200"/>
                  </a:cubicBezTo>
                  <a:cubicBezTo>
                    <a:pt x="67" y="198"/>
                    <a:pt x="63" y="194"/>
                    <a:pt x="63" y="187"/>
                  </a:cubicBezTo>
                  <a:cubicBezTo>
                    <a:pt x="63" y="184"/>
                    <a:pt x="63" y="184"/>
                    <a:pt x="63" y="184"/>
                  </a:cubicBezTo>
                  <a:cubicBezTo>
                    <a:pt x="63" y="96"/>
                    <a:pt x="63" y="96"/>
                    <a:pt x="63" y="96"/>
                  </a:cubicBezTo>
                  <a:cubicBezTo>
                    <a:pt x="63" y="93"/>
                    <a:pt x="63" y="92"/>
                    <a:pt x="64" y="91"/>
                  </a:cubicBezTo>
                  <a:cubicBezTo>
                    <a:pt x="64" y="90"/>
                    <a:pt x="66" y="90"/>
                    <a:pt x="69" y="90"/>
                  </a:cubicBezTo>
                  <a:cubicBezTo>
                    <a:pt x="94" y="90"/>
                    <a:pt x="94" y="90"/>
                    <a:pt x="94" y="90"/>
                  </a:cubicBezTo>
                  <a:cubicBezTo>
                    <a:pt x="99" y="90"/>
                    <a:pt x="102" y="90"/>
                    <a:pt x="104" y="92"/>
                  </a:cubicBezTo>
                  <a:close/>
                  <a:moveTo>
                    <a:pt x="152" y="88"/>
                  </a:moveTo>
                  <a:cubicBezTo>
                    <a:pt x="153" y="87"/>
                    <a:pt x="156" y="87"/>
                    <a:pt x="159" y="87"/>
                  </a:cubicBezTo>
                  <a:cubicBezTo>
                    <a:pt x="173" y="87"/>
                    <a:pt x="173" y="87"/>
                    <a:pt x="173" y="87"/>
                  </a:cubicBezTo>
                  <a:cubicBezTo>
                    <a:pt x="183" y="87"/>
                    <a:pt x="189" y="87"/>
                    <a:pt x="192" y="88"/>
                  </a:cubicBezTo>
                  <a:cubicBezTo>
                    <a:pt x="196" y="89"/>
                    <a:pt x="198" y="91"/>
                    <a:pt x="199" y="94"/>
                  </a:cubicBezTo>
                  <a:cubicBezTo>
                    <a:pt x="200" y="95"/>
                    <a:pt x="200" y="97"/>
                    <a:pt x="200" y="99"/>
                  </a:cubicBezTo>
                  <a:cubicBezTo>
                    <a:pt x="200" y="101"/>
                    <a:pt x="200" y="101"/>
                    <a:pt x="200" y="101"/>
                  </a:cubicBezTo>
                  <a:cubicBezTo>
                    <a:pt x="200" y="103"/>
                    <a:pt x="201" y="104"/>
                    <a:pt x="202" y="104"/>
                  </a:cubicBezTo>
                  <a:cubicBezTo>
                    <a:pt x="203" y="104"/>
                    <a:pt x="204" y="104"/>
                    <a:pt x="204" y="103"/>
                  </a:cubicBezTo>
                  <a:cubicBezTo>
                    <a:pt x="204" y="102"/>
                    <a:pt x="205" y="100"/>
                    <a:pt x="205" y="96"/>
                  </a:cubicBezTo>
                  <a:cubicBezTo>
                    <a:pt x="205" y="91"/>
                    <a:pt x="205" y="91"/>
                    <a:pt x="205" y="91"/>
                  </a:cubicBezTo>
                  <a:cubicBezTo>
                    <a:pt x="206" y="87"/>
                    <a:pt x="206" y="85"/>
                    <a:pt x="206" y="84"/>
                  </a:cubicBezTo>
                  <a:cubicBezTo>
                    <a:pt x="206" y="83"/>
                    <a:pt x="206" y="82"/>
                    <a:pt x="206" y="82"/>
                  </a:cubicBezTo>
                  <a:cubicBezTo>
                    <a:pt x="206" y="80"/>
                    <a:pt x="205" y="79"/>
                    <a:pt x="203" y="79"/>
                  </a:cubicBezTo>
                  <a:cubicBezTo>
                    <a:pt x="203" y="79"/>
                    <a:pt x="201" y="79"/>
                    <a:pt x="200" y="80"/>
                  </a:cubicBezTo>
                  <a:cubicBezTo>
                    <a:pt x="199" y="80"/>
                    <a:pt x="197" y="80"/>
                    <a:pt x="193" y="80"/>
                  </a:cubicBezTo>
                  <a:cubicBezTo>
                    <a:pt x="181" y="81"/>
                    <a:pt x="181" y="81"/>
                    <a:pt x="181" y="81"/>
                  </a:cubicBezTo>
                  <a:cubicBezTo>
                    <a:pt x="175" y="81"/>
                    <a:pt x="169" y="81"/>
                    <a:pt x="161" y="81"/>
                  </a:cubicBezTo>
                  <a:cubicBezTo>
                    <a:pt x="149" y="81"/>
                    <a:pt x="139" y="81"/>
                    <a:pt x="131" y="80"/>
                  </a:cubicBezTo>
                  <a:cubicBezTo>
                    <a:pt x="128" y="79"/>
                    <a:pt x="126" y="79"/>
                    <a:pt x="125" y="79"/>
                  </a:cubicBezTo>
                  <a:cubicBezTo>
                    <a:pt x="122" y="79"/>
                    <a:pt x="121" y="80"/>
                    <a:pt x="121" y="82"/>
                  </a:cubicBezTo>
                  <a:cubicBezTo>
                    <a:pt x="121" y="83"/>
                    <a:pt x="121" y="83"/>
                    <a:pt x="123" y="83"/>
                  </a:cubicBezTo>
                  <a:cubicBezTo>
                    <a:pt x="129" y="83"/>
                    <a:pt x="132" y="85"/>
                    <a:pt x="134" y="88"/>
                  </a:cubicBezTo>
                  <a:cubicBezTo>
                    <a:pt x="136" y="91"/>
                    <a:pt x="137" y="96"/>
                    <a:pt x="137" y="105"/>
                  </a:cubicBezTo>
                  <a:cubicBezTo>
                    <a:pt x="137" y="180"/>
                    <a:pt x="137" y="180"/>
                    <a:pt x="137" y="180"/>
                  </a:cubicBezTo>
                  <a:cubicBezTo>
                    <a:pt x="137" y="186"/>
                    <a:pt x="137" y="186"/>
                    <a:pt x="137" y="186"/>
                  </a:cubicBezTo>
                  <a:cubicBezTo>
                    <a:pt x="137" y="193"/>
                    <a:pt x="135" y="198"/>
                    <a:pt x="130" y="199"/>
                  </a:cubicBezTo>
                  <a:cubicBezTo>
                    <a:pt x="127" y="200"/>
                    <a:pt x="127" y="200"/>
                    <a:pt x="127" y="200"/>
                  </a:cubicBezTo>
                  <a:cubicBezTo>
                    <a:pt x="126" y="200"/>
                    <a:pt x="125" y="201"/>
                    <a:pt x="125" y="202"/>
                  </a:cubicBezTo>
                  <a:cubicBezTo>
                    <a:pt x="125" y="203"/>
                    <a:pt x="126" y="204"/>
                    <a:pt x="128" y="204"/>
                  </a:cubicBezTo>
                  <a:cubicBezTo>
                    <a:pt x="128" y="204"/>
                    <a:pt x="130" y="204"/>
                    <a:pt x="132" y="203"/>
                  </a:cubicBezTo>
                  <a:cubicBezTo>
                    <a:pt x="137" y="202"/>
                    <a:pt x="144" y="202"/>
                    <a:pt x="154" y="202"/>
                  </a:cubicBezTo>
                  <a:cubicBezTo>
                    <a:pt x="162" y="202"/>
                    <a:pt x="171" y="203"/>
                    <a:pt x="183" y="204"/>
                  </a:cubicBezTo>
                  <a:cubicBezTo>
                    <a:pt x="185" y="204"/>
                    <a:pt x="188" y="204"/>
                    <a:pt x="189" y="204"/>
                  </a:cubicBezTo>
                  <a:cubicBezTo>
                    <a:pt x="197" y="204"/>
                    <a:pt x="204" y="201"/>
                    <a:pt x="209" y="194"/>
                  </a:cubicBezTo>
                  <a:cubicBezTo>
                    <a:pt x="214" y="189"/>
                    <a:pt x="216" y="185"/>
                    <a:pt x="216" y="181"/>
                  </a:cubicBezTo>
                  <a:cubicBezTo>
                    <a:pt x="216" y="179"/>
                    <a:pt x="215" y="178"/>
                    <a:pt x="214" y="178"/>
                  </a:cubicBezTo>
                  <a:cubicBezTo>
                    <a:pt x="214" y="178"/>
                    <a:pt x="213" y="179"/>
                    <a:pt x="212" y="180"/>
                  </a:cubicBezTo>
                  <a:cubicBezTo>
                    <a:pt x="206" y="190"/>
                    <a:pt x="190" y="196"/>
                    <a:pt x="167" y="196"/>
                  </a:cubicBezTo>
                  <a:cubicBezTo>
                    <a:pt x="160" y="196"/>
                    <a:pt x="155" y="195"/>
                    <a:pt x="153" y="194"/>
                  </a:cubicBezTo>
                  <a:cubicBezTo>
                    <a:pt x="152" y="193"/>
                    <a:pt x="151" y="189"/>
                    <a:pt x="151" y="184"/>
                  </a:cubicBezTo>
                  <a:cubicBezTo>
                    <a:pt x="151" y="151"/>
                    <a:pt x="151" y="151"/>
                    <a:pt x="151" y="151"/>
                  </a:cubicBezTo>
                  <a:cubicBezTo>
                    <a:pt x="151" y="149"/>
                    <a:pt x="151" y="149"/>
                    <a:pt x="151" y="149"/>
                  </a:cubicBezTo>
                  <a:cubicBezTo>
                    <a:pt x="151" y="147"/>
                    <a:pt x="151" y="146"/>
                    <a:pt x="152" y="145"/>
                  </a:cubicBezTo>
                  <a:cubicBezTo>
                    <a:pt x="153" y="144"/>
                    <a:pt x="155" y="144"/>
                    <a:pt x="158" y="144"/>
                  </a:cubicBezTo>
                  <a:cubicBezTo>
                    <a:pt x="178" y="144"/>
                    <a:pt x="178" y="144"/>
                    <a:pt x="178" y="144"/>
                  </a:cubicBezTo>
                  <a:cubicBezTo>
                    <a:pt x="183" y="144"/>
                    <a:pt x="186" y="145"/>
                    <a:pt x="188" y="146"/>
                  </a:cubicBezTo>
                  <a:cubicBezTo>
                    <a:pt x="191" y="148"/>
                    <a:pt x="192" y="150"/>
                    <a:pt x="193" y="154"/>
                  </a:cubicBezTo>
                  <a:cubicBezTo>
                    <a:pt x="193" y="157"/>
                    <a:pt x="193" y="157"/>
                    <a:pt x="193" y="157"/>
                  </a:cubicBezTo>
                  <a:cubicBezTo>
                    <a:pt x="193" y="158"/>
                    <a:pt x="194" y="159"/>
                    <a:pt x="196" y="159"/>
                  </a:cubicBezTo>
                  <a:cubicBezTo>
                    <a:pt x="197" y="159"/>
                    <a:pt x="197" y="158"/>
                    <a:pt x="197" y="157"/>
                  </a:cubicBezTo>
                  <a:cubicBezTo>
                    <a:pt x="197" y="156"/>
                    <a:pt x="197" y="155"/>
                    <a:pt x="197" y="154"/>
                  </a:cubicBezTo>
                  <a:cubicBezTo>
                    <a:pt x="197" y="150"/>
                    <a:pt x="197" y="147"/>
                    <a:pt x="197" y="143"/>
                  </a:cubicBezTo>
                  <a:cubicBezTo>
                    <a:pt x="197" y="138"/>
                    <a:pt x="197" y="133"/>
                    <a:pt x="197" y="127"/>
                  </a:cubicBezTo>
                  <a:cubicBezTo>
                    <a:pt x="197" y="127"/>
                    <a:pt x="197" y="126"/>
                    <a:pt x="197" y="125"/>
                  </a:cubicBezTo>
                  <a:cubicBezTo>
                    <a:pt x="197" y="124"/>
                    <a:pt x="197" y="123"/>
                    <a:pt x="196" y="123"/>
                  </a:cubicBezTo>
                  <a:cubicBezTo>
                    <a:pt x="194" y="123"/>
                    <a:pt x="194" y="124"/>
                    <a:pt x="193" y="125"/>
                  </a:cubicBezTo>
                  <a:cubicBezTo>
                    <a:pt x="193" y="129"/>
                    <a:pt x="192" y="132"/>
                    <a:pt x="191" y="133"/>
                  </a:cubicBezTo>
                  <a:cubicBezTo>
                    <a:pt x="190" y="134"/>
                    <a:pt x="188" y="135"/>
                    <a:pt x="185" y="135"/>
                  </a:cubicBezTo>
                  <a:cubicBezTo>
                    <a:pt x="181" y="136"/>
                    <a:pt x="176" y="136"/>
                    <a:pt x="170" y="136"/>
                  </a:cubicBezTo>
                  <a:cubicBezTo>
                    <a:pt x="156" y="136"/>
                    <a:pt x="156" y="136"/>
                    <a:pt x="156" y="136"/>
                  </a:cubicBezTo>
                  <a:cubicBezTo>
                    <a:pt x="153" y="136"/>
                    <a:pt x="152" y="136"/>
                    <a:pt x="151" y="136"/>
                  </a:cubicBezTo>
                  <a:cubicBezTo>
                    <a:pt x="151" y="135"/>
                    <a:pt x="151" y="133"/>
                    <a:pt x="151" y="131"/>
                  </a:cubicBezTo>
                  <a:cubicBezTo>
                    <a:pt x="151" y="95"/>
                    <a:pt x="151" y="95"/>
                    <a:pt x="151" y="95"/>
                  </a:cubicBezTo>
                  <a:cubicBezTo>
                    <a:pt x="151" y="91"/>
                    <a:pt x="151" y="89"/>
                    <a:pt x="152" y="88"/>
                  </a:cubicBezTo>
                  <a:close/>
                  <a:moveTo>
                    <a:pt x="333" y="109"/>
                  </a:moveTo>
                  <a:cubicBezTo>
                    <a:pt x="333" y="99"/>
                    <a:pt x="333" y="99"/>
                    <a:pt x="333" y="99"/>
                  </a:cubicBezTo>
                  <a:cubicBezTo>
                    <a:pt x="333" y="94"/>
                    <a:pt x="334" y="90"/>
                    <a:pt x="335" y="88"/>
                  </a:cubicBezTo>
                  <a:cubicBezTo>
                    <a:pt x="336" y="85"/>
                    <a:pt x="339" y="84"/>
                    <a:pt x="342" y="83"/>
                  </a:cubicBezTo>
                  <a:cubicBezTo>
                    <a:pt x="344" y="83"/>
                    <a:pt x="344" y="82"/>
                    <a:pt x="344" y="81"/>
                  </a:cubicBezTo>
                  <a:cubicBezTo>
                    <a:pt x="344" y="80"/>
                    <a:pt x="343" y="80"/>
                    <a:pt x="342" y="80"/>
                  </a:cubicBezTo>
                  <a:cubicBezTo>
                    <a:pt x="341" y="80"/>
                    <a:pt x="339" y="80"/>
                    <a:pt x="337" y="80"/>
                  </a:cubicBezTo>
                  <a:cubicBezTo>
                    <a:pt x="335" y="80"/>
                    <a:pt x="332" y="81"/>
                    <a:pt x="328" y="81"/>
                  </a:cubicBezTo>
                  <a:cubicBezTo>
                    <a:pt x="321" y="81"/>
                    <a:pt x="316" y="80"/>
                    <a:pt x="312" y="80"/>
                  </a:cubicBezTo>
                  <a:cubicBezTo>
                    <a:pt x="310" y="80"/>
                    <a:pt x="309" y="80"/>
                    <a:pt x="308" y="80"/>
                  </a:cubicBezTo>
                  <a:cubicBezTo>
                    <a:pt x="306" y="80"/>
                    <a:pt x="306" y="80"/>
                    <a:pt x="306" y="81"/>
                  </a:cubicBezTo>
                  <a:cubicBezTo>
                    <a:pt x="306" y="83"/>
                    <a:pt x="306" y="83"/>
                    <a:pt x="308" y="84"/>
                  </a:cubicBezTo>
                  <a:cubicBezTo>
                    <a:pt x="314" y="85"/>
                    <a:pt x="318" y="86"/>
                    <a:pt x="321" y="88"/>
                  </a:cubicBezTo>
                  <a:cubicBezTo>
                    <a:pt x="323" y="90"/>
                    <a:pt x="325" y="94"/>
                    <a:pt x="325" y="99"/>
                  </a:cubicBezTo>
                  <a:cubicBezTo>
                    <a:pt x="326" y="120"/>
                    <a:pt x="326" y="120"/>
                    <a:pt x="326" y="120"/>
                  </a:cubicBezTo>
                  <a:cubicBezTo>
                    <a:pt x="326" y="132"/>
                    <a:pt x="326" y="132"/>
                    <a:pt x="326" y="132"/>
                  </a:cubicBezTo>
                  <a:cubicBezTo>
                    <a:pt x="326" y="176"/>
                    <a:pt x="326" y="176"/>
                    <a:pt x="326" y="176"/>
                  </a:cubicBezTo>
                  <a:cubicBezTo>
                    <a:pt x="326" y="177"/>
                    <a:pt x="326" y="177"/>
                    <a:pt x="325" y="177"/>
                  </a:cubicBezTo>
                  <a:cubicBezTo>
                    <a:pt x="325" y="178"/>
                    <a:pt x="324" y="177"/>
                    <a:pt x="323" y="175"/>
                  </a:cubicBezTo>
                  <a:cubicBezTo>
                    <a:pt x="241" y="82"/>
                    <a:pt x="241" y="82"/>
                    <a:pt x="241" y="82"/>
                  </a:cubicBezTo>
                  <a:cubicBezTo>
                    <a:pt x="239" y="81"/>
                    <a:pt x="238" y="80"/>
                    <a:pt x="236" y="80"/>
                  </a:cubicBezTo>
                  <a:cubicBezTo>
                    <a:pt x="235" y="80"/>
                    <a:pt x="234" y="80"/>
                    <a:pt x="233" y="80"/>
                  </a:cubicBezTo>
                  <a:cubicBezTo>
                    <a:pt x="231" y="80"/>
                    <a:pt x="231" y="80"/>
                    <a:pt x="231" y="80"/>
                  </a:cubicBezTo>
                  <a:cubicBezTo>
                    <a:pt x="225" y="80"/>
                    <a:pt x="225" y="80"/>
                    <a:pt x="225" y="80"/>
                  </a:cubicBezTo>
                  <a:cubicBezTo>
                    <a:pt x="222" y="80"/>
                    <a:pt x="222" y="80"/>
                    <a:pt x="222" y="80"/>
                  </a:cubicBezTo>
                  <a:cubicBezTo>
                    <a:pt x="221" y="80"/>
                    <a:pt x="221" y="80"/>
                    <a:pt x="220" y="80"/>
                  </a:cubicBezTo>
                  <a:cubicBezTo>
                    <a:pt x="219" y="80"/>
                    <a:pt x="218" y="80"/>
                    <a:pt x="218" y="81"/>
                  </a:cubicBezTo>
                  <a:cubicBezTo>
                    <a:pt x="218" y="82"/>
                    <a:pt x="219" y="83"/>
                    <a:pt x="221" y="83"/>
                  </a:cubicBezTo>
                  <a:cubicBezTo>
                    <a:pt x="227" y="84"/>
                    <a:pt x="232" y="87"/>
                    <a:pt x="235" y="93"/>
                  </a:cubicBezTo>
                  <a:cubicBezTo>
                    <a:pt x="238" y="99"/>
                    <a:pt x="240" y="107"/>
                    <a:pt x="240" y="118"/>
                  </a:cubicBezTo>
                  <a:cubicBezTo>
                    <a:pt x="240" y="178"/>
                    <a:pt x="240" y="178"/>
                    <a:pt x="240" y="178"/>
                  </a:cubicBezTo>
                  <a:cubicBezTo>
                    <a:pt x="240" y="185"/>
                    <a:pt x="239" y="190"/>
                    <a:pt x="237" y="192"/>
                  </a:cubicBezTo>
                  <a:cubicBezTo>
                    <a:pt x="236" y="195"/>
                    <a:pt x="232" y="198"/>
                    <a:pt x="227" y="199"/>
                  </a:cubicBezTo>
                  <a:cubicBezTo>
                    <a:pt x="225" y="200"/>
                    <a:pt x="225" y="201"/>
                    <a:pt x="225" y="202"/>
                  </a:cubicBezTo>
                  <a:cubicBezTo>
                    <a:pt x="225" y="203"/>
                    <a:pt x="226" y="203"/>
                    <a:pt x="227" y="203"/>
                  </a:cubicBezTo>
                  <a:cubicBezTo>
                    <a:pt x="228" y="203"/>
                    <a:pt x="229" y="203"/>
                    <a:pt x="230" y="203"/>
                  </a:cubicBezTo>
                  <a:cubicBezTo>
                    <a:pt x="233" y="203"/>
                    <a:pt x="235" y="202"/>
                    <a:pt x="237" y="202"/>
                  </a:cubicBezTo>
                  <a:cubicBezTo>
                    <a:pt x="241" y="202"/>
                    <a:pt x="241" y="202"/>
                    <a:pt x="241" y="202"/>
                  </a:cubicBezTo>
                  <a:cubicBezTo>
                    <a:pt x="250" y="203"/>
                    <a:pt x="250" y="203"/>
                    <a:pt x="250" y="203"/>
                  </a:cubicBezTo>
                  <a:cubicBezTo>
                    <a:pt x="255" y="203"/>
                    <a:pt x="258" y="203"/>
                    <a:pt x="258" y="203"/>
                  </a:cubicBezTo>
                  <a:cubicBezTo>
                    <a:pt x="259" y="203"/>
                    <a:pt x="260" y="203"/>
                    <a:pt x="261" y="203"/>
                  </a:cubicBezTo>
                  <a:cubicBezTo>
                    <a:pt x="262" y="203"/>
                    <a:pt x="263" y="203"/>
                    <a:pt x="263" y="202"/>
                  </a:cubicBezTo>
                  <a:cubicBezTo>
                    <a:pt x="263" y="200"/>
                    <a:pt x="262" y="200"/>
                    <a:pt x="260" y="199"/>
                  </a:cubicBezTo>
                  <a:cubicBezTo>
                    <a:pt x="255" y="199"/>
                    <a:pt x="252" y="198"/>
                    <a:pt x="250" y="196"/>
                  </a:cubicBezTo>
                  <a:cubicBezTo>
                    <a:pt x="249" y="195"/>
                    <a:pt x="248" y="192"/>
                    <a:pt x="247" y="188"/>
                  </a:cubicBezTo>
                  <a:cubicBezTo>
                    <a:pt x="247" y="182"/>
                    <a:pt x="247" y="182"/>
                    <a:pt x="247" y="182"/>
                  </a:cubicBezTo>
                  <a:cubicBezTo>
                    <a:pt x="247" y="178"/>
                    <a:pt x="247" y="178"/>
                    <a:pt x="247" y="178"/>
                  </a:cubicBezTo>
                  <a:cubicBezTo>
                    <a:pt x="247" y="117"/>
                    <a:pt x="247" y="117"/>
                    <a:pt x="247" y="117"/>
                  </a:cubicBezTo>
                  <a:cubicBezTo>
                    <a:pt x="247" y="115"/>
                    <a:pt x="248" y="113"/>
                    <a:pt x="249" y="113"/>
                  </a:cubicBezTo>
                  <a:cubicBezTo>
                    <a:pt x="249" y="113"/>
                    <a:pt x="250" y="113"/>
                    <a:pt x="250" y="114"/>
                  </a:cubicBezTo>
                  <a:cubicBezTo>
                    <a:pt x="251" y="115"/>
                    <a:pt x="251" y="115"/>
                    <a:pt x="251" y="115"/>
                  </a:cubicBezTo>
                  <a:cubicBezTo>
                    <a:pt x="326" y="201"/>
                    <a:pt x="326" y="201"/>
                    <a:pt x="326" y="201"/>
                  </a:cubicBezTo>
                  <a:cubicBezTo>
                    <a:pt x="328" y="203"/>
                    <a:pt x="328" y="203"/>
                    <a:pt x="328" y="203"/>
                  </a:cubicBezTo>
                  <a:cubicBezTo>
                    <a:pt x="329" y="204"/>
                    <a:pt x="329" y="204"/>
                    <a:pt x="330" y="204"/>
                  </a:cubicBezTo>
                  <a:cubicBezTo>
                    <a:pt x="332" y="204"/>
                    <a:pt x="332" y="203"/>
                    <a:pt x="333" y="202"/>
                  </a:cubicBezTo>
                  <a:cubicBezTo>
                    <a:pt x="333" y="200"/>
                    <a:pt x="333" y="196"/>
                    <a:pt x="333" y="190"/>
                  </a:cubicBezTo>
                  <a:cubicBezTo>
                    <a:pt x="333" y="115"/>
                    <a:pt x="333" y="115"/>
                    <a:pt x="333" y="115"/>
                  </a:cubicBezTo>
                  <a:cubicBezTo>
                    <a:pt x="333" y="109"/>
                    <a:pt x="333" y="109"/>
                    <a:pt x="333" y="109"/>
                  </a:cubicBezTo>
                  <a:close/>
                  <a:moveTo>
                    <a:pt x="463" y="109"/>
                  </a:moveTo>
                  <a:cubicBezTo>
                    <a:pt x="463" y="99"/>
                    <a:pt x="463" y="99"/>
                    <a:pt x="463" y="99"/>
                  </a:cubicBezTo>
                  <a:cubicBezTo>
                    <a:pt x="463" y="94"/>
                    <a:pt x="463" y="90"/>
                    <a:pt x="465" y="88"/>
                  </a:cubicBezTo>
                  <a:cubicBezTo>
                    <a:pt x="466" y="85"/>
                    <a:pt x="468" y="84"/>
                    <a:pt x="472" y="83"/>
                  </a:cubicBezTo>
                  <a:cubicBezTo>
                    <a:pt x="473" y="83"/>
                    <a:pt x="474" y="82"/>
                    <a:pt x="474" y="81"/>
                  </a:cubicBezTo>
                  <a:cubicBezTo>
                    <a:pt x="474" y="80"/>
                    <a:pt x="473" y="80"/>
                    <a:pt x="471" y="80"/>
                  </a:cubicBezTo>
                  <a:cubicBezTo>
                    <a:pt x="470" y="80"/>
                    <a:pt x="469" y="80"/>
                    <a:pt x="467" y="80"/>
                  </a:cubicBezTo>
                  <a:cubicBezTo>
                    <a:pt x="465" y="80"/>
                    <a:pt x="462" y="81"/>
                    <a:pt x="458" y="81"/>
                  </a:cubicBezTo>
                  <a:cubicBezTo>
                    <a:pt x="451" y="81"/>
                    <a:pt x="445" y="80"/>
                    <a:pt x="441" y="80"/>
                  </a:cubicBezTo>
                  <a:cubicBezTo>
                    <a:pt x="440" y="80"/>
                    <a:pt x="438" y="80"/>
                    <a:pt x="438" y="80"/>
                  </a:cubicBezTo>
                  <a:cubicBezTo>
                    <a:pt x="436" y="80"/>
                    <a:pt x="435" y="80"/>
                    <a:pt x="435" y="81"/>
                  </a:cubicBezTo>
                  <a:cubicBezTo>
                    <a:pt x="435" y="83"/>
                    <a:pt x="436" y="83"/>
                    <a:pt x="438" y="84"/>
                  </a:cubicBezTo>
                  <a:cubicBezTo>
                    <a:pt x="444" y="85"/>
                    <a:pt x="448" y="86"/>
                    <a:pt x="450" y="88"/>
                  </a:cubicBezTo>
                  <a:cubicBezTo>
                    <a:pt x="453" y="90"/>
                    <a:pt x="454" y="94"/>
                    <a:pt x="455" y="99"/>
                  </a:cubicBezTo>
                  <a:cubicBezTo>
                    <a:pt x="456" y="120"/>
                    <a:pt x="456" y="120"/>
                    <a:pt x="456" y="120"/>
                  </a:cubicBezTo>
                  <a:cubicBezTo>
                    <a:pt x="456" y="132"/>
                    <a:pt x="456" y="132"/>
                    <a:pt x="456" y="132"/>
                  </a:cubicBezTo>
                  <a:cubicBezTo>
                    <a:pt x="456" y="176"/>
                    <a:pt x="456" y="176"/>
                    <a:pt x="456" y="176"/>
                  </a:cubicBezTo>
                  <a:cubicBezTo>
                    <a:pt x="456" y="177"/>
                    <a:pt x="455" y="177"/>
                    <a:pt x="455" y="177"/>
                  </a:cubicBezTo>
                  <a:cubicBezTo>
                    <a:pt x="454" y="178"/>
                    <a:pt x="454" y="177"/>
                    <a:pt x="452" y="175"/>
                  </a:cubicBezTo>
                  <a:cubicBezTo>
                    <a:pt x="370" y="82"/>
                    <a:pt x="370" y="82"/>
                    <a:pt x="370" y="82"/>
                  </a:cubicBezTo>
                  <a:cubicBezTo>
                    <a:pt x="369" y="81"/>
                    <a:pt x="367" y="80"/>
                    <a:pt x="366" y="80"/>
                  </a:cubicBezTo>
                  <a:cubicBezTo>
                    <a:pt x="365" y="80"/>
                    <a:pt x="364" y="80"/>
                    <a:pt x="362" y="80"/>
                  </a:cubicBezTo>
                  <a:cubicBezTo>
                    <a:pt x="361" y="80"/>
                    <a:pt x="361" y="80"/>
                    <a:pt x="361" y="80"/>
                  </a:cubicBezTo>
                  <a:cubicBezTo>
                    <a:pt x="355" y="80"/>
                    <a:pt x="355" y="80"/>
                    <a:pt x="355" y="80"/>
                  </a:cubicBezTo>
                  <a:cubicBezTo>
                    <a:pt x="351" y="80"/>
                    <a:pt x="351" y="80"/>
                    <a:pt x="351" y="80"/>
                  </a:cubicBezTo>
                  <a:cubicBezTo>
                    <a:pt x="351" y="80"/>
                    <a:pt x="350" y="80"/>
                    <a:pt x="350" y="80"/>
                  </a:cubicBezTo>
                  <a:cubicBezTo>
                    <a:pt x="349" y="80"/>
                    <a:pt x="348" y="80"/>
                    <a:pt x="348" y="81"/>
                  </a:cubicBezTo>
                  <a:cubicBezTo>
                    <a:pt x="348" y="82"/>
                    <a:pt x="349" y="83"/>
                    <a:pt x="350" y="83"/>
                  </a:cubicBezTo>
                  <a:cubicBezTo>
                    <a:pt x="357" y="84"/>
                    <a:pt x="361" y="87"/>
                    <a:pt x="365" y="93"/>
                  </a:cubicBezTo>
                  <a:cubicBezTo>
                    <a:pt x="368" y="99"/>
                    <a:pt x="369" y="107"/>
                    <a:pt x="369" y="118"/>
                  </a:cubicBezTo>
                  <a:cubicBezTo>
                    <a:pt x="369" y="178"/>
                    <a:pt x="369" y="178"/>
                    <a:pt x="369" y="178"/>
                  </a:cubicBezTo>
                  <a:cubicBezTo>
                    <a:pt x="369" y="185"/>
                    <a:pt x="369" y="190"/>
                    <a:pt x="367" y="192"/>
                  </a:cubicBezTo>
                  <a:cubicBezTo>
                    <a:pt x="365" y="195"/>
                    <a:pt x="362" y="198"/>
                    <a:pt x="357" y="199"/>
                  </a:cubicBezTo>
                  <a:cubicBezTo>
                    <a:pt x="355" y="200"/>
                    <a:pt x="354" y="201"/>
                    <a:pt x="354" y="202"/>
                  </a:cubicBezTo>
                  <a:cubicBezTo>
                    <a:pt x="354" y="203"/>
                    <a:pt x="355" y="203"/>
                    <a:pt x="357" y="203"/>
                  </a:cubicBezTo>
                  <a:cubicBezTo>
                    <a:pt x="357" y="203"/>
                    <a:pt x="358" y="203"/>
                    <a:pt x="360" y="203"/>
                  </a:cubicBezTo>
                  <a:cubicBezTo>
                    <a:pt x="362" y="203"/>
                    <a:pt x="364" y="202"/>
                    <a:pt x="367" y="202"/>
                  </a:cubicBezTo>
                  <a:cubicBezTo>
                    <a:pt x="371" y="202"/>
                    <a:pt x="371" y="202"/>
                    <a:pt x="371" y="202"/>
                  </a:cubicBezTo>
                  <a:cubicBezTo>
                    <a:pt x="380" y="203"/>
                    <a:pt x="380" y="203"/>
                    <a:pt x="380" y="203"/>
                  </a:cubicBezTo>
                  <a:cubicBezTo>
                    <a:pt x="384" y="203"/>
                    <a:pt x="387" y="203"/>
                    <a:pt x="388" y="203"/>
                  </a:cubicBezTo>
                  <a:cubicBezTo>
                    <a:pt x="389" y="203"/>
                    <a:pt x="390" y="203"/>
                    <a:pt x="390" y="203"/>
                  </a:cubicBezTo>
                  <a:cubicBezTo>
                    <a:pt x="392" y="203"/>
                    <a:pt x="392" y="203"/>
                    <a:pt x="392" y="202"/>
                  </a:cubicBezTo>
                  <a:cubicBezTo>
                    <a:pt x="392" y="200"/>
                    <a:pt x="391" y="200"/>
                    <a:pt x="389" y="199"/>
                  </a:cubicBezTo>
                  <a:cubicBezTo>
                    <a:pt x="385" y="199"/>
                    <a:pt x="381" y="198"/>
                    <a:pt x="380" y="196"/>
                  </a:cubicBezTo>
                  <a:cubicBezTo>
                    <a:pt x="378" y="195"/>
                    <a:pt x="377" y="192"/>
                    <a:pt x="377" y="188"/>
                  </a:cubicBezTo>
                  <a:cubicBezTo>
                    <a:pt x="377" y="182"/>
                    <a:pt x="377" y="182"/>
                    <a:pt x="377" y="182"/>
                  </a:cubicBezTo>
                  <a:cubicBezTo>
                    <a:pt x="377" y="178"/>
                    <a:pt x="377" y="178"/>
                    <a:pt x="377" y="178"/>
                  </a:cubicBezTo>
                  <a:cubicBezTo>
                    <a:pt x="377" y="117"/>
                    <a:pt x="377" y="117"/>
                    <a:pt x="377" y="117"/>
                  </a:cubicBezTo>
                  <a:cubicBezTo>
                    <a:pt x="377" y="115"/>
                    <a:pt x="377" y="113"/>
                    <a:pt x="378" y="113"/>
                  </a:cubicBezTo>
                  <a:cubicBezTo>
                    <a:pt x="379" y="113"/>
                    <a:pt x="379" y="113"/>
                    <a:pt x="380" y="114"/>
                  </a:cubicBezTo>
                  <a:cubicBezTo>
                    <a:pt x="380" y="115"/>
                    <a:pt x="380" y="115"/>
                    <a:pt x="380" y="115"/>
                  </a:cubicBezTo>
                  <a:cubicBezTo>
                    <a:pt x="456" y="201"/>
                    <a:pt x="456" y="201"/>
                    <a:pt x="456" y="201"/>
                  </a:cubicBezTo>
                  <a:cubicBezTo>
                    <a:pt x="458" y="203"/>
                    <a:pt x="458" y="203"/>
                    <a:pt x="458" y="203"/>
                  </a:cubicBezTo>
                  <a:cubicBezTo>
                    <a:pt x="458" y="204"/>
                    <a:pt x="459" y="204"/>
                    <a:pt x="460" y="204"/>
                  </a:cubicBezTo>
                  <a:cubicBezTo>
                    <a:pt x="461" y="204"/>
                    <a:pt x="462" y="203"/>
                    <a:pt x="462" y="202"/>
                  </a:cubicBezTo>
                  <a:cubicBezTo>
                    <a:pt x="463" y="200"/>
                    <a:pt x="463" y="196"/>
                    <a:pt x="463" y="190"/>
                  </a:cubicBezTo>
                  <a:cubicBezTo>
                    <a:pt x="463" y="115"/>
                    <a:pt x="463" y="115"/>
                    <a:pt x="463" y="115"/>
                  </a:cubicBezTo>
                  <a:cubicBezTo>
                    <a:pt x="463" y="109"/>
                    <a:pt x="463" y="109"/>
                    <a:pt x="463" y="109"/>
                  </a:cubicBezTo>
                  <a:close/>
                  <a:moveTo>
                    <a:pt x="512" y="88"/>
                  </a:moveTo>
                  <a:cubicBezTo>
                    <a:pt x="513" y="87"/>
                    <a:pt x="515" y="87"/>
                    <a:pt x="519" y="87"/>
                  </a:cubicBezTo>
                  <a:cubicBezTo>
                    <a:pt x="533" y="87"/>
                    <a:pt x="533" y="87"/>
                    <a:pt x="533" y="87"/>
                  </a:cubicBezTo>
                  <a:cubicBezTo>
                    <a:pt x="542" y="87"/>
                    <a:pt x="548" y="87"/>
                    <a:pt x="552" y="88"/>
                  </a:cubicBezTo>
                  <a:cubicBezTo>
                    <a:pt x="555" y="89"/>
                    <a:pt x="558" y="91"/>
                    <a:pt x="559" y="94"/>
                  </a:cubicBezTo>
                  <a:cubicBezTo>
                    <a:pt x="559" y="95"/>
                    <a:pt x="560" y="97"/>
                    <a:pt x="560" y="99"/>
                  </a:cubicBezTo>
                  <a:cubicBezTo>
                    <a:pt x="560" y="101"/>
                    <a:pt x="560" y="101"/>
                    <a:pt x="560" y="101"/>
                  </a:cubicBezTo>
                  <a:cubicBezTo>
                    <a:pt x="560" y="103"/>
                    <a:pt x="560" y="104"/>
                    <a:pt x="562" y="104"/>
                  </a:cubicBezTo>
                  <a:cubicBezTo>
                    <a:pt x="563" y="104"/>
                    <a:pt x="563" y="104"/>
                    <a:pt x="564" y="103"/>
                  </a:cubicBezTo>
                  <a:cubicBezTo>
                    <a:pt x="564" y="102"/>
                    <a:pt x="564" y="100"/>
                    <a:pt x="564" y="96"/>
                  </a:cubicBezTo>
                  <a:cubicBezTo>
                    <a:pt x="565" y="91"/>
                    <a:pt x="565" y="91"/>
                    <a:pt x="565" y="91"/>
                  </a:cubicBezTo>
                  <a:cubicBezTo>
                    <a:pt x="565" y="87"/>
                    <a:pt x="565" y="85"/>
                    <a:pt x="566" y="84"/>
                  </a:cubicBezTo>
                  <a:cubicBezTo>
                    <a:pt x="566" y="83"/>
                    <a:pt x="566" y="82"/>
                    <a:pt x="566" y="82"/>
                  </a:cubicBezTo>
                  <a:cubicBezTo>
                    <a:pt x="566" y="80"/>
                    <a:pt x="565" y="79"/>
                    <a:pt x="563" y="79"/>
                  </a:cubicBezTo>
                  <a:cubicBezTo>
                    <a:pt x="562" y="79"/>
                    <a:pt x="561" y="79"/>
                    <a:pt x="559" y="80"/>
                  </a:cubicBezTo>
                  <a:cubicBezTo>
                    <a:pt x="559" y="80"/>
                    <a:pt x="556" y="80"/>
                    <a:pt x="553" y="80"/>
                  </a:cubicBezTo>
                  <a:cubicBezTo>
                    <a:pt x="540" y="81"/>
                    <a:pt x="540" y="81"/>
                    <a:pt x="540" y="81"/>
                  </a:cubicBezTo>
                  <a:cubicBezTo>
                    <a:pt x="535" y="81"/>
                    <a:pt x="528" y="81"/>
                    <a:pt x="521" y="81"/>
                  </a:cubicBezTo>
                  <a:cubicBezTo>
                    <a:pt x="509" y="81"/>
                    <a:pt x="499" y="81"/>
                    <a:pt x="490" y="80"/>
                  </a:cubicBezTo>
                  <a:cubicBezTo>
                    <a:pt x="488" y="79"/>
                    <a:pt x="486" y="79"/>
                    <a:pt x="484" y="79"/>
                  </a:cubicBezTo>
                  <a:cubicBezTo>
                    <a:pt x="482" y="79"/>
                    <a:pt x="480" y="80"/>
                    <a:pt x="480" y="82"/>
                  </a:cubicBezTo>
                  <a:cubicBezTo>
                    <a:pt x="480" y="83"/>
                    <a:pt x="481" y="83"/>
                    <a:pt x="483" y="83"/>
                  </a:cubicBezTo>
                  <a:cubicBezTo>
                    <a:pt x="488" y="83"/>
                    <a:pt x="492" y="85"/>
                    <a:pt x="494" y="88"/>
                  </a:cubicBezTo>
                  <a:cubicBezTo>
                    <a:pt x="496" y="91"/>
                    <a:pt x="497" y="96"/>
                    <a:pt x="497" y="105"/>
                  </a:cubicBezTo>
                  <a:cubicBezTo>
                    <a:pt x="497" y="180"/>
                    <a:pt x="497" y="180"/>
                    <a:pt x="497" y="180"/>
                  </a:cubicBezTo>
                  <a:cubicBezTo>
                    <a:pt x="496" y="186"/>
                    <a:pt x="496" y="186"/>
                    <a:pt x="496" y="186"/>
                  </a:cubicBezTo>
                  <a:cubicBezTo>
                    <a:pt x="496" y="193"/>
                    <a:pt x="494" y="198"/>
                    <a:pt x="490" y="199"/>
                  </a:cubicBezTo>
                  <a:cubicBezTo>
                    <a:pt x="487" y="200"/>
                    <a:pt x="487" y="200"/>
                    <a:pt x="487" y="200"/>
                  </a:cubicBezTo>
                  <a:cubicBezTo>
                    <a:pt x="485" y="200"/>
                    <a:pt x="484" y="201"/>
                    <a:pt x="484" y="202"/>
                  </a:cubicBezTo>
                  <a:cubicBezTo>
                    <a:pt x="484" y="203"/>
                    <a:pt x="485" y="204"/>
                    <a:pt x="487" y="204"/>
                  </a:cubicBezTo>
                  <a:cubicBezTo>
                    <a:pt x="488" y="204"/>
                    <a:pt x="490" y="204"/>
                    <a:pt x="492" y="203"/>
                  </a:cubicBezTo>
                  <a:cubicBezTo>
                    <a:pt x="496" y="202"/>
                    <a:pt x="503" y="202"/>
                    <a:pt x="514" y="202"/>
                  </a:cubicBezTo>
                  <a:cubicBezTo>
                    <a:pt x="521" y="202"/>
                    <a:pt x="531" y="203"/>
                    <a:pt x="542" y="204"/>
                  </a:cubicBezTo>
                  <a:cubicBezTo>
                    <a:pt x="545" y="204"/>
                    <a:pt x="547" y="204"/>
                    <a:pt x="549" y="204"/>
                  </a:cubicBezTo>
                  <a:cubicBezTo>
                    <a:pt x="557" y="204"/>
                    <a:pt x="564" y="201"/>
                    <a:pt x="569" y="194"/>
                  </a:cubicBezTo>
                  <a:cubicBezTo>
                    <a:pt x="573" y="189"/>
                    <a:pt x="575" y="185"/>
                    <a:pt x="575" y="181"/>
                  </a:cubicBezTo>
                  <a:cubicBezTo>
                    <a:pt x="575" y="179"/>
                    <a:pt x="575" y="178"/>
                    <a:pt x="574" y="178"/>
                  </a:cubicBezTo>
                  <a:cubicBezTo>
                    <a:pt x="573" y="178"/>
                    <a:pt x="572" y="179"/>
                    <a:pt x="572" y="180"/>
                  </a:cubicBezTo>
                  <a:cubicBezTo>
                    <a:pt x="565" y="190"/>
                    <a:pt x="550" y="196"/>
                    <a:pt x="527" y="196"/>
                  </a:cubicBezTo>
                  <a:cubicBezTo>
                    <a:pt x="519" y="196"/>
                    <a:pt x="515" y="195"/>
                    <a:pt x="513" y="194"/>
                  </a:cubicBezTo>
                  <a:cubicBezTo>
                    <a:pt x="511" y="193"/>
                    <a:pt x="510" y="189"/>
                    <a:pt x="510" y="184"/>
                  </a:cubicBezTo>
                  <a:cubicBezTo>
                    <a:pt x="510" y="151"/>
                    <a:pt x="510" y="151"/>
                    <a:pt x="510" y="151"/>
                  </a:cubicBezTo>
                  <a:cubicBezTo>
                    <a:pt x="510" y="149"/>
                    <a:pt x="510" y="149"/>
                    <a:pt x="510" y="149"/>
                  </a:cubicBezTo>
                  <a:cubicBezTo>
                    <a:pt x="510" y="147"/>
                    <a:pt x="511" y="146"/>
                    <a:pt x="512" y="145"/>
                  </a:cubicBezTo>
                  <a:cubicBezTo>
                    <a:pt x="513" y="144"/>
                    <a:pt x="514" y="144"/>
                    <a:pt x="517" y="144"/>
                  </a:cubicBezTo>
                  <a:cubicBezTo>
                    <a:pt x="537" y="144"/>
                    <a:pt x="537" y="144"/>
                    <a:pt x="537" y="144"/>
                  </a:cubicBezTo>
                  <a:cubicBezTo>
                    <a:pt x="542" y="144"/>
                    <a:pt x="546" y="145"/>
                    <a:pt x="548" y="146"/>
                  </a:cubicBezTo>
                  <a:cubicBezTo>
                    <a:pt x="550" y="148"/>
                    <a:pt x="552" y="150"/>
                    <a:pt x="552" y="154"/>
                  </a:cubicBezTo>
                  <a:cubicBezTo>
                    <a:pt x="553" y="157"/>
                    <a:pt x="553" y="157"/>
                    <a:pt x="553" y="157"/>
                  </a:cubicBezTo>
                  <a:cubicBezTo>
                    <a:pt x="553" y="158"/>
                    <a:pt x="554" y="159"/>
                    <a:pt x="555" y="159"/>
                  </a:cubicBezTo>
                  <a:cubicBezTo>
                    <a:pt x="556" y="159"/>
                    <a:pt x="557" y="158"/>
                    <a:pt x="557" y="157"/>
                  </a:cubicBezTo>
                  <a:cubicBezTo>
                    <a:pt x="557" y="156"/>
                    <a:pt x="557" y="155"/>
                    <a:pt x="557" y="154"/>
                  </a:cubicBezTo>
                  <a:cubicBezTo>
                    <a:pt x="556" y="150"/>
                    <a:pt x="556" y="147"/>
                    <a:pt x="556" y="143"/>
                  </a:cubicBezTo>
                  <a:cubicBezTo>
                    <a:pt x="556" y="138"/>
                    <a:pt x="556" y="133"/>
                    <a:pt x="557" y="127"/>
                  </a:cubicBezTo>
                  <a:cubicBezTo>
                    <a:pt x="557" y="127"/>
                    <a:pt x="557" y="126"/>
                    <a:pt x="557" y="125"/>
                  </a:cubicBezTo>
                  <a:cubicBezTo>
                    <a:pt x="557" y="124"/>
                    <a:pt x="556" y="123"/>
                    <a:pt x="555" y="123"/>
                  </a:cubicBezTo>
                  <a:cubicBezTo>
                    <a:pt x="554" y="123"/>
                    <a:pt x="553" y="124"/>
                    <a:pt x="553" y="125"/>
                  </a:cubicBezTo>
                  <a:cubicBezTo>
                    <a:pt x="552" y="129"/>
                    <a:pt x="551" y="132"/>
                    <a:pt x="550" y="133"/>
                  </a:cubicBezTo>
                  <a:cubicBezTo>
                    <a:pt x="549" y="134"/>
                    <a:pt x="547" y="135"/>
                    <a:pt x="544" y="135"/>
                  </a:cubicBezTo>
                  <a:cubicBezTo>
                    <a:pt x="540" y="136"/>
                    <a:pt x="536" y="136"/>
                    <a:pt x="529" y="136"/>
                  </a:cubicBezTo>
                  <a:cubicBezTo>
                    <a:pt x="516" y="136"/>
                    <a:pt x="516" y="136"/>
                    <a:pt x="516" y="136"/>
                  </a:cubicBezTo>
                  <a:cubicBezTo>
                    <a:pt x="513" y="136"/>
                    <a:pt x="511" y="136"/>
                    <a:pt x="511" y="136"/>
                  </a:cubicBezTo>
                  <a:cubicBezTo>
                    <a:pt x="510" y="135"/>
                    <a:pt x="510" y="133"/>
                    <a:pt x="510" y="131"/>
                  </a:cubicBezTo>
                  <a:cubicBezTo>
                    <a:pt x="510" y="95"/>
                    <a:pt x="510" y="95"/>
                    <a:pt x="510" y="95"/>
                  </a:cubicBezTo>
                  <a:cubicBezTo>
                    <a:pt x="510" y="91"/>
                    <a:pt x="511" y="89"/>
                    <a:pt x="512" y="88"/>
                  </a:cubicBezTo>
                  <a:close/>
                  <a:moveTo>
                    <a:pt x="603" y="87"/>
                  </a:moveTo>
                  <a:cubicBezTo>
                    <a:pt x="596" y="93"/>
                    <a:pt x="593" y="101"/>
                    <a:pt x="593" y="111"/>
                  </a:cubicBezTo>
                  <a:cubicBezTo>
                    <a:pt x="593" y="119"/>
                    <a:pt x="595" y="126"/>
                    <a:pt x="601" y="132"/>
                  </a:cubicBezTo>
                  <a:cubicBezTo>
                    <a:pt x="606" y="137"/>
                    <a:pt x="616" y="142"/>
                    <a:pt x="629" y="147"/>
                  </a:cubicBezTo>
                  <a:cubicBezTo>
                    <a:pt x="642" y="151"/>
                    <a:pt x="649" y="154"/>
                    <a:pt x="652" y="157"/>
                  </a:cubicBezTo>
                  <a:cubicBezTo>
                    <a:pt x="657" y="161"/>
                    <a:pt x="660" y="167"/>
                    <a:pt x="660" y="173"/>
                  </a:cubicBezTo>
                  <a:cubicBezTo>
                    <a:pt x="660" y="180"/>
                    <a:pt x="657" y="186"/>
                    <a:pt x="651" y="191"/>
                  </a:cubicBezTo>
                  <a:cubicBezTo>
                    <a:pt x="646" y="196"/>
                    <a:pt x="639" y="198"/>
                    <a:pt x="631" y="198"/>
                  </a:cubicBezTo>
                  <a:cubicBezTo>
                    <a:pt x="623" y="198"/>
                    <a:pt x="615" y="196"/>
                    <a:pt x="608" y="191"/>
                  </a:cubicBezTo>
                  <a:cubicBezTo>
                    <a:pt x="601" y="186"/>
                    <a:pt x="597" y="179"/>
                    <a:pt x="595" y="172"/>
                  </a:cubicBezTo>
                  <a:cubicBezTo>
                    <a:pt x="594" y="169"/>
                    <a:pt x="593" y="168"/>
                    <a:pt x="592" y="168"/>
                  </a:cubicBezTo>
                  <a:cubicBezTo>
                    <a:pt x="591" y="168"/>
                    <a:pt x="590" y="168"/>
                    <a:pt x="590" y="170"/>
                  </a:cubicBezTo>
                  <a:cubicBezTo>
                    <a:pt x="590" y="172"/>
                    <a:pt x="591" y="176"/>
                    <a:pt x="592" y="182"/>
                  </a:cubicBezTo>
                  <a:cubicBezTo>
                    <a:pt x="594" y="187"/>
                    <a:pt x="594" y="189"/>
                    <a:pt x="595" y="190"/>
                  </a:cubicBezTo>
                  <a:cubicBezTo>
                    <a:pt x="595" y="193"/>
                    <a:pt x="596" y="195"/>
                    <a:pt x="596" y="196"/>
                  </a:cubicBezTo>
                  <a:cubicBezTo>
                    <a:pt x="596" y="197"/>
                    <a:pt x="597" y="198"/>
                    <a:pt x="598" y="198"/>
                  </a:cubicBezTo>
                  <a:cubicBezTo>
                    <a:pt x="601" y="200"/>
                    <a:pt x="605" y="202"/>
                    <a:pt x="610" y="203"/>
                  </a:cubicBezTo>
                  <a:cubicBezTo>
                    <a:pt x="616" y="204"/>
                    <a:pt x="621" y="205"/>
                    <a:pt x="626" y="205"/>
                  </a:cubicBezTo>
                  <a:cubicBezTo>
                    <a:pt x="638" y="205"/>
                    <a:pt x="649" y="201"/>
                    <a:pt x="657" y="194"/>
                  </a:cubicBezTo>
                  <a:cubicBezTo>
                    <a:pt x="665" y="187"/>
                    <a:pt x="669" y="178"/>
                    <a:pt x="669" y="167"/>
                  </a:cubicBezTo>
                  <a:cubicBezTo>
                    <a:pt x="669" y="150"/>
                    <a:pt x="658" y="139"/>
                    <a:pt x="636" y="131"/>
                  </a:cubicBezTo>
                  <a:cubicBezTo>
                    <a:pt x="625" y="128"/>
                    <a:pt x="617" y="125"/>
                    <a:pt x="615" y="124"/>
                  </a:cubicBezTo>
                  <a:cubicBezTo>
                    <a:pt x="612" y="122"/>
                    <a:pt x="609" y="120"/>
                    <a:pt x="607" y="117"/>
                  </a:cubicBezTo>
                  <a:cubicBezTo>
                    <a:pt x="604" y="113"/>
                    <a:pt x="602" y="109"/>
                    <a:pt x="602" y="104"/>
                  </a:cubicBezTo>
                  <a:cubicBezTo>
                    <a:pt x="602" y="98"/>
                    <a:pt x="605" y="94"/>
                    <a:pt x="609" y="90"/>
                  </a:cubicBezTo>
                  <a:cubicBezTo>
                    <a:pt x="613" y="86"/>
                    <a:pt x="618" y="84"/>
                    <a:pt x="625" y="84"/>
                  </a:cubicBezTo>
                  <a:cubicBezTo>
                    <a:pt x="633" y="84"/>
                    <a:pt x="640" y="86"/>
                    <a:pt x="647" y="90"/>
                  </a:cubicBezTo>
                  <a:cubicBezTo>
                    <a:pt x="653" y="95"/>
                    <a:pt x="658" y="100"/>
                    <a:pt x="660" y="106"/>
                  </a:cubicBezTo>
                  <a:cubicBezTo>
                    <a:pt x="661" y="109"/>
                    <a:pt x="662" y="111"/>
                    <a:pt x="663" y="111"/>
                  </a:cubicBezTo>
                  <a:cubicBezTo>
                    <a:pt x="664" y="111"/>
                    <a:pt x="665" y="110"/>
                    <a:pt x="665" y="108"/>
                  </a:cubicBezTo>
                  <a:cubicBezTo>
                    <a:pt x="665" y="107"/>
                    <a:pt x="665" y="106"/>
                    <a:pt x="664" y="104"/>
                  </a:cubicBezTo>
                  <a:cubicBezTo>
                    <a:pt x="663" y="95"/>
                    <a:pt x="663" y="95"/>
                    <a:pt x="663" y="95"/>
                  </a:cubicBezTo>
                  <a:cubicBezTo>
                    <a:pt x="662" y="90"/>
                    <a:pt x="662" y="87"/>
                    <a:pt x="662" y="86"/>
                  </a:cubicBezTo>
                  <a:cubicBezTo>
                    <a:pt x="662" y="83"/>
                    <a:pt x="661" y="81"/>
                    <a:pt x="659" y="82"/>
                  </a:cubicBezTo>
                  <a:cubicBezTo>
                    <a:pt x="659" y="82"/>
                    <a:pt x="659" y="82"/>
                    <a:pt x="658" y="82"/>
                  </a:cubicBezTo>
                  <a:cubicBezTo>
                    <a:pt x="657" y="83"/>
                    <a:pt x="657" y="83"/>
                    <a:pt x="657" y="83"/>
                  </a:cubicBezTo>
                  <a:cubicBezTo>
                    <a:pt x="656" y="84"/>
                    <a:pt x="656" y="84"/>
                    <a:pt x="655" y="84"/>
                  </a:cubicBezTo>
                  <a:cubicBezTo>
                    <a:pt x="655" y="84"/>
                    <a:pt x="654" y="84"/>
                    <a:pt x="653" y="84"/>
                  </a:cubicBezTo>
                  <a:cubicBezTo>
                    <a:pt x="647" y="81"/>
                    <a:pt x="647" y="81"/>
                    <a:pt x="647" y="81"/>
                  </a:cubicBezTo>
                  <a:cubicBezTo>
                    <a:pt x="643" y="79"/>
                    <a:pt x="638" y="78"/>
                    <a:pt x="631" y="78"/>
                  </a:cubicBezTo>
                  <a:cubicBezTo>
                    <a:pt x="620" y="78"/>
                    <a:pt x="611" y="81"/>
                    <a:pt x="603" y="87"/>
                  </a:cubicBezTo>
                  <a:close/>
                  <a:moveTo>
                    <a:pt x="700" y="87"/>
                  </a:moveTo>
                  <a:cubicBezTo>
                    <a:pt x="692" y="93"/>
                    <a:pt x="689" y="101"/>
                    <a:pt x="689" y="111"/>
                  </a:cubicBezTo>
                  <a:cubicBezTo>
                    <a:pt x="689" y="119"/>
                    <a:pt x="692" y="126"/>
                    <a:pt x="697" y="132"/>
                  </a:cubicBezTo>
                  <a:cubicBezTo>
                    <a:pt x="703" y="137"/>
                    <a:pt x="712" y="142"/>
                    <a:pt x="725" y="147"/>
                  </a:cubicBezTo>
                  <a:cubicBezTo>
                    <a:pt x="738" y="151"/>
                    <a:pt x="746" y="154"/>
                    <a:pt x="748" y="157"/>
                  </a:cubicBezTo>
                  <a:cubicBezTo>
                    <a:pt x="754" y="161"/>
                    <a:pt x="756" y="167"/>
                    <a:pt x="756" y="173"/>
                  </a:cubicBezTo>
                  <a:cubicBezTo>
                    <a:pt x="756" y="180"/>
                    <a:pt x="753" y="186"/>
                    <a:pt x="748" y="191"/>
                  </a:cubicBezTo>
                  <a:cubicBezTo>
                    <a:pt x="742" y="196"/>
                    <a:pt x="735" y="198"/>
                    <a:pt x="727" y="198"/>
                  </a:cubicBezTo>
                  <a:cubicBezTo>
                    <a:pt x="719" y="198"/>
                    <a:pt x="711" y="196"/>
                    <a:pt x="704" y="191"/>
                  </a:cubicBezTo>
                  <a:cubicBezTo>
                    <a:pt x="698" y="186"/>
                    <a:pt x="693" y="179"/>
                    <a:pt x="691" y="172"/>
                  </a:cubicBezTo>
                  <a:cubicBezTo>
                    <a:pt x="690" y="169"/>
                    <a:pt x="689" y="168"/>
                    <a:pt x="688" y="168"/>
                  </a:cubicBezTo>
                  <a:cubicBezTo>
                    <a:pt x="687" y="168"/>
                    <a:pt x="686" y="168"/>
                    <a:pt x="686" y="170"/>
                  </a:cubicBezTo>
                  <a:cubicBezTo>
                    <a:pt x="686" y="172"/>
                    <a:pt x="687" y="176"/>
                    <a:pt x="688" y="182"/>
                  </a:cubicBezTo>
                  <a:cubicBezTo>
                    <a:pt x="690" y="187"/>
                    <a:pt x="691" y="189"/>
                    <a:pt x="691" y="190"/>
                  </a:cubicBezTo>
                  <a:cubicBezTo>
                    <a:pt x="691" y="193"/>
                    <a:pt x="692" y="195"/>
                    <a:pt x="692" y="196"/>
                  </a:cubicBezTo>
                  <a:cubicBezTo>
                    <a:pt x="693" y="197"/>
                    <a:pt x="693" y="198"/>
                    <a:pt x="694" y="198"/>
                  </a:cubicBezTo>
                  <a:cubicBezTo>
                    <a:pt x="697" y="200"/>
                    <a:pt x="701" y="202"/>
                    <a:pt x="707" y="203"/>
                  </a:cubicBezTo>
                  <a:cubicBezTo>
                    <a:pt x="712" y="204"/>
                    <a:pt x="717" y="205"/>
                    <a:pt x="722" y="205"/>
                  </a:cubicBezTo>
                  <a:cubicBezTo>
                    <a:pt x="734" y="205"/>
                    <a:pt x="745" y="201"/>
                    <a:pt x="753" y="194"/>
                  </a:cubicBezTo>
                  <a:cubicBezTo>
                    <a:pt x="761" y="187"/>
                    <a:pt x="765" y="178"/>
                    <a:pt x="765" y="167"/>
                  </a:cubicBezTo>
                  <a:cubicBezTo>
                    <a:pt x="765" y="150"/>
                    <a:pt x="754" y="139"/>
                    <a:pt x="732" y="131"/>
                  </a:cubicBezTo>
                  <a:cubicBezTo>
                    <a:pt x="721" y="128"/>
                    <a:pt x="714" y="125"/>
                    <a:pt x="711" y="124"/>
                  </a:cubicBezTo>
                  <a:cubicBezTo>
                    <a:pt x="708" y="122"/>
                    <a:pt x="705" y="120"/>
                    <a:pt x="703" y="117"/>
                  </a:cubicBezTo>
                  <a:cubicBezTo>
                    <a:pt x="700" y="113"/>
                    <a:pt x="699" y="109"/>
                    <a:pt x="699" y="104"/>
                  </a:cubicBezTo>
                  <a:cubicBezTo>
                    <a:pt x="699" y="98"/>
                    <a:pt x="701" y="94"/>
                    <a:pt x="705" y="90"/>
                  </a:cubicBezTo>
                  <a:cubicBezTo>
                    <a:pt x="709" y="86"/>
                    <a:pt x="715" y="84"/>
                    <a:pt x="721" y="84"/>
                  </a:cubicBezTo>
                  <a:cubicBezTo>
                    <a:pt x="729" y="84"/>
                    <a:pt x="736" y="86"/>
                    <a:pt x="743" y="90"/>
                  </a:cubicBezTo>
                  <a:cubicBezTo>
                    <a:pt x="750" y="95"/>
                    <a:pt x="754" y="100"/>
                    <a:pt x="756" y="106"/>
                  </a:cubicBezTo>
                  <a:cubicBezTo>
                    <a:pt x="757" y="109"/>
                    <a:pt x="758" y="111"/>
                    <a:pt x="759" y="111"/>
                  </a:cubicBezTo>
                  <a:cubicBezTo>
                    <a:pt x="760" y="111"/>
                    <a:pt x="761" y="110"/>
                    <a:pt x="761" y="108"/>
                  </a:cubicBezTo>
                  <a:cubicBezTo>
                    <a:pt x="761" y="107"/>
                    <a:pt x="761" y="106"/>
                    <a:pt x="760" y="104"/>
                  </a:cubicBezTo>
                  <a:cubicBezTo>
                    <a:pt x="759" y="95"/>
                    <a:pt x="759" y="95"/>
                    <a:pt x="759" y="95"/>
                  </a:cubicBezTo>
                  <a:cubicBezTo>
                    <a:pt x="758" y="90"/>
                    <a:pt x="758" y="87"/>
                    <a:pt x="758" y="86"/>
                  </a:cubicBezTo>
                  <a:cubicBezTo>
                    <a:pt x="758" y="83"/>
                    <a:pt x="757" y="81"/>
                    <a:pt x="756" y="82"/>
                  </a:cubicBezTo>
                  <a:cubicBezTo>
                    <a:pt x="755" y="82"/>
                    <a:pt x="755" y="82"/>
                    <a:pt x="755" y="82"/>
                  </a:cubicBezTo>
                  <a:cubicBezTo>
                    <a:pt x="753" y="83"/>
                    <a:pt x="753" y="83"/>
                    <a:pt x="753" y="83"/>
                  </a:cubicBezTo>
                  <a:cubicBezTo>
                    <a:pt x="753" y="84"/>
                    <a:pt x="752" y="84"/>
                    <a:pt x="751" y="84"/>
                  </a:cubicBezTo>
                  <a:cubicBezTo>
                    <a:pt x="751" y="84"/>
                    <a:pt x="750" y="84"/>
                    <a:pt x="750" y="84"/>
                  </a:cubicBezTo>
                  <a:cubicBezTo>
                    <a:pt x="743" y="81"/>
                    <a:pt x="743" y="81"/>
                    <a:pt x="743" y="81"/>
                  </a:cubicBezTo>
                  <a:cubicBezTo>
                    <a:pt x="739" y="79"/>
                    <a:pt x="734" y="78"/>
                    <a:pt x="727" y="78"/>
                  </a:cubicBezTo>
                  <a:cubicBezTo>
                    <a:pt x="716" y="78"/>
                    <a:pt x="707" y="81"/>
                    <a:pt x="700" y="87"/>
                  </a:cubicBezTo>
                  <a:close/>
                  <a:moveTo>
                    <a:pt x="808" y="88"/>
                  </a:moveTo>
                  <a:cubicBezTo>
                    <a:pt x="809" y="87"/>
                    <a:pt x="812" y="87"/>
                    <a:pt x="815" y="87"/>
                  </a:cubicBezTo>
                  <a:cubicBezTo>
                    <a:pt x="829" y="87"/>
                    <a:pt x="829" y="87"/>
                    <a:pt x="829" y="87"/>
                  </a:cubicBezTo>
                  <a:cubicBezTo>
                    <a:pt x="838" y="87"/>
                    <a:pt x="845" y="87"/>
                    <a:pt x="848" y="88"/>
                  </a:cubicBezTo>
                  <a:cubicBezTo>
                    <a:pt x="852" y="89"/>
                    <a:pt x="854" y="91"/>
                    <a:pt x="855" y="94"/>
                  </a:cubicBezTo>
                  <a:cubicBezTo>
                    <a:pt x="856" y="95"/>
                    <a:pt x="856" y="97"/>
                    <a:pt x="856" y="99"/>
                  </a:cubicBezTo>
                  <a:cubicBezTo>
                    <a:pt x="856" y="101"/>
                    <a:pt x="856" y="101"/>
                    <a:pt x="856" y="101"/>
                  </a:cubicBezTo>
                  <a:cubicBezTo>
                    <a:pt x="856" y="103"/>
                    <a:pt x="857" y="104"/>
                    <a:pt x="858" y="104"/>
                  </a:cubicBezTo>
                  <a:cubicBezTo>
                    <a:pt x="859" y="104"/>
                    <a:pt x="860" y="104"/>
                    <a:pt x="860" y="103"/>
                  </a:cubicBezTo>
                  <a:cubicBezTo>
                    <a:pt x="860" y="102"/>
                    <a:pt x="860" y="100"/>
                    <a:pt x="861" y="96"/>
                  </a:cubicBezTo>
                  <a:cubicBezTo>
                    <a:pt x="861" y="91"/>
                    <a:pt x="861" y="91"/>
                    <a:pt x="861" y="91"/>
                  </a:cubicBezTo>
                  <a:cubicBezTo>
                    <a:pt x="861" y="87"/>
                    <a:pt x="862" y="85"/>
                    <a:pt x="862" y="84"/>
                  </a:cubicBezTo>
                  <a:cubicBezTo>
                    <a:pt x="862" y="83"/>
                    <a:pt x="862" y="82"/>
                    <a:pt x="862" y="82"/>
                  </a:cubicBezTo>
                  <a:cubicBezTo>
                    <a:pt x="862" y="80"/>
                    <a:pt x="861" y="79"/>
                    <a:pt x="859" y="79"/>
                  </a:cubicBezTo>
                  <a:cubicBezTo>
                    <a:pt x="858" y="79"/>
                    <a:pt x="857" y="79"/>
                    <a:pt x="856" y="80"/>
                  </a:cubicBezTo>
                  <a:cubicBezTo>
                    <a:pt x="855" y="80"/>
                    <a:pt x="853" y="80"/>
                    <a:pt x="849" y="80"/>
                  </a:cubicBezTo>
                  <a:cubicBezTo>
                    <a:pt x="837" y="81"/>
                    <a:pt x="837" y="81"/>
                    <a:pt x="837" y="81"/>
                  </a:cubicBezTo>
                  <a:cubicBezTo>
                    <a:pt x="831" y="81"/>
                    <a:pt x="824" y="81"/>
                    <a:pt x="817" y="81"/>
                  </a:cubicBezTo>
                  <a:cubicBezTo>
                    <a:pt x="805" y="81"/>
                    <a:pt x="795" y="81"/>
                    <a:pt x="787" y="80"/>
                  </a:cubicBezTo>
                  <a:cubicBezTo>
                    <a:pt x="784" y="79"/>
                    <a:pt x="782" y="79"/>
                    <a:pt x="781" y="79"/>
                  </a:cubicBezTo>
                  <a:cubicBezTo>
                    <a:pt x="778" y="79"/>
                    <a:pt x="777" y="80"/>
                    <a:pt x="777" y="82"/>
                  </a:cubicBezTo>
                  <a:cubicBezTo>
                    <a:pt x="777" y="83"/>
                    <a:pt x="777" y="83"/>
                    <a:pt x="779" y="83"/>
                  </a:cubicBezTo>
                  <a:cubicBezTo>
                    <a:pt x="785" y="83"/>
                    <a:pt x="788" y="85"/>
                    <a:pt x="790" y="88"/>
                  </a:cubicBezTo>
                  <a:cubicBezTo>
                    <a:pt x="792" y="91"/>
                    <a:pt x="793" y="96"/>
                    <a:pt x="793" y="105"/>
                  </a:cubicBezTo>
                  <a:cubicBezTo>
                    <a:pt x="793" y="180"/>
                    <a:pt x="793" y="180"/>
                    <a:pt x="793" y="180"/>
                  </a:cubicBezTo>
                  <a:cubicBezTo>
                    <a:pt x="793" y="186"/>
                    <a:pt x="793" y="186"/>
                    <a:pt x="793" y="186"/>
                  </a:cubicBezTo>
                  <a:cubicBezTo>
                    <a:pt x="793" y="193"/>
                    <a:pt x="791" y="198"/>
                    <a:pt x="786" y="199"/>
                  </a:cubicBezTo>
                  <a:cubicBezTo>
                    <a:pt x="783" y="200"/>
                    <a:pt x="783" y="200"/>
                    <a:pt x="783" y="200"/>
                  </a:cubicBezTo>
                  <a:cubicBezTo>
                    <a:pt x="781" y="200"/>
                    <a:pt x="781" y="201"/>
                    <a:pt x="781" y="202"/>
                  </a:cubicBezTo>
                  <a:cubicBezTo>
                    <a:pt x="781" y="203"/>
                    <a:pt x="782" y="204"/>
                    <a:pt x="783" y="204"/>
                  </a:cubicBezTo>
                  <a:cubicBezTo>
                    <a:pt x="784" y="204"/>
                    <a:pt x="786" y="204"/>
                    <a:pt x="788" y="203"/>
                  </a:cubicBezTo>
                  <a:cubicBezTo>
                    <a:pt x="792" y="202"/>
                    <a:pt x="800" y="202"/>
                    <a:pt x="810" y="202"/>
                  </a:cubicBezTo>
                  <a:cubicBezTo>
                    <a:pt x="818" y="202"/>
                    <a:pt x="827" y="203"/>
                    <a:pt x="838" y="204"/>
                  </a:cubicBezTo>
                  <a:cubicBezTo>
                    <a:pt x="841" y="204"/>
                    <a:pt x="844" y="204"/>
                    <a:pt x="845" y="204"/>
                  </a:cubicBezTo>
                  <a:cubicBezTo>
                    <a:pt x="853" y="204"/>
                    <a:pt x="860" y="201"/>
                    <a:pt x="865" y="194"/>
                  </a:cubicBezTo>
                  <a:cubicBezTo>
                    <a:pt x="870" y="189"/>
                    <a:pt x="872" y="185"/>
                    <a:pt x="872" y="181"/>
                  </a:cubicBezTo>
                  <a:cubicBezTo>
                    <a:pt x="872" y="179"/>
                    <a:pt x="871" y="178"/>
                    <a:pt x="870" y="178"/>
                  </a:cubicBezTo>
                  <a:cubicBezTo>
                    <a:pt x="869" y="178"/>
                    <a:pt x="869" y="179"/>
                    <a:pt x="868" y="180"/>
                  </a:cubicBezTo>
                  <a:cubicBezTo>
                    <a:pt x="861" y="190"/>
                    <a:pt x="846" y="196"/>
                    <a:pt x="823" y="196"/>
                  </a:cubicBezTo>
                  <a:cubicBezTo>
                    <a:pt x="816" y="196"/>
                    <a:pt x="811" y="195"/>
                    <a:pt x="809" y="194"/>
                  </a:cubicBezTo>
                  <a:cubicBezTo>
                    <a:pt x="807" y="193"/>
                    <a:pt x="807" y="189"/>
                    <a:pt x="807" y="184"/>
                  </a:cubicBezTo>
                  <a:cubicBezTo>
                    <a:pt x="807" y="151"/>
                    <a:pt x="807" y="151"/>
                    <a:pt x="807" y="151"/>
                  </a:cubicBezTo>
                  <a:cubicBezTo>
                    <a:pt x="806" y="149"/>
                    <a:pt x="806" y="149"/>
                    <a:pt x="806" y="149"/>
                  </a:cubicBezTo>
                  <a:cubicBezTo>
                    <a:pt x="806" y="147"/>
                    <a:pt x="807" y="146"/>
                    <a:pt x="808" y="145"/>
                  </a:cubicBezTo>
                  <a:cubicBezTo>
                    <a:pt x="809" y="144"/>
                    <a:pt x="811" y="144"/>
                    <a:pt x="814" y="144"/>
                  </a:cubicBezTo>
                  <a:cubicBezTo>
                    <a:pt x="833" y="144"/>
                    <a:pt x="833" y="144"/>
                    <a:pt x="833" y="144"/>
                  </a:cubicBezTo>
                  <a:cubicBezTo>
                    <a:pt x="839" y="144"/>
                    <a:pt x="842" y="145"/>
                    <a:pt x="844" y="146"/>
                  </a:cubicBezTo>
                  <a:cubicBezTo>
                    <a:pt x="846" y="148"/>
                    <a:pt x="848" y="150"/>
                    <a:pt x="849" y="154"/>
                  </a:cubicBezTo>
                  <a:cubicBezTo>
                    <a:pt x="849" y="157"/>
                    <a:pt x="849" y="157"/>
                    <a:pt x="849" y="157"/>
                  </a:cubicBezTo>
                  <a:cubicBezTo>
                    <a:pt x="849" y="158"/>
                    <a:pt x="850" y="159"/>
                    <a:pt x="851" y="159"/>
                  </a:cubicBezTo>
                  <a:cubicBezTo>
                    <a:pt x="853" y="159"/>
                    <a:pt x="853" y="158"/>
                    <a:pt x="853" y="157"/>
                  </a:cubicBezTo>
                  <a:cubicBezTo>
                    <a:pt x="853" y="156"/>
                    <a:pt x="853" y="155"/>
                    <a:pt x="853" y="154"/>
                  </a:cubicBezTo>
                  <a:cubicBezTo>
                    <a:pt x="853" y="150"/>
                    <a:pt x="852" y="147"/>
                    <a:pt x="852" y="143"/>
                  </a:cubicBezTo>
                  <a:cubicBezTo>
                    <a:pt x="852" y="138"/>
                    <a:pt x="853" y="133"/>
                    <a:pt x="853" y="127"/>
                  </a:cubicBezTo>
                  <a:cubicBezTo>
                    <a:pt x="853" y="127"/>
                    <a:pt x="853" y="126"/>
                    <a:pt x="853" y="125"/>
                  </a:cubicBezTo>
                  <a:cubicBezTo>
                    <a:pt x="853" y="124"/>
                    <a:pt x="853" y="123"/>
                    <a:pt x="852" y="123"/>
                  </a:cubicBezTo>
                  <a:cubicBezTo>
                    <a:pt x="850" y="123"/>
                    <a:pt x="850" y="124"/>
                    <a:pt x="849" y="125"/>
                  </a:cubicBezTo>
                  <a:cubicBezTo>
                    <a:pt x="849" y="129"/>
                    <a:pt x="848" y="132"/>
                    <a:pt x="847" y="133"/>
                  </a:cubicBezTo>
                  <a:cubicBezTo>
                    <a:pt x="846" y="134"/>
                    <a:pt x="844" y="135"/>
                    <a:pt x="840" y="135"/>
                  </a:cubicBezTo>
                  <a:cubicBezTo>
                    <a:pt x="837" y="136"/>
                    <a:pt x="832" y="136"/>
                    <a:pt x="826" y="136"/>
                  </a:cubicBezTo>
                  <a:cubicBezTo>
                    <a:pt x="812" y="136"/>
                    <a:pt x="812" y="136"/>
                    <a:pt x="812" y="136"/>
                  </a:cubicBezTo>
                  <a:cubicBezTo>
                    <a:pt x="809" y="136"/>
                    <a:pt x="808" y="136"/>
                    <a:pt x="807" y="136"/>
                  </a:cubicBezTo>
                  <a:cubicBezTo>
                    <a:pt x="807" y="135"/>
                    <a:pt x="807" y="133"/>
                    <a:pt x="807" y="131"/>
                  </a:cubicBezTo>
                  <a:cubicBezTo>
                    <a:pt x="807" y="95"/>
                    <a:pt x="807" y="95"/>
                    <a:pt x="807" y="95"/>
                  </a:cubicBezTo>
                  <a:cubicBezTo>
                    <a:pt x="807" y="91"/>
                    <a:pt x="807" y="89"/>
                    <a:pt x="808" y="88"/>
                  </a:cubicBezTo>
                  <a:close/>
                  <a:moveTo>
                    <a:pt x="910" y="88"/>
                  </a:moveTo>
                  <a:cubicBezTo>
                    <a:pt x="912" y="87"/>
                    <a:pt x="914" y="87"/>
                    <a:pt x="918" y="87"/>
                  </a:cubicBezTo>
                  <a:cubicBezTo>
                    <a:pt x="932" y="87"/>
                    <a:pt x="932" y="87"/>
                    <a:pt x="932" y="87"/>
                  </a:cubicBezTo>
                  <a:cubicBezTo>
                    <a:pt x="941" y="87"/>
                    <a:pt x="947" y="87"/>
                    <a:pt x="951" y="88"/>
                  </a:cubicBezTo>
                  <a:cubicBezTo>
                    <a:pt x="954" y="89"/>
                    <a:pt x="956" y="91"/>
                    <a:pt x="957" y="94"/>
                  </a:cubicBezTo>
                  <a:cubicBezTo>
                    <a:pt x="958" y="95"/>
                    <a:pt x="959" y="97"/>
                    <a:pt x="959" y="99"/>
                  </a:cubicBezTo>
                  <a:cubicBezTo>
                    <a:pt x="959" y="101"/>
                    <a:pt x="959" y="101"/>
                    <a:pt x="959" y="101"/>
                  </a:cubicBezTo>
                  <a:cubicBezTo>
                    <a:pt x="959" y="103"/>
                    <a:pt x="959" y="104"/>
                    <a:pt x="960" y="104"/>
                  </a:cubicBezTo>
                  <a:cubicBezTo>
                    <a:pt x="961" y="104"/>
                    <a:pt x="962" y="104"/>
                    <a:pt x="962" y="103"/>
                  </a:cubicBezTo>
                  <a:cubicBezTo>
                    <a:pt x="963" y="102"/>
                    <a:pt x="963" y="100"/>
                    <a:pt x="963" y="96"/>
                  </a:cubicBezTo>
                  <a:cubicBezTo>
                    <a:pt x="964" y="91"/>
                    <a:pt x="964" y="91"/>
                    <a:pt x="964" y="91"/>
                  </a:cubicBezTo>
                  <a:cubicBezTo>
                    <a:pt x="964" y="87"/>
                    <a:pt x="964" y="85"/>
                    <a:pt x="964" y="84"/>
                  </a:cubicBezTo>
                  <a:cubicBezTo>
                    <a:pt x="964" y="83"/>
                    <a:pt x="965" y="82"/>
                    <a:pt x="965" y="82"/>
                  </a:cubicBezTo>
                  <a:cubicBezTo>
                    <a:pt x="965" y="80"/>
                    <a:pt x="964" y="79"/>
                    <a:pt x="962" y="79"/>
                  </a:cubicBezTo>
                  <a:cubicBezTo>
                    <a:pt x="961" y="79"/>
                    <a:pt x="960" y="79"/>
                    <a:pt x="958" y="80"/>
                  </a:cubicBezTo>
                  <a:cubicBezTo>
                    <a:pt x="957" y="80"/>
                    <a:pt x="955" y="80"/>
                    <a:pt x="952" y="80"/>
                  </a:cubicBezTo>
                  <a:cubicBezTo>
                    <a:pt x="939" y="81"/>
                    <a:pt x="939" y="81"/>
                    <a:pt x="939" y="81"/>
                  </a:cubicBezTo>
                  <a:cubicBezTo>
                    <a:pt x="933" y="81"/>
                    <a:pt x="927" y="81"/>
                    <a:pt x="920" y="81"/>
                  </a:cubicBezTo>
                  <a:cubicBezTo>
                    <a:pt x="908" y="81"/>
                    <a:pt x="897" y="81"/>
                    <a:pt x="889" y="80"/>
                  </a:cubicBezTo>
                  <a:cubicBezTo>
                    <a:pt x="886" y="79"/>
                    <a:pt x="884" y="79"/>
                    <a:pt x="883" y="79"/>
                  </a:cubicBezTo>
                  <a:cubicBezTo>
                    <a:pt x="880" y="79"/>
                    <a:pt x="879" y="80"/>
                    <a:pt x="879" y="82"/>
                  </a:cubicBezTo>
                  <a:cubicBezTo>
                    <a:pt x="879" y="83"/>
                    <a:pt x="880" y="83"/>
                    <a:pt x="881" y="83"/>
                  </a:cubicBezTo>
                  <a:cubicBezTo>
                    <a:pt x="887" y="83"/>
                    <a:pt x="891" y="85"/>
                    <a:pt x="892" y="88"/>
                  </a:cubicBezTo>
                  <a:cubicBezTo>
                    <a:pt x="894" y="91"/>
                    <a:pt x="895" y="96"/>
                    <a:pt x="895" y="105"/>
                  </a:cubicBezTo>
                  <a:cubicBezTo>
                    <a:pt x="895" y="180"/>
                    <a:pt x="895" y="180"/>
                    <a:pt x="895" y="180"/>
                  </a:cubicBezTo>
                  <a:cubicBezTo>
                    <a:pt x="895" y="186"/>
                    <a:pt x="895" y="186"/>
                    <a:pt x="895" y="186"/>
                  </a:cubicBezTo>
                  <a:cubicBezTo>
                    <a:pt x="895" y="193"/>
                    <a:pt x="893" y="198"/>
                    <a:pt x="889" y="199"/>
                  </a:cubicBezTo>
                  <a:cubicBezTo>
                    <a:pt x="885" y="200"/>
                    <a:pt x="885" y="200"/>
                    <a:pt x="885" y="200"/>
                  </a:cubicBezTo>
                  <a:cubicBezTo>
                    <a:pt x="884" y="200"/>
                    <a:pt x="883" y="201"/>
                    <a:pt x="883" y="202"/>
                  </a:cubicBezTo>
                  <a:cubicBezTo>
                    <a:pt x="883" y="203"/>
                    <a:pt x="884" y="204"/>
                    <a:pt x="886" y="204"/>
                  </a:cubicBezTo>
                  <a:cubicBezTo>
                    <a:pt x="887" y="204"/>
                    <a:pt x="888" y="204"/>
                    <a:pt x="890" y="203"/>
                  </a:cubicBezTo>
                  <a:cubicBezTo>
                    <a:pt x="895" y="202"/>
                    <a:pt x="902" y="202"/>
                    <a:pt x="913" y="202"/>
                  </a:cubicBezTo>
                  <a:cubicBezTo>
                    <a:pt x="920" y="202"/>
                    <a:pt x="929" y="203"/>
                    <a:pt x="941" y="204"/>
                  </a:cubicBezTo>
                  <a:cubicBezTo>
                    <a:pt x="944" y="204"/>
                    <a:pt x="946" y="204"/>
                    <a:pt x="948" y="204"/>
                  </a:cubicBezTo>
                  <a:cubicBezTo>
                    <a:pt x="956" y="204"/>
                    <a:pt x="962" y="201"/>
                    <a:pt x="968" y="194"/>
                  </a:cubicBezTo>
                  <a:cubicBezTo>
                    <a:pt x="972" y="189"/>
                    <a:pt x="974" y="185"/>
                    <a:pt x="974" y="181"/>
                  </a:cubicBezTo>
                  <a:cubicBezTo>
                    <a:pt x="974" y="179"/>
                    <a:pt x="974" y="178"/>
                    <a:pt x="972" y="178"/>
                  </a:cubicBezTo>
                  <a:cubicBezTo>
                    <a:pt x="972" y="178"/>
                    <a:pt x="971" y="179"/>
                    <a:pt x="970" y="180"/>
                  </a:cubicBezTo>
                  <a:cubicBezTo>
                    <a:pt x="964" y="190"/>
                    <a:pt x="949" y="196"/>
                    <a:pt x="925" y="196"/>
                  </a:cubicBezTo>
                  <a:cubicBezTo>
                    <a:pt x="918" y="196"/>
                    <a:pt x="913" y="195"/>
                    <a:pt x="912" y="194"/>
                  </a:cubicBezTo>
                  <a:cubicBezTo>
                    <a:pt x="910" y="193"/>
                    <a:pt x="909" y="189"/>
                    <a:pt x="909" y="184"/>
                  </a:cubicBezTo>
                  <a:cubicBezTo>
                    <a:pt x="909" y="151"/>
                    <a:pt x="909" y="151"/>
                    <a:pt x="909" y="151"/>
                  </a:cubicBezTo>
                  <a:cubicBezTo>
                    <a:pt x="909" y="149"/>
                    <a:pt x="909" y="149"/>
                    <a:pt x="909" y="149"/>
                  </a:cubicBezTo>
                  <a:cubicBezTo>
                    <a:pt x="909" y="147"/>
                    <a:pt x="909" y="146"/>
                    <a:pt x="910" y="145"/>
                  </a:cubicBezTo>
                  <a:cubicBezTo>
                    <a:pt x="911" y="144"/>
                    <a:pt x="913" y="144"/>
                    <a:pt x="916" y="144"/>
                  </a:cubicBezTo>
                  <a:cubicBezTo>
                    <a:pt x="936" y="144"/>
                    <a:pt x="936" y="144"/>
                    <a:pt x="936" y="144"/>
                  </a:cubicBezTo>
                  <a:cubicBezTo>
                    <a:pt x="941" y="144"/>
                    <a:pt x="945" y="145"/>
                    <a:pt x="947" y="146"/>
                  </a:cubicBezTo>
                  <a:cubicBezTo>
                    <a:pt x="949" y="148"/>
                    <a:pt x="950" y="150"/>
                    <a:pt x="951" y="154"/>
                  </a:cubicBezTo>
                  <a:cubicBezTo>
                    <a:pt x="951" y="157"/>
                    <a:pt x="951" y="157"/>
                    <a:pt x="951" y="157"/>
                  </a:cubicBezTo>
                  <a:cubicBezTo>
                    <a:pt x="952" y="158"/>
                    <a:pt x="952" y="159"/>
                    <a:pt x="954" y="159"/>
                  </a:cubicBezTo>
                  <a:cubicBezTo>
                    <a:pt x="955" y="159"/>
                    <a:pt x="955" y="158"/>
                    <a:pt x="955" y="157"/>
                  </a:cubicBezTo>
                  <a:cubicBezTo>
                    <a:pt x="955" y="156"/>
                    <a:pt x="955" y="155"/>
                    <a:pt x="955" y="154"/>
                  </a:cubicBezTo>
                  <a:cubicBezTo>
                    <a:pt x="955" y="150"/>
                    <a:pt x="955" y="147"/>
                    <a:pt x="955" y="143"/>
                  </a:cubicBezTo>
                  <a:cubicBezTo>
                    <a:pt x="955" y="138"/>
                    <a:pt x="955" y="133"/>
                    <a:pt x="956" y="127"/>
                  </a:cubicBezTo>
                  <a:cubicBezTo>
                    <a:pt x="956" y="127"/>
                    <a:pt x="956" y="126"/>
                    <a:pt x="956" y="125"/>
                  </a:cubicBezTo>
                  <a:cubicBezTo>
                    <a:pt x="956" y="124"/>
                    <a:pt x="955" y="123"/>
                    <a:pt x="954" y="123"/>
                  </a:cubicBezTo>
                  <a:cubicBezTo>
                    <a:pt x="953" y="123"/>
                    <a:pt x="952" y="124"/>
                    <a:pt x="952" y="125"/>
                  </a:cubicBezTo>
                  <a:cubicBezTo>
                    <a:pt x="951" y="129"/>
                    <a:pt x="950" y="132"/>
                    <a:pt x="949" y="133"/>
                  </a:cubicBezTo>
                  <a:cubicBezTo>
                    <a:pt x="948" y="134"/>
                    <a:pt x="946" y="135"/>
                    <a:pt x="943" y="135"/>
                  </a:cubicBezTo>
                  <a:cubicBezTo>
                    <a:pt x="939" y="136"/>
                    <a:pt x="934" y="136"/>
                    <a:pt x="928" y="136"/>
                  </a:cubicBezTo>
                  <a:cubicBezTo>
                    <a:pt x="914" y="136"/>
                    <a:pt x="914" y="136"/>
                    <a:pt x="914" y="136"/>
                  </a:cubicBezTo>
                  <a:cubicBezTo>
                    <a:pt x="912" y="136"/>
                    <a:pt x="910" y="136"/>
                    <a:pt x="910" y="136"/>
                  </a:cubicBezTo>
                  <a:cubicBezTo>
                    <a:pt x="909" y="135"/>
                    <a:pt x="909" y="133"/>
                    <a:pt x="909" y="131"/>
                  </a:cubicBezTo>
                  <a:cubicBezTo>
                    <a:pt x="909" y="95"/>
                    <a:pt x="909" y="95"/>
                    <a:pt x="909" y="95"/>
                  </a:cubicBezTo>
                  <a:cubicBezTo>
                    <a:pt x="909" y="91"/>
                    <a:pt x="909" y="89"/>
                    <a:pt x="910" y="88"/>
                  </a:cubicBezTo>
                  <a:close/>
                  <a:moveTo>
                    <a:pt x="32" y="6"/>
                  </a:moveTo>
                  <a:cubicBezTo>
                    <a:pt x="33" y="5"/>
                    <a:pt x="35" y="5"/>
                    <a:pt x="39" y="5"/>
                  </a:cubicBezTo>
                  <a:cubicBezTo>
                    <a:pt x="42" y="5"/>
                    <a:pt x="44" y="5"/>
                    <a:pt x="46" y="7"/>
                  </a:cubicBezTo>
                  <a:cubicBezTo>
                    <a:pt x="47" y="8"/>
                    <a:pt x="48" y="9"/>
                    <a:pt x="49" y="12"/>
                  </a:cubicBezTo>
                  <a:cubicBezTo>
                    <a:pt x="49" y="13"/>
                    <a:pt x="50" y="13"/>
                    <a:pt x="50" y="13"/>
                  </a:cubicBezTo>
                  <a:cubicBezTo>
                    <a:pt x="51" y="13"/>
                    <a:pt x="51" y="13"/>
                    <a:pt x="51" y="12"/>
                  </a:cubicBezTo>
                  <a:cubicBezTo>
                    <a:pt x="51" y="11"/>
                    <a:pt x="51" y="10"/>
                    <a:pt x="51" y="9"/>
                  </a:cubicBezTo>
                  <a:cubicBezTo>
                    <a:pt x="51" y="7"/>
                    <a:pt x="51" y="6"/>
                    <a:pt x="51" y="6"/>
                  </a:cubicBezTo>
                  <a:cubicBezTo>
                    <a:pt x="50" y="3"/>
                    <a:pt x="50" y="3"/>
                    <a:pt x="50" y="3"/>
                  </a:cubicBezTo>
                  <a:cubicBezTo>
                    <a:pt x="50" y="2"/>
                    <a:pt x="50" y="1"/>
                    <a:pt x="48" y="1"/>
                  </a:cubicBezTo>
                  <a:cubicBezTo>
                    <a:pt x="48" y="1"/>
                    <a:pt x="47" y="1"/>
                    <a:pt x="46" y="1"/>
                  </a:cubicBezTo>
                  <a:cubicBezTo>
                    <a:pt x="39" y="1"/>
                    <a:pt x="32" y="2"/>
                    <a:pt x="26" y="2"/>
                  </a:cubicBezTo>
                  <a:cubicBezTo>
                    <a:pt x="17" y="1"/>
                    <a:pt x="17" y="1"/>
                    <a:pt x="17" y="1"/>
                  </a:cubicBezTo>
                  <a:cubicBezTo>
                    <a:pt x="9" y="1"/>
                    <a:pt x="9" y="1"/>
                    <a:pt x="9" y="1"/>
                  </a:cubicBezTo>
                  <a:cubicBezTo>
                    <a:pt x="7" y="1"/>
                    <a:pt x="5" y="1"/>
                    <a:pt x="4" y="1"/>
                  </a:cubicBezTo>
                  <a:cubicBezTo>
                    <a:pt x="4" y="1"/>
                    <a:pt x="3" y="1"/>
                    <a:pt x="3" y="1"/>
                  </a:cubicBezTo>
                  <a:cubicBezTo>
                    <a:pt x="2" y="1"/>
                    <a:pt x="2" y="2"/>
                    <a:pt x="2" y="3"/>
                  </a:cubicBezTo>
                  <a:cubicBezTo>
                    <a:pt x="1" y="5"/>
                    <a:pt x="1" y="5"/>
                    <a:pt x="1" y="5"/>
                  </a:cubicBezTo>
                  <a:cubicBezTo>
                    <a:pt x="1" y="8"/>
                    <a:pt x="1" y="8"/>
                    <a:pt x="1" y="8"/>
                  </a:cubicBezTo>
                  <a:cubicBezTo>
                    <a:pt x="0" y="12"/>
                    <a:pt x="0" y="12"/>
                    <a:pt x="0" y="12"/>
                  </a:cubicBezTo>
                  <a:cubicBezTo>
                    <a:pt x="0" y="13"/>
                    <a:pt x="0" y="14"/>
                    <a:pt x="0" y="15"/>
                  </a:cubicBezTo>
                  <a:cubicBezTo>
                    <a:pt x="0" y="16"/>
                    <a:pt x="0" y="16"/>
                    <a:pt x="1" y="16"/>
                  </a:cubicBezTo>
                  <a:cubicBezTo>
                    <a:pt x="2" y="16"/>
                    <a:pt x="2" y="16"/>
                    <a:pt x="3" y="14"/>
                  </a:cubicBezTo>
                  <a:cubicBezTo>
                    <a:pt x="3" y="13"/>
                    <a:pt x="3" y="13"/>
                    <a:pt x="3" y="13"/>
                  </a:cubicBezTo>
                  <a:cubicBezTo>
                    <a:pt x="4" y="11"/>
                    <a:pt x="4" y="9"/>
                    <a:pt x="5" y="8"/>
                  </a:cubicBezTo>
                  <a:cubicBezTo>
                    <a:pt x="5" y="7"/>
                    <a:pt x="6" y="7"/>
                    <a:pt x="7" y="6"/>
                  </a:cubicBezTo>
                  <a:cubicBezTo>
                    <a:pt x="9" y="5"/>
                    <a:pt x="13" y="5"/>
                    <a:pt x="18" y="5"/>
                  </a:cubicBezTo>
                  <a:cubicBezTo>
                    <a:pt x="20" y="5"/>
                    <a:pt x="21" y="6"/>
                    <a:pt x="21" y="8"/>
                  </a:cubicBezTo>
                  <a:cubicBezTo>
                    <a:pt x="21" y="43"/>
                    <a:pt x="21" y="43"/>
                    <a:pt x="21" y="43"/>
                  </a:cubicBezTo>
                  <a:cubicBezTo>
                    <a:pt x="21" y="44"/>
                    <a:pt x="21" y="44"/>
                    <a:pt x="21" y="44"/>
                  </a:cubicBezTo>
                  <a:cubicBezTo>
                    <a:pt x="21" y="47"/>
                    <a:pt x="21" y="49"/>
                    <a:pt x="20" y="50"/>
                  </a:cubicBezTo>
                  <a:cubicBezTo>
                    <a:pt x="19" y="51"/>
                    <a:pt x="17" y="52"/>
                    <a:pt x="15" y="52"/>
                  </a:cubicBezTo>
                  <a:cubicBezTo>
                    <a:pt x="14" y="52"/>
                    <a:pt x="14" y="52"/>
                    <a:pt x="14" y="52"/>
                  </a:cubicBezTo>
                  <a:cubicBezTo>
                    <a:pt x="13" y="53"/>
                    <a:pt x="13" y="53"/>
                    <a:pt x="13" y="54"/>
                  </a:cubicBezTo>
                  <a:cubicBezTo>
                    <a:pt x="13" y="54"/>
                    <a:pt x="14" y="55"/>
                    <a:pt x="14" y="55"/>
                  </a:cubicBezTo>
                  <a:cubicBezTo>
                    <a:pt x="15" y="55"/>
                    <a:pt x="15" y="55"/>
                    <a:pt x="16" y="54"/>
                  </a:cubicBezTo>
                  <a:cubicBezTo>
                    <a:pt x="25" y="54"/>
                    <a:pt x="25" y="54"/>
                    <a:pt x="25" y="54"/>
                  </a:cubicBezTo>
                  <a:cubicBezTo>
                    <a:pt x="26" y="54"/>
                    <a:pt x="27" y="54"/>
                    <a:pt x="29" y="54"/>
                  </a:cubicBezTo>
                  <a:cubicBezTo>
                    <a:pt x="29" y="54"/>
                    <a:pt x="30" y="54"/>
                    <a:pt x="30" y="54"/>
                  </a:cubicBezTo>
                  <a:cubicBezTo>
                    <a:pt x="35" y="54"/>
                    <a:pt x="35" y="54"/>
                    <a:pt x="35" y="54"/>
                  </a:cubicBezTo>
                  <a:cubicBezTo>
                    <a:pt x="38" y="54"/>
                    <a:pt x="38" y="54"/>
                    <a:pt x="38" y="54"/>
                  </a:cubicBezTo>
                  <a:cubicBezTo>
                    <a:pt x="39" y="54"/>
                    <a:pt x="39" y="54"/>
                    <a:pt x="39" y="54"/>
                  </a:cubicBezTo>
                  <a:cubicBezTo>
                    <a:pt x="40" y="54"/>
                    <a:pt x="40" y="54"/>
                    <a:pt x="40" y="53"/>
                  </a:cubicBezTo>
                  <a:cubicBezTo>
                    <a:pt x="40" y="53"/>
                    <a:pt x="40" y="52"/>
                    <a:pt x="39" y="52"/>
                  </a:cubicBezTo>
                  <a:cubicBezTo>
                    <a:pt x="36" y="52"/>
                    <a:pt x="33" y="51"/>
                    <a:pt x="32" y="49"/>
                  </a:cubicBezTo>
                  <a:cubicBezTo>
                    <a:pt x="31" y="47"/>
                    <a:pt x="30" y="44"/>
                    <a:pt x="30" y="40"/>
                  </a:cubicBezTo>
                  <a:cubicBezTo>
                    <a:pt x="30" y="10"/>
                    <a:pt x="30" y="10"/>
                    <a:pt x="30" y="10"/>
                  </a:cubicBezTo>
                  <a:cubicBezTo>
                    <a:pt x="30" y="8"/>
                    <a:pt x="31" y="6"/>
                    <a:pt x="32" y="6"/>
                  </a:cubicBezTo>
                  <a:close/>
                  <a:moveTo>
                    <a:pt x="108" y="28"/>
                  </a:moveTo>
                  <a:cubicBezTo>
                    <a:pt x="108" y="29"/>
                    <a:pt x="108" y="31"/>
                    <a:pt x="108" y="33"/>
                  </a:cubicBezTo>
                  <a:cubicBezTo>
                    <a:pt x="108" y="42"/>
                    <a:pt x="108" y="42"/>
                    <a:pt x="108" y="42"/>
                  </a:cubicBezTo>
                  <a:cubicBezTo>
                    <a:pt x="108" y="44"/>
                    <a:pt x="108" y="44"/>
                    <a:pt x="108" y="44"/>
                  </a:cubicBezTo>
                  <a:cubicBezTo>
                    <a:pt x="108" y="46"/>
                    <a:pt x="108" y="48"/>
                    <a:pt x="107" y="50"/>
                  </a:cubicBezTo>
                  <a:cubicBezTo>
                    <a:pt x="106" y="51"/>
                    <a:pt x="105" y="52"/>
                    <a:pt x="103" y="52"/>
                  </a:cubicBezTo>
                  <a:cubicBezTo>
                    <a:pt x="103" y="52"/>
                    <a:pt x="102" y="53"/>
                    <a:pt x="102" y="53"/>
                  </a:cubicBezTo>
                  <a:cubicBezTo>
                    <a:pt x="102" y="54"/>
                    <a:pt x="103" y="54"/>
                    <a:pt x="104" y="54"/>
                  </a:cubicBezTo>
                  <a:cubicBezTo>
                    <a:pt x="104" y="54"/>
                    <a:pt x="105" y="54"/>
                    <a:pt x="107" y="54"/>
                  </a:cubicBezTo>
                  <a:cubicBezTo>
                    <a:pt x="109" y="54"/>
                    <a:pt x="111" y="54"/>
                    <a:pt x="113" y="54"/>
                  </a:cubicBezTo>
                  <a:cubicBezTo>
                    <a:pt x="116" y="54"/>
                    <a:pt x="118" y="54"/>
                    <a:pt x="121" y="54"/>
                  </a:cubicBezTo>
                  <a:cubicBezTo>
                    <a:pt x="123" y="54"/>
                    <a:pt x="124" y="54"/>
                    <a:pt x="124" y="54"/>
                  </a:cubicBezTo>
                  <a:cubicBezTo>
                    <a:pt x="126" y="54"/>
                    <a:pt x="126" y="54"/>
                    <a:pt x="126" y="53"/>
                  </a:cubicBezTo>
                  <a:cubicBezTo>
                    <a:pt x="126" y="53"/>
                    <a:pt x="126" y="52"/>
                    <a:pt x="125" y="52"/>
                  </a:cubicBezTo>
                  <a:cubicBezTo>
                    <a:pt x="122" y="52"/>
                    <a:pt x="120" y="51"/>
                    <a:pt x="119" y="50"/>
                  </a:cubicBezTo>
                  <a:cubicBezTo>
                    <a:pt x="118" y="48"/>
                    <a:pt x="117" y="46"/>
                    <a:pt x="117" y="42"/>
                  </a:cubicBezTo>
                  <a:cubicBezTo>
                    <a:pt x="117" y="9"/>
                    <a:pt x="117" y="9"/>
                    <a:pt x="117" y="9"/>
                  </a:cubicBezTo>
                  <a:cubicBezTo>
                    <a:pt x="117" y="5"/>
                    <a:pt x="119" y="3"/>
                    <a:pt x="122" y="3"/>
                  </a:cubicBezTo>
                  <a:cubicBezTo>
                    <a:pt x="123" y="3"/>
                    <a:pt x="123" y="2"/>
                    <a:pt x="123" y="2"/>
                  </a:cubicBezTo>
                  <a:cubicBezTo>
                    <a:pt x="123" y="1"/>
                    <a:pt x="122" y="1"/>
                    <a:pt x="122" y="1"/>
                  </a:cubicBezTo>
                  <a:cubicBezTo>
                    <a:pt x="121" y="1"/>
                    <a:pt x="119" y="1"/>
                    <a:pt x="117" y="1"/>
                  </a:cubicBezTo>
                  <a:cubicBezTo>
                    <a:pt x="114" y="1"/>
                    <a:pt x="112" y="1"/>
                    <a:pt x="111" y="1"/>
                  </a:cubicBezTo>
                  <a:cubicBezTo>
                    <a:pt x="108" y="1"/>
                    <a:pt x="106" y="1"/>
                    <a:pt x="104" y="1"/>
                  </a:cubicBezTo>
                  <a:cubicBezTo>
                    <a:pt x="103" y="1"/>
                    <a:pt x="102" y="1"/>
                    <a:pt x="101" y="1"/>
                  </a:cubicBezTo>
                  <a:cubicBezTo>
                    <a:pt x="100" y="1"/>
                    <a:pt x="100" y="1"/>
                    <a:pt x="100" y="2"/>
                  </a:cubicBezTo>
                  <a:cubicBezTo>
                    <a:pt x="100" y="2"/>
                    <a:pt x="100" y="3"/>
                    <a:pt x="101" y="3"/>
                  </a:cubicBezTo>
                  <a:cubicBezTo>
                    <a:pt x="103" y="3"/>
                    <a:pt x="103" y="3"/>
                    <a:pt x="103" y="3"/>
                  </a:cubicBezTo>
                  <a:cubicBezTo>
                    <a:pt x="106" y="4"/>
                    <a:pt x="108" y="6"/>
                    <a:pt x="108" y="9"/>
                  </a:cubicBezTo>
                  <a:cubicBezTo>
                    <a:pt x="108" y="18"/>
                    <a:pt x="108" y="18"/>
                    <a:pt x="108" y="18"/>
                  </a:cubicBezTo>
                  <a:cubicBezTo>
                    <a:pt x="108" y="20"/>
                    <a:pt x="108" y="22"/>
                    <a:pt x="108" y="23"/>
                  </a:cubicBezTo>
                  <a:cubicBezTo>
                    <a:pt x="107" y="23"/>
                    <a:pt x="106" y="24"/>
                    <a:pt x="105" y="24"/>
                  </a:cubicBezTo>
                  <a:cubicBezTo>
                    <a:pt x="87" y="24"/>
                    <a:pt x="87" y="24"/>
                    <a:pt x="87" y="24"/>
                  </a:cubicBezTo>
                  <a:cubicBezTo>
                    <a:pt x="85" y="24"/>
                    <a:pt x="83" y="24"/>
                    <a:pt x="83" y="23"/>
                  </a:cubicBezTo>
                  <a:cubicBezTo>
                    <a:pt x="83" y="23"/>
                    <a:pt x="82" y="21"/>
                    <a:pt x="82" y="18"/>
                  </a:cubicBezTo>
                  <a:cubicBezTo>
                    <a:pt x="82" y="9"/>
                    <a:pt x="82" y="9"/>
                    <a:pt x="82" y="9"/>
                  </a:cubicBezTo>
                  <a:cubicBezTo>
                    <a:pt x="82" y="5"/>
                    <a:pt x="84" y="3"/>
                    <a:pt x="87" y="3"/>
                  </a:cubicBezTo>
                  <a:cubicBezTo>
                    <a:pt x="88" y="3"/>
                    <a:pt x="88" y="2"/>
                    <a:pt x="88" y="2"/>
                  </a:cubicBezTo>
                  <a:cubicBezTo>
                    <a:pt x="88" y="1"/>
                    <a:pt x="88" y="1"/>
                    <a:pt x="87" y="1"/>
                  </a:cubicBezTo>
                  <a:cubicBezTo>
                    <a:pt x="86" y="1"/>
                    <a:pt x="84" y="1"/>
                    <a:pt x="82" y="1"/>
                  </a:cubicBezTo>
                  <a:cubicBezTo>
                    <a:pt x="79" y="1"/>
                    <a:pt x="77" y="1"/>
                    <a:pt x="76" y="1"/>
                  </a:cubicBezTo>
                  <a:cubicBezTo>
                    <a:pt x="74" y="1"/>
                    <a:pt x="71" y="1"/>
                    <a:pt x="69" y="1"/>
                  </a:cubicBezTo>
                  <a:cubicBezTo>
                    <a:pt x="68" y="1"/>
                    <a:pt x="67" y="1"/>
                    <a:pt x="66" y="1"/>
                  </a:cubicBezTo>
                  <a:cubicBezTo>
                    <a:pt x="66" y="1"/>
                    <a:pt x="65" y="1"/>
                    <a:pt x="65" y="2"/>
                  </a:cubicBezTo>
                  <a:cubicBezTo>
                    <a:pt x="65" y="2"/>
                    <a:pt x="66" y="3"/>
                    <a:pt x="66" y="3"/>
                  </a:cubicBezTo>
                  <a:cubicBezTo>
                    <a:pt x="69" y="3"/>
                    <a:pt x="71" y="4"/>
                    <a:pt x="72" y="5"/>
                  </a:cubicBezTo>
                  <a:cubicBezTo>
                    <a:pt x="73" y="6"/>
                    <a:pt x="73" y="7"/>
                    <a:pt x="73" y="9"/>
                  </a:cubicBezTo>
                  <a:cubicBezTo>
                    <a:pt x="73" y="42"/>
                    <a:pt x="73" y="42"/>
                    <a:pt x="73" y="42"/>
                  </a:cubicBezTo>
                  <a:cubicBezTo>
                    <a:pt x="73" y="44"/>
                    <a:pt x="73" y="44"/>
                    <a:pt x="73" y="44"/>
                  </a:cubicBezTo>
                  <a:cubicBezTo>
                    <a:pt x="73" y="46"/>
                    <a:pt x="73" y="48"/>
                    <a:pt x="72" y="50"/>
                  </a:cubicBezTo>
                  <a:cubicBezTo>
                    <a:pt x="72" y="51"/>
                    <a:pt x="70" y="52"/>
                    <a:pt x="69" y="52"/>
                  </a:cubicBezTo>
                  <a:cubicBezTo>
                    <a:pt x="68" y="52"/>
                    <a:pt x="68" y="53"/>
                    <a:pt x="68" y="53"/>
                  </a:cubicBezTo>
                  <a:cubicBezTo>
                    <a:pt x="68" y="54"/>
                    <a:pt x="68" y="54"/>
                    <a:pt x="69" y="54"/>
                  </a:cubicBezTo>
                  <a:cubicBezTo>
                    <a:pt x="69" y="54"/>
                    <a:pt x="70" y="54"/>
                    <a:pt x="72" y="54"/>
                  </a:cubicBezTo>
                  <a:cubicBezTo>
                    <a:pt x="74" y="54"/>
                    <a:pt x="77" y="54"/>
                    <a:pt x="78" y="54"/>
                  </a:cubicBezTo>
                  <a:cubicBezTo>
                    <a:pt x="81" y="54"/>
                    <a:pt x="84" y="54"/>
                    <a:pt x="87" y="54"/>
                  </a:cubicBezTo>
                  <a:cubicBezTo>
                    <a:pt x="88" y="54"/>
                    <a:pt x="89" y="54"/>
                    <a:pt x="89" y="54"/>
                  </a:cubicBezTo>
                  <a:cubicBezTo>
                    <a:pt x="91" y="54"/>
                    <a:pt x="91" y="54"/>
                    <a:pt x="91" y="53"/>
                  </a:cubicBezTo>
                  <a:cubicBezTo>
                    <a:pt x="91" y="53"/>
                    <a:pt x="91" y="52"/>
                    <a:pt x="90" y="52"/>
                  </a:cubicBezTo>
                  <a:cubicBezTo>
                    <a:pt x="87" y="52"/>
                    <a:pt x="85" y="51"/>
                    <a:pt x="84" y="50"/>
                  </a:cubicBezTo>
                  <a:cubicBezTo>
                    <a:pt x="83" y="48"/>
                    <a:pt x="82" y="46"/>
                    <a:pt x="82" y="42"/>
                  </a:cubicBezTo>
                  <a:cubicBezTo>
                    <a:pt x="82" y="32"/>
                    <a:pt x="82" y="32"/>
                    <a:pt x="82" y="32"/>
                  </a:cubicBezTo>
                  <a:cubicBezTo>
                    <a:pt x="82" y="30"/>
                    <a:pt x="83" y="29"/>
                    <a:pt x="83" y="28"/>
                  </a:cubicBezTo>
                  <a:cubicBezTo>
                    <a:pt x="83" y="28"/>
                    <a:pt x="85" y="28"/>
                    <a:pt x="86" y="28"/>
                  </a:cubicBezTo>
                  <a:cubicBezTo>
                    <a:pt x="105" y="28"/>
                    <a:pt x="105" y="28"/>
                    <a:pt x="105" y="28"/>
                  </a:cubicBezTo>
                  <a:cubicBezTo>
                    <a:pt x="106" y="28"/>
                    <a:pt x="107" y="28"/>
                    <a:pt x="108" y="28"/>
                  </a:cubicBezTo>
                  <a:close/>
                  <a:moveTo>
                    <a:pt x="157" y="8"/>
                  </a:moveTo>
                  <a:cubicBezTo>
                    <a:pt x="157" y="6"/>
                    <a:pt x="157" y="5"/>
                    <a:pt x="159" y="4"/>
                  </a:cubicBezTo>
                  <a:cubicBezTo>
                    <a:pt x="161" y="4"/>
                    <a:pt x="161" y="4"/>
                    <a:pt x="161" y="4"/>
                  </a:cubicBezTo>
                  <a:cubicBezTo>
                    <a:pt x="166" y="4"/>
                    <a:pt x="166" y="4"/>
                    <a:pt x="166" y="4"/>
                  </a:cubicBezTo>
                  <a:cubicBezTo>
                    <a:pt x="170" y="4"/>
                    <a:pt x="173" y="5"/>
                    <a:pt x="175" y="6"/>
                  </a:cubicBezTo>
                  <a:cubicBezTo>
                    <a:pt x="177" y="7"/>
                    <a:pt x="178" y="9"/>
                    <a:pt x="178" y="11"/>
                  </a:cubicBezTo>
                  <a:cubicBezTo>
                    <a:pt x="178" y="13"/>
                    <a:pt x="178" y="13"/>
                    <a:pt x="179" y="13"/>
                  </a:cubicBezTo>
                  <a:cubicBezTo>
                    <a:pt x="180" y="13"/>
                    <a:pt x="180" y="12"/>
                    <a:pt x="180" y="10"/>
                  </a:cubicBezTo>
                  <a:cubicBezTo>
                    <a:pt x="180" y="9"/>
                    <a:pt x="180" y="8"/>
                    <a:pt x="180" y="5"/>
                  </a:cubicBezTo>
                  <a:cubicBezTo>
                    <a:pt x="180" y="4"/>
                    <a:pt x="180" y="3"/>
                    <a:pt x="180" y="2"/>
                  </a:cubicBezTo>
                  <a:cubicBezTo>
                    <a:pt x="180" y="1"/>
                    <a:pt x="179" y="1"/>
                    <a:pt x="179" y="1"/>
                  </a:cubicBezTo>
                  <a:cubicBezTo>
                    <a:pt x="179" y="1"/>
                    <a:pt x="178" y="1"/>
                    <a:pt x="178" y="1"/>
                  </a:cubicBezTo>
                  <a:cubicBezTo>
                    <a:pt x="176" y="1"/>
                    <a:pt x="171" y="1"/>
                    <a:pt x="163" y="1"/>
                  </a:cubicBezTo>
                  <a:cubicBezTo>
                    <a:pt x="148" y="1"/>
                    <a:pt x="148" y="1"/>
                    <a:pt x="148" y="1"/>
                  </a:cubicBezTo>
                  <a:cubicBezTo>
                    <a:pt x="144" y="1"/>
                    <a:pt x="144" y="1"/>
                    <a:pt x="144" y="1"/>
                  </a:cubicBezTo>
                  <a:cubicBezTo>
                    <a:pt x="143" y="1"/>
                    <a:pt x="142" y="1"/>
                    <a:pt x="142" y="1"/>
                  </a:cubicBezTo>
                  <a:cubicBezTo>
                    <a:pt x="141" y="1"/>
                    <a:pt x="141" y="1"/>
                    <a:pt x="141" y="1"/>
                  </a:cubicBezTo>
                  <a:cubicBezTo>
                    <a:pt x="140" y="1"/>
                    <a:pt x="140" y="1"/>
                    <a:pt x="140" y="2"/>
                  </a:cubicBezTo>
                  <a:cubicBezTo>
                    <a:pt x="140" y="2"/>
                    <a:pt x="140" y="3"/>
                    <a:pt x="141" y="3"/>
                  </a:cubicBezTo>
                  <a:cubicBezTo>
                    <a:pt x="144" y="3"/>
                    <a:pt x="145" y="4"/>
                    <a:pt x="146" y="5"/>
                  </a:cubicBezTo>
                  <a:cubicBezTo>
                    <a:pt x="147" y="6"/>
                    <a:pt x="148" y="8"/>
                    <a:pt x="148" y="11"/>
                  </a:cubicBezTo>
                  <a:cubicBezTo>
                    <a:pt x="148" y="42"/>
                    <a:pt x="148" y="42"/>
                    <a:pt x="148" y="42"/>
                  </a:cubicBezTo>
                  <a:cubicBezTo>
                    <a:pt x="148" y="44"/>
                    <a:pt x="148" y="46"/>
                    <a:pt x="147" y="47"/>
                  </a:cubicBezTo>
                  <a:cubicBezTo>
                    <a:pt x="147" y="49"/>
                    <a:pt x="147" y="50"/>
                    <a:pt x="146" y="51"/>
                  </a:cubicBezTo>
                  <a:cubicBezTo>
                    <a:pt x="146" y="51"/>
                    <a:pt x="145" y="52"/>
                    <a:pt x="143" y="52"/>
                  </a:cubicBezTo>
                  <a:cubicBezTo>
                    <a:pt x="143" y="53"/>
                    <a:pt x="142" y="53"/>
                    <a:pt x="142" y="54"/>
                  </a:cubicBezTo>
                  <a:cubicBezTo>
                    <a:pt x="142" y="54"/>
                    <a:pt x="143" y="54"/>
                    <a:pt x="143" y="54"/>
                  </a:cubicBezTo>
                  <a:cubicBezTo>
                    <a:pt x="144" y="54"/>
                    <a:pt x="145" y="54"/>
                    <a:pt x="146" y="54"/>
                  </a:cubicBezTo>
                  <a:cubicBezTo>
                    <a:pt x="149" y="54"/>
                    <a:pt x="152" y="54"/>
                    <a:pt x="154" y="54"/>
                  </a:cubicBezTo>
                  <a:cubicBezTo>
                    <a:pt x="157" y="54"/>
                    <a:pt x="159" y="54"/>
                    <a:pt x="161" y="54"/>
                  </a:cubicBezTo>
                  <a:cubicBezTo>
                    <a:pt x="165" y="55"/>
                    <a:pt x="165" y="55"/>
                    <a:pt x="165" y="55"/>
                  </a:cubicBezTo>
                  <a:cubicBezTo>
                    <a:pt x="167" y="55"/>
                    <a:pt x="169" y="55"/>
                    <a:pt x="171" y="55"/>
                  </a:cubicBezTo>
                  <a:cubicBezTo>
                    <a:pt x="174" y="55"/>
                    <a:pt x="176" y="54"/>
                    <a:pt x="178" y="54"/>
                  </a:cubicBezTo>
                  <a:cubicBezTo>
                    <a:pt x="179" y="53"/>
                    <a:pt x="181" y="51"/>
                    <a:pt x="182" y="49"/>
                  </a:cubicBezTo>
                  <a:cubicBezTo>
                    <a:pt x="183" y="47"/>
                    <a:pt x="184" y="44"/>
                    <a:pt x="184" y="42"/>
                  </a:cubicBezTo>
                  <a:cubicBezTo>
                    <a:pt x="184" y="42"/>
                    <a:pt x="184" y="41"/>
                    <a:pt x="184" y="41"/>
                  </a:cubicBezTo>
                  <a:cubicBezTo>
                    <a:pt x="184" y="41"/>
                    <a:pt x="183" y="41"/>
                    <a:pt x="183" y="41"/>
                  </a:cubicBezTo>
                  <a:cubicBezTo>
                    <a:pt x="183" y="41"/>
                    <a:pt x="183" y="41"/>
                    <a:pt x="183" y="41"/>
                  </a:cubicBezTo>
                  <a:cubicBezTo>
                    <a:pt x="179" y="48"/>
                    <a:pt x="172" y="51"/>
                    <a:pt x="162" y="51"/>
                  </a:cubicBezTo>
                  <a:cubicBezTo>
                    <a:pt x="161" y="51"/>
                    <a:pt x="160" y="51"/>
                    <a:pt x="159" y="50"/>
                  </a:cubicBezTo>
                  <a:cubicBezTo>
                    <a:pt x="159" y="50"/>
                    <a:pt x="158" y="49"/>
                    <a:pt x="158" y="48"/>
                  </a:cubicBezTo>
                  <a:cubicBezTo>
                    <a:pt x="157" y="46"/>
                    <a:pt x="157" y="44"/>
                    <a:pt x="157" y="40"/>
                  </a:cubicBezTo>
                  <a:cubicBezTo>
                    <a:pt x="157" y="37"/>
                    <a:pt x="157" y="37"/>
                    <a:pt x="157" y="37"/>
                  </a:cubicBezTo>
                  <a:cubicBezTo>
                    <a:pt x="157" y="34"/>
                    <a:pt x="157" y="32"/>
                    <a:pt x="157" y="30"/>
                  </a:cubicBezTo>
                  <a:cubicBezTo>
                    <a:pt x="157" y="29"/>
                    <a:pt x="157" y="28"/>
                    <a:pt x="158" y="28"/>
                  </a:cubicBezTo>
                  <a:cubicBezTo>
                    <a:pt x="158" y="28"/>
                    <a:pt x="159" y="28"/>
                    <a:pt x="160" y="28"/>
                  </a:cubicBezTo>
                  <a:cubicBezTo>
                    <a:pt x="163" y="28"/>
                    <a:pt x="163" y="28"/>
                    <a:pt x="163" y="28"/>
                  </a:cubicBezTo>
                  <a:cubicBezTo>
                    <a:pt x="166" y="28"/>
                    <a:pt x="168" y="28"/>
                    <a:pt x="169" y="28"/>
                  </a:cubicBezTo>
                  <a:cubicBezTo>
                    <a:pt x="170" y="28"/>
                    <a:pt x="170" y="28"/>
                    <a:pt x="171" y="29"/>
                  </a:cubicBezTo>
                  <a:cubicBezTo>
                    <a:pt x="172" y="30"/>
                    <a:pt x="173" y="32"/>
                    <a:pt x="173" y="34"/>
                  </a:cubicBezTo>
                  <a:cubicBezTo>
                    <a:pt x="174" y="35"/>
                    <a:pt x="174" y="36"/>
                    <a:pt x="175" y="36"/>
                  </a:cubicBezTo>
                  <a:cubicBezTo>
                    <a:pt x="175" y="35"/>
                    <a:pt x="175" y="35"/>
                    <a:pt x="175" y="35"/>
                  </a:cubicBezTo>
                  <a:cubicBezTo>
                    <a:pt x="175" y="35"/>
                    <a:pt x="175" y="35"/>
                    <a:pt x="175" y="35"/>
                  </a:cubicBezTo>
                  <a:cubicBezTo>
                    <a:pt x="175" y="33"/>
                    <a:pt x="175" y="33"/>
                    <a:pt x="175" y="33"/>
                  </a:cubicBezTo>
                  <a:cubicBezTo>
                    <a:pt x="175" y="31"/>
                    <a:pt x="175" y="29"/>
                    <a:pt x="175" y="27"/>
                  </a:cubicBezTo>
                  <a:cubicBezTo>
                    <a:pt x="175" y="24"/>
                    <a:pt x="175" y="22"/>
                    <a:pt x="175" y="21"/>
                  </a:cubicBezTo>
                  <a:cubicBezTo>
                    <a:pt x="175" y="21"/>
                    <a:pt x="175" y="20"/>
                    <a:pt x="175" y="20"/>
                  </a:cubicBezTo>
                  <a:cubicBezTo>
                    <a:pt x="175" y="19"/>
                    <a:pt x="175" y="18"/>
                    <a:pt x="175" y="18"/>
                  </a:cubicBezTo>
                  <a:cubicBezTo>
                    <a:pt x="175" y="17"/>
                    <a:pt x="175" y="17"/>
                    <a:pt x="174" y="17"/>
                  </a:cubicBezTo>
                  <a:cubicBezTo>
                    <a:pt x="174" y="17"/>
                    <a:pt x="173" y="17"/>
                    <a:pt x="173" y="18"/>
                  </a:cubicBezTo>
                  <a:cubicBezTo>
                    <a:pt x="172" y="20"/>
                    <a:pt x="172" y="20"/>
                    <a:pt x="172" y="20"/>
                  </a:cubicBezTo>
                  <a:cubicBezTo>
                    <a:pt x="171" y="22"/>
                    <a:pt x="169" y="24"/>
                    <a:pt x="166" y="24"/>
                  </a:cubicBezTo>
                  <a:cubicBezTo>
                    <a:pt x="163" y="24"/>
                    <a:pt x="163" y="24"/>
                    <a:pt x="163" y="24"/>
                  </a:cubicBezTo>
                  <a:cubicBezTo>
                    <a:pt x="161" y="24"/>
                    <a:pt x="161" y="24"/>
                    <a:pt x="161" y="24"/>
                  </a:cubicBezTo>
                  <a:cubicBezTo>
                    <a:pt x="160" y="24"/>
                    <a:pt x="160" y="24"/>
                    <a:pt x="160" y="24"/>
                  </a:cubicBezTo>
                  <a:cubicBezTo>
                    <a:pt x="159" y="24"/>
                    <a:pt x="158" y="24"/>
                    <a:pt x="157" y="23"/>
                  </a:cubicBezTo>
                  <a:cubicBezTo>
                    <a:pt x="157" y="22"/>
                    <a:pt x="157" y="21"/>
                    <a:pt x="157" y="18"/>
                  </a:cubicBezTo>
                  <a:cubicBezTo>
                    <a:pt x="157" y="10"/>
                    <a:pt x="157" y="10"/>
                    <a:pt x="157" y="10"/>
                  </a:cubicBezTo>
                  <a:cubicBezTo>
                    <a:pt x="157" y="8"/>
                    <a:pt x="157" y="8"/>
                    <a:pt x="157" y="8"/>
                  </a:cubicBezTo>
                  <a:close/>
                  <a:moveTo>
                    <a:pt x="270" y="2"/>
                  </a:moveTo>
                  <a:cubicBezTo>
                    <a:pt x="270" y="2"/>
                    <a:pt x="271" y="3"/>
                    <a:pt x="272" y="3"/>
                  </a:cubicBezTo>
                  <a:cubicBezTo>
                    <a:pt x="274" y="3"/>
                    <a:pt x="276" y="3"/>
                    <a:pt x="277" y="5"/>
                  </a:cubicBezTo>
                  <a:cubicBezTo>
                    <a:pt x="279" y="6"/>
                    <a:pt x="279" y="8"/>
                    <a:pt x="280" y="10"/>
                  </a:cubicBezTo>
                  <a:cubicBezTo>
                    <a:pt x="280" y="18"/>
                    <a:pt x="280" y="18"/>
                    <a:pt x="280" y="18"/>
                  </a:cubicBezTo>
                  <a:cubicBezTo>
                    <a:pt x="280" y="21"/>
                    <a:pt x="280" y="21"/>
                    <a:pt x="280" y="21"/>
                  </a:cubicBezTo>
                  <a:cubicBezTo>
                    <a:pt x="280" y="29"/>
                    <a:pt x="279" y="34"/>
                    <a:pt x="278" y="38"/>
                  </a:cubicBezTo>
                  <a:cubicBezTo>
                    <a:pt x="278" y="42"/>
                    <a:pt x="276" y="45"/>
                    <a:pt x="274" y="47"/>
                  </a:cubicBezTo>
                  <a:cubicBezTo>
                    <a:pt x="271" y="50"/>
                    <a:pt x="267" y="51"/>
                    <a:pt x="262" y="51"/>
                  </a:cubicBezTo>
                  <a:cubicBezTo>
                    <a:pt x="257" y="51"/>
                    <a:pt x="253" y="50"/>
                    <a:pt x="250" y="47"/>
                  </a:cubicBezTo>
                  <a:cubicBezTo>
                    <a:pt x="248" y="45"/>
                    <a:pt x="246" y="43"/>
                    <a:pt x="246" y="40"/>
                  </a:cubicBezTo>
                  <a:cubicBezTo>
                    <a:pt x="245" y="37"/>
                    <a:pt x="245" y="33"/>
                    <a:pt x="245" y="27"/>
                  </a:cubicBezTo>
                  <a:cubicBezTo>
                    <a:pt x="245" y="20"/>
                    <a:pt x="245" y="20"/>
                    <a:pt x="245" y="20"/>
                  </a:cubicBezTo>
                  <a:cubicBezTo>
                    <a:pt x="245" y="10"/>
                    <a:pt x="245" y="10"/>
                    <a:pt x="245" y="10"/>
                  </a:cubicBezTo>
                  <a:cubicBezTo>
                    <a:pt x="245" y="7"/>
                    <a:pt x="246" y="6"/>
                    <a:pt x="246" y="5"/>
                  </a:cubicBezTo>
                  <a:cubicBezTo>
                    <a:pt x="247" y="4"/>
                    <a:pt x="248" y="3"/>
                    <a:pt x="249" y="3"/>
                  </a:cubicBezTo>
                  <a:cubicBezTo>
                    <a:pt x="250" y="3"/>
                    <a:pt x="251" y="3"/>
                    <a:pt x="251" y="3"/>
                  </a:cubicBezTo>
                  <a:cubicBezTo>
                    <a:pt x="251" y="2"/>
                    <a:pt x="251" y="2"/>
                    <a:pt x="251" y="2"/>
                  </a:cubicBezTo>
                  <a:cubicBezTo>
                    <a:pt x="251" y="1"/>
                    <a:pt x="251" y="1"/>
                    <a:pt x="249" y="1"/>
                  </a:cubicBezTo>
                  <a:cubicBezTo>
                    <a:pt x="249" y="1"/>
                    <a:pt x="248" y="1"/>
                    <a:pt x="247" y="1"/>
                  </a:cubicBezTo>
                  <a:cubicBezTo>
                    <a:pt x="244" y="1"/>
                    <a:pt x="241" y="1"/>
                    <a:pt x="238" y="1"/>
                  </a:cubicBezTo>
                  <a:cubicBezTo>
                    <a:pt x="236" y="1"/>
                    <a:pt x="234" y="1"/>
                    <a:pt x="231" y="1"/>
                  </a:cubicBezTo>
                  <a:cubicBezTo>
                    <a:pt x="230" y="1"/>
                    <a:pt x="229" y="1"/>
                    <a:pt x="229" y="1"/>
                  </a:cubicBezTo>
                  <a:cubicBezTo>
                    <a:pt x="228" y="1"/>
                    <a:pt x="228" y="1"/>
                    <a:pt x="228" y="2"/>
                  </a:cubicBezTo>
                  <a:cubicBezTo>
                    <a:pt x="228" y="2"/>
                    <a:pt x="228" y="3"/>
                    <a:pt x="229" y="3"/>
                  </a:cubicBezTo>
                  <a:cubicBezTo>
                    <a:pt x="231" y="3"/>
                    <a:pt x="232" y="3"/>
                    <a:pt x="233" y="4"/>
                  </a:cubicBezTo>
                  <a:cubicBezTo>
                    <a:pt x="235" y="5"/>
                    <a:pt x="235" y="5"/>
                    <a:pt x="236" y="6"/>
                  </a:cubicBezTo>
                  <a:cubicBezTo>
                    <a:pt x="236" y="7"/>
                    <a:pt x="236" y="8"/>
                    <a:pt x="236" y="10"/>
                  </a:cubicBezTo>
                  <a:cubicBezTo>
                    <a:pt x="236" y="17"/>
                    <a:pt x="236" y="17"/>
                    <a:pt x="236" y="17"/>
                  </a:cubicBezTo>
                  <a:cubicBezTo>
                    <a:pt x="236" y="32"/>
                    <a:pt x="236" y="32"/>
                    <a:pt x="236" y="32"/>
                  </a:cubicBezTo>
                  <a:cubicBezTo>
                    <a:pt x="236" y="41"/>
                    <a:pt x="238" y="48"/>
                    <a:pt x="243" y="51"/>
                  </a:cubicBezTo>
                  <a:cubicBezTo>
                    <a:pt x="247" y="54"/>
                    <a:pt x="252" y="55"/>
                    <a:pt x="259" y="55"/>
                  </a:cubicBezTo>
                  <a:cubicBezTo>
                    <a:pt x="268" y="55"/>
                    <a:pt x="275" y="52"/>
                    <a:pt x="279" y="46"/>
                  </a:cubicBezTo>
                  <a:cubicBezTo>
                    <a:pt x="280" y="44"/>
                    <a:pt x="281" y="40"/>
                    <a:pt x="282" y="36"/>
                  </a:cubicBezTo>
                  <a:cubicBezTo>
                    <a:pt x="283" y="31"/>
                    <a:pt x="283" y="25"/>
                    <a:pt x="283" y="17"/>
                  </a:cubicBezTo>
                  <a:cubicBezTo>
                    <a:pt x="283" y="13"/>
                    <a:pt x="283" y="13"/>
                    <a:pt x="283" y="13"/>
                  </a:cubicBezTo>
                  <a:cubicBezTo>
                    <a:pt x="283" y="9"/>
                    <a:pt x="283" y="9"/>
                    <a:pt x="283" y="9"/>
                  </a:cubicBezTo>
                  <a:cubicBezTo>
                    <a:pt x="283" y="5"/>
                    <a:pt x="284" y="3"/>
                    <a:pt x="286" y="3"/>
                  </a:cubicBezTo>
                  <a:cubicBezTo>
                    <a:pt x="288" y="3"/>
                    <a:pt x="288" y="3"/>
                    <a:pt x="288" y="3"/>
                  </a:cubicBezTo>
                  <a:cubicBezTo>
                    <a:pt x="288" y="2"/>
                    <a:pt x="289" y="2"/>
                    <a:pt x="289" y="2"/>
                  </a:cubicBezTo>
                  <a:cubicBezTo>
                    <a:pt x="289" y="1"/>
                    <a:pt x="288" y="1"/>
                    <a:pt x="288" y="1"/>
                  </a:cubicBezTo>
                  <a:cubicBezTo>
                    <a:pt x="287" y="1"/>
                    <a:pt x="287" y="1"/>
                    <a:pt x="286" y="1"/>
                  </a:cubicBezTo>
                  <a:cubicBezTo>
                    <a:pt x="285" y="1"/>
                    <a:pt x="284" y="1"/>
                    <a:pt x="283" y="1"/>
                  </a:cubicBezTo>
                  <a:cubicBezTo>
                    <a:pt x="279" y="1"/>
                    <a:pt x="279" y="1"/>
                    <a:pt x="279" y="1"/>
                  </a:cubicBezTo>
                  <a:cubicBezTo>
                    <a:pt x="275" y="1"/>
                    <a:pt x="275" y="1"/>
                    <a:pt x="275" y="1"/>
                  </a:cubicBezTo>
                  <a:cubicBezTo>
                    <a:pt x="273" y="1"/>
                    <a:pt x="272" y="1"/>
                    <a:pt x="272" y="1"/>
                  </a:cubicBezTo>
                  <a:cubicBezTo>
                    <a:pt x="272" y="1"/>
                    <a:pt x="271" y="1"/>
                    <a:pt x="271" y="1"/>
                  </a:cubicBezTo>
                  <a:cubicBezTo>
                    <a:pt x="271" y="1"/>
                    <a:pt x="270" y="1"/>
                    <a:pt x="270" y="2"/>
                  </a:cubicBezTo>
                  <a:cubicBezTo>
                    <a:pt x="270" y="2"/>
                    <a:pt x="270" y="2"/>
                    <a:pt x="270" y="2"/>
                  </a:cubicBezTo>
                  <a:close/>
                  <a:moveTo>
                    <a:pt x="325" y="8"/>
                  </a:moveTo>
                  <a:cubicBezTo>
                    <a:pt x="322" y="4"/>
                    <a:pt x="322" y="4"/>
                    <a:pt x="322" y="4"/>
                  </a:cubicBezTo>
                  <a:cubicBezTo>
                    <a:pt x="321" y="3"/>
                    <a:pt x="320" y="2"/>
                    <a:pt x="320" y="1"/>
                  </a:cubicBezTo>
                  <a:cubicBezTo>
                    <a:pt x="319" y="1"/>
                    <a:pt x="318" y="1"/>
                    <a:pt x="318" y="1"/>
                  </a:cubicBezTo>
                  <a:cubicBezTo>
                    <a:pt x="317" y="1"/>
                    <a:pt x="316" y="1"/>
                    <a:pt x="315" y="1"/>
                  </a:cubicBezTo>
                  <a:cubicBezTo>
                    <a:pt x="313" y="1"/>
                    <a:pt x="311" y="1"/>
                    <a:pt x="309" y="1"/>
                  </a:cubicBezTo>
                  <a:cubicBezTo>
                    <a:pt x="307" y="1"/>
                    <a:pt x="307" y="1"/>
                    <a:pt x="307" y="1"/>
                  </a:cubicBezTo>
                  <a:cubicBezTo>
                    <a:pt x="305" y="1"/>
                    <a:pt x="305" y="1"/>
                    <a:pt x="305" y="1"/>
                  </a:cubicBezTo>
                  <a:cubicBezTo>
                    <a:pt x="304" y="1"/>
                    <a:pt x="303" y="1"/>
                    <a:pt x="303" y="2"/>
                  </a:cubicBezTo>
                  <a:cubicBezTo>
                    <a:pt x="303" y="3"/>
                    <a:pt x="304" y="3"/>
                    <a:pt x="305" y="3"/>
                  </a:cubicBezTo>
                  <a:cubicBezTo>
                    <a:pt x="310" y="4"/>
                    <a:pt x="313" y="8"/>
                    <a:pt x="313" y="16"/>
                  </a:cubicBezTo>
                  <a:cubicBezTo>
                    <a:pt x="313" y="33"/>
                    <a:pt x="313" y="33"/>
                    <a:pt x="313" y="33"/>
                  </a:cubicBezTo>
                  <a:cubicBezTo>
                    <a:pt x="313" y="42"/>
                    <a:pt x="313" y="42"/>
                    <a:pt x="313" y="42"/>
                  </a:cubicBezTo>
                  <a:cubicBezTo>
                    <a:pt x="313" y="45"/>
                    <a:pt x="313" y="47"/>
                    <a:pt x="312" y="49"/>
                  </a:cubicBezTo>
                  <a:cubicBezTo>
                    <a:pt x="311" y="51"/>
                    <a:pt x="310" y="52"/>
                    <a:pt x="308" y="52"/>
                  </a:cubicBezTo>
                  <a:cubicBezTo>
                    <a:pt x="307" y="53"/>
                    <a:pt x="307" y="53"/>
                    <a:pt x="307" y="54"/>
                  </a:cubicBezTo>
                  <a:cubicBezTo>
                    <a:pt x="307" y="54"/>
                    <a:pt x="307" y="55"/>
                    <a:pt x="308" y="55"/>
                  </a:cubicBezTo>
                  <a:cubicBezTo>
                    <a:pt x="308" y="55"/>
                    <a:pt x="309" y="54"/>
                    <a:pt x="310" y="54"/>
                  </a:cubicBezTo>
                  <a:cubicBezTo>
                    <a:pt x="312" y="54"/>
                    <a:pt x="314" y="54"/>
                    <a:pt x="317" y="54"/>
                  </a:cubicBezTo>
                  <a:cubicBezTo>
                    <a:pt x="319" y="54"/>
                    <a:pt x="322" y="54"/>
                    <a:pt x="324" y="54"/>
                  </a:cubicBezTo>
                  <a:cubicBezTo>
                    <a:pt x="325" y="54"/>
                    <a:pt x="325" y="54"/>
                    <a:pt x="325" y="54"/>
                  </a:cubicBezTo>
                  <a:cubicBezTo>
                    <a:pt x="326" y="54"/>
                    <a:pt x="327" y="54"/>
                    <a:pt x="327" y="53"/>
                  </a:cubicBezTo>
                  <a:cubicBezTo>
                    <a:pt x="327" y="53"/>
                    <a:pt x="326" y="52"/>
                    <a:pt x="325" y="52"/>
                  </a:cubicBezTo>
                  <a:cubicBezTo>
                    <a:pt x="321" y="52"/>
                    <a:pt x="319" y="50"/>
                    <a:pt x="318" y="47"/>
                  </a:cubicBezTo>
                  <a:cubicBezTo>
                    <a:pt x="317" y="45"/>
                    <a:pt x="317" y="39"/>
                    <a:pt x="317" y="31"/>
                  </a:cubicBezTo>
                  <a:cubicBezTo>
                    <a:pt x="317" y="16"/>
                    <a:pt x="317" y="16"/>
                    <a:pt x="317" y="16"/>
                  </a:cubicBezTo>
                  <a:cubicBezTo>
                    <a:pt x="317" y="15"/>
                    <a:pt x="317" y="15"/>
                    <a:pt x="317" y="15"/>
                  </a:cubicBezTo>
                  <a:cubicBezTo>
                    <a:pt x="317" y="14"/>
                    <a:pt x="317" y="13"/>
                    <a:pt x="318" y="13"/>
                  </a:cubicBezTo>
                  <a:cubicBezTo>
                    <a:pt x="318" y="13"/>
                    <a:pt x="318" y="14"/>
                    <a:pt x="319" y="14"/>
                  </a:cubicBezTo>
                  <a:cubicBezTo>
                    <a:pt x="354" y="54"/>
                    <a:pt x="354" y="54"/>
                    <a:pt x="354" y="54"/>
                  </a:cubicBezTo>
                  <a:cubicBezTo>
                    <a:pt x="355" y="54"/>
                    <a:pt x="355" y="54"/>
                    <a:pt x="356" y="54"/>
                  </a:cubicBezTo>
                  <a:cubicBezTo>
                    <a:pt x="356" y="54"/>
                    <a:pt x="356" y="54"/>
                    <a:pt x="356" y="53"/>
                  </a:cubicBezTo>
                  <a:cubicBezTo>
                    <a:pt x="356" y="49"/>
                    <a:pt x="356" y="49"/>
                    <a:pt x="356" y="49"/>
                  </a:cubicBezTo>
                  <a:cubicBezTo>
                    <a:pt x="356" y="46"/>
                    <a:pt x="356" y="46"/>
                    <a:pt x="356" y="46"/>
                  </a:cubicBezTo>
                  <a:cubicBezTo>
                    <a:pt x="356" y="41"/>
                    <a:pt x="356" y="41"/>
                    <a:pt x="356" y="41"/>
                  </a:cubicBezTo>
                  <a:cubicBezTo>
                    <a:pt x="356" y="38"/>
                    <a:pt x="356" y="38"/>
                    <a:pt x="356" y="38"/>
                  </a:cubicBezTo>
                  <a:cubicBezTo>
                    <a:pt x="357" y="14"/>
                    <a:pt x="357" y="14"/>
                    <a:pt x="357" y="14"/>
                  </a:cubicBezTo>
                  <a:cubicBezTo>
                    <a:pt x="357" y="12"/>
                    <a:pt x="357" y="12"/>
                    <a:pt x="357" y="12"/>
                  </a:cubicBezTo>
                  <a:cubicBezTo>
                    <a:pt x="357" y="6"/>
                    <a:pt x="359" y="3"/>
                    <a:pt x="362" y="3"/>
                  </a:cubicBezTo>
                  <a:cubicBezTo>
                    <a:pt x="363" y="3"/>
                    <a:pt x="363" y="2"/>
                    <a:pt x="363" y="2"/>
                  </a:cubicBezTo>
                  <a:cubicBezTo>
                    <a:pt x="363" y="1"/>
                    <a:pt x="363" y="1"/>
                    <a:pt x="362" y="1"/>
                  </a:cubicBezTo>
                  <a:cubicBezTo>
                    <a:pt x="362" y="1"/>
                    <a:pt x="361" y="1"/>
                    <a:pt x="361" y="1"/>
                  </a:cubicBezTo>
                  <a:cubicBezTo>
                    <a:pt x="357" y="1"/>
                    <a:pt x="354" y="1"/>
                    <a:pt x="352" y="1"/>
                  </a:cubicBezTo>
                  <a:cubicBezTo>
                    <a:pt x="351" y="1"/>
                    <a:pt x="350" y="1"/>
                    <a:pt x="349" y="1"/>
                  </a:cubicBezTo>
                  <a:cubicBezTo>
                    <a:pt x="347" y="1"/>
                    <a:pt x="345" y="1"/>
                    <a:pt x="344" y="1"/>
                  </a:cubicBezTo>
                  <a:cubicBezTo>
                    <a:pt x="344" y="1"/>
                    <a:pt x="343" y="1"/>
                    <a:pt x="343" y="2"/>
                  </a:cubicBezTo>
                  <a:cubicBezTo>
                    <a:pt x="343" y="2"/>
                    <a:pt x="344" y="3"/>
                    <a:pt x="345" y="3"/>
                  </a:cubicBezTo>
                  <a:cubicBezTo>
                    <a:pt x="348" y="3"/>
                    <a:pt x="351" y="4"/>
                    <a:pt x="352" y="6"/>
                  </a:cubicBezTo>
                  <a:cubicBezTo>
                    <a:pt x="353" y="8"/>
                    <a:pt x="354" y="13"/>
                    <a:pt x="354" y="19"/>
                  </a:cubicBezTo>
                  <a:cubicBezTo>
                    <a:pt x="354" y="24"/>
                    <a:pt x="354" y="29"/>
                    <a:pt x="353" y="35"/>
                  </a:cubicBezTo>
                  <a:cubicBezTo>
                    <a:pt x="353" y="37"/>
                    <a:pt x="353" y="37"/>
                    <a:pt x="352" y="37"/>
                  </a:cubicBezTo>
                  <a:cubicBezTo>
                    <a:pt x="352" y="37"/>
                    <a:pt x="351" y="36"/>
                    <a:pt x="349" y="34"/>
                  </a:cubicBezTo>
                  <a:cubicBezTo>
                    <a:pt x="348" y="33"/>
                    <a:pt x="348" y="33"/>
                    <a:pt x="348" y="33"/>
                  </a:cubicBezTo>
                  <a:cubicBezTo>
                    <a:pt x="327" y="10"/>
                    <a:pt x="327" y="10"/>
                    <a:pt x="327" y="10"/>
                  </a:cubicBezTo>
                  <a:cubicBezTo>
                    <a:pt x="327" y="10"/>
                    <a:pt x="326" y="9"/>
                    <a:pt x="325" y="8"/>
                  </a:cubicBezTo>
                  <a:cubicBezTo>
                    <a:pt x="325" y="8"/>
                    <a:pt x="325" y="8"/>
                    <a:pt x="325" y="8"/>
                  </a:cubicBezTo>
                  <a:close/>
                  <a:moveTo>
                    <a:pt x="396" y="9"/>
                  </a:moveTo>
                  <a:cubicBezTo>
                    <a:pt x="396" y="7"/>
                    <a:pt x="396" y="5"/>
                    <a:pt x="397" y="5"/>
                  </a:cubicBezTo>
                  <a:cubicBezTo>
                    <a:pt x="397" y="4"/>
                    <a:pt x="398" y="3"/>
                    <a:pt x="400" y="3"/>
                  </a:cubicBezTo>
                  <a:cubicBezTo>
                    <a:pt x="401" y="3"/>
                    <a:pt x="401" y="3"/>
                    <a:pt x="401" y="3"/>
                  </a:cubicBezTo>
                  <a:cubicBezTo>
                    <a:pt x="401" y="3"/>
                    <a:pt x="401" y="2"/>
                    <a:pt x="401" y="2"/>
                  </a:cubicBezTo>
                  <a:cubicBezTo>
                    <a:pt x="401" y="1"/>
                    <a:pt x="401" y="1"/>
                    <a:pt x="400" y="1"/>
                  </a:cubicBezTo>
                  <a:cubicBezTo>
                    <a:pt x="399" y="1"/>
                    <a:pt x="397" y="1"/>
                    <a:pt x="394" y="1"/>
                  </a:cubicBezTo>
                  <a:cubicBezTo>
                    <a:pt x="391" y="1"/>
                    <a:pt x="391" y="1"/>
                    <a:pt x="391" y="1"/>
                  </a:cubicBezTo>
                  <a:cubicBezTo>
                    <a:pt x="389" y="1"/>
                    <a:pt x="387" y="2"/>
                    <a:pt x="386" y="2"/>
                  </a:cubicBezTo>
                  <a:cubicBezTo>
                    <a:pt x="383" y="2"/>
                    <a:pt x="382" y="1"/>
                    <a:pt x="381" y="1"/>
                  </a:cubicBezTo>
                  <a:cubicBezTo>
                    <a:pt x="380" y="1"/>
                    <a:pt x="379" y="1"/>
                    <a:pt x="379" y="1"/>
                  </a:cubicBezTo>
                  <a:cubicBezTo>
                    <a:pt x="378" y="1"/>
                    <a:pt x="378" y="1"/>
                    <a:pt x="378" y="2"/>
                  </a:cubicBezTo>
                  <a:cubicBezTo>
                    <a:pt x="378" y="2"/>
                    <a:pt x="378" y="3"/>
                    <a:pt x="378" y="3"/>
                  </a:cubicBezTo>
                  <a:cubicBezTo>
                    <a:pt x="379" y="3"/>
                    <a:pt x="380" y="3"/>
                    <a:pt x="381" y="4"/>
                  </a:cubicBezTo>
                  <a:cubicBezTo>
                    <a:pt x="383" y="4"/>
                    <a:pt x="385" y="5"/>
                    <a:pt x="386" y="6"/>
                  </a:cubicBezTo>
                  <a:cubicBezTo>
                    <a:pt x="386" y="7"/>
                    <a:pt x="387" y="8"/>
                    <a:pt x="387" y="11"/>
                  </a:cubicBezTo>
                  <a:cubicBezTo>
                    <a:pt x="387" y="42"/>
                    <a:pt x="387" y="42"/>
                    <a:pt x="387" y="42"/>
                  </a:cubicBezTo>
                  <a:cubicBezTo>
                    <a:pt x="387" y="45"/>
                    <a:pt x="387" y="45"/>
                    <a:pt x="387" y="45"/>
                  </a:cubicBezTo>
                  <a:cubicBezTo>
                    <a:pt x="387" y="47"/>
                    <a:pt x="386" y="49"/>
                    <a:pt x="386" y="50"/>
                  </a:cubicBezTo>
                  <a:cubicBezTo>
                    <a:pt x="385" y="51"/>
                    <a:pt x="384" y="52"/>
                    <a:pt x="382" y="52"/>
                  </a:cubicBezTo>
                  <a:cubicBezTo>
                    <a:pt x="381" y="53"/>
                    <a:pt x="381" y="53"/>
                    <a:pt x="381" y="53"/>
                  </a:cubicBezTo>
                  <a:cubicBezTo>
                    <a:pt x="381" y="54"/>
                    <a:pt x="381" y="54"/>
                    <a:pt x="381" y="54"/>
                  </a:cubicBezTo>
                  <a:cubicBezTo>
                    <a:pt x="381" y="54"/>
                    <a:pt x="382" y="54"/>
                    <a:pt x="382" y="54"/>
                  </a:cubicBezTo>
                  <a:cubicBezTo>
                    <a:pt x="383" y="54"/>
                    <a:pt x="384" y="54"/>
                    <a:pt x="385" y="54"/>
                  </a:cubicBezTo>
                  <a:cubicBezTo>
                    <a:pt x="386" y="54"/>
                    <a:pt x="389" y="54"/>
                    <a:pt x="391" y="54"/>
                  </a:cubicBezTo>
                  <a:cubicBezTo>
                    <a:pt x="393" y="54"/>
                    <a:pt x="396" y="54"/>
                    <a:pt x="399" y="54"/>
                  </a:cubicBezTo>
                  <a:cubicBezTo>
                    <a:pt x="401" y="54"/>
                    <a:pt x="402" y="54"/>
                    <a:pt x="402" y="54"/>
                  </a:cubicBezTo>
                  <a:cubicBezTo>
                    <a:pt x="404" y="54"/>
                    <a:pt x="405" y="54"/>
                    <a:pt x="405" y="53"/>
                  </a:cubicBezTo>
                  <a:cubicBezTo>
                    <a:pt x="405" y="53"/>
                    <a:pt x="404" y="52"/>
                    <a:pt x="403" y="52"/>
                  </a:cubicBezTo>
                  <a:cubicBezTo>
                    <a:pt x="401" y="52"/>
                    <a:pt x="400" y="52"/>
                    <a:pt x="398" y="51"/>
                  </a:cubicBezTo>
                  <a:cubicBezTo>
                    <a:pt x="397" y="49"/>
                    <a:pt x="396" y="48"/>
                    <a:pt x="396" y="46"/>
                  </a:cubicBezTo>
                  <a:cubicBezTo>
                    <a:pt x="396" y="42"/>
                    <a:pt x="396" y="42"/>
                    <a:pt x="396" y="42"/>
                  </a:cubicBezTo>
                  <a:cubicBezTo>
                    <a:pt x="396" y="9"/>
                    <a:pt x="396" y="9"/>
                    <a:pt x="396" y="9"/>
                  </a:cubicBezTo>
                  <a:close/>
                  <a:moveTo>
                    <a:pt x="434" y="6"/>
                  </a:moveTo>
                  <a:cubicBezTo>
                    <a:pt x="434" y="4"/>
                    <a:pt x="435" y="3"/>
                    <a:pt x="437" y="3"/>
                  </a:cubicBezTo>
                  <a:cubicBezTo>
                    <a:pt x="438" y="3"/>
                    <a:pt x="438" y="2"/>
                    <a:pt x="438" y="2"/>
                  </a:cubicBezTo>
                  <a:cubicBezTo>
                    <a:pt x="438" y="1"/>
                    <a:pt x="438" y="1"/>
                    <a:pt x="437" y="1"/>
                  </a:cubicBezTo>
                  <a:cubicBezTo>
                    <a:pt x="437" y="1"/>
                    <a:pt x="436" y="1"/>
                    <a:pt x="434" y="1"/>
                  </a:cubicBezTo>
                  <a:cubicBezTo>
                    <a:pt x="430" y="1"/>
                    <a:pt x="430" y="1"/>
                    <a:pt x="430" y="1"/>
                  </a:cubicBezTo>
                  <a:cubicBezTo>
                    <a:pt x="423" y="1"/>
                    <a:pt x="423" y="1"/>
                    <a:pt x="423" y="1"/>
                  </a:cubicBezTo>
                  <a:cubicBezTo>
                    <a:pt x="422" y="1"/>
                    <a:pt x="420" y="1"/>
                    <a:pt x="419" y="1"/>
                  </a:cubicBezTo>
                  <a:cubicBezTo>
                    <a:pt x="418" y="1"/>
                    <a:pt x="418" y="1"/>
                    <a:pt x="418" y="1"/>
                  </a:cubicBezTo>
                  <a:cubicBezTo>
                    <a:pt x="417" y="1"/>
                    <a:pt x="417" y="1"/>
                    <a:pt x="417" y="2"/>
                  </a:cubicBezTo>
                  <a:cubicBezTo>
                    <a:pt x="417" y="2"/>
                    <a:pt x="417" y="3"/>
                    <a:pt x="418" y="3"/>
                  </a:cubicBezTo>
                  <a:cubicBezTo>
                    <a:pt x="420" y="3"/>
                    <a:pt x="421" y="4"/>
                    <a:pt x="422" y="6"/>
                  </a:cubicBezTo>
                  <a:cubicBezTo>
                    <a:pt x="423" y="7"/>
                    <a:pt x="425" y="10"/>
                    <a:pt x="427" y="15"/>
                  </a:cubicBezTo>
                  <a:cubicBezTo>
                    <a:pt x="428" y="19"/>
                    <a:pt x="430" y="24"/>
                    <a:pt x="432" y="29"/>
                  </a:cubicBezTo>
                  <a:cubicBezTo>
                    <a:pt x="442" y="50"/>
                    <a:pt x="442" y="50"/>
                    <a:pt x="442" y="50"/>
                  </a:cubicBezTo>
                  <a:cubicBezTo>
                    <a:pt x="442" y="52"/>
                    <a:pt x="442" y="52"/>
                    <a:pt x="442" y="52"/>
                  </a:cubicBezTo>
                  <a:cubicBezTo>
                    <a:pt x="443" y="54"/>
                    <a:pt x="443" y="54"/>
                    <a:pt x="443" y="54"/>
                  </a:cubicBezTo>
                  <a:cubicBezTo>
                    <a:pt x="444" y="55"/>
                    <a:pt x="444" y="55"/>
                    <a:pt x="445" y="55"/>
                  </a:cubicBezTo>
                  <a:cubicBezTo>
                    <a:pt x="445" y="55"/>
                    <a:pt x="446" y="55"/>
                    <a:pt x="446" y="53"/>
                  </a:cubicBezTo>
                  <a:cubicBezTo>
                    <a:pt x="447" y="53"/>
                    <a:pt x="447" y="51"/>
                    <a:pt x="449" y="48"/>
                  </a:cubicBezTo>
                  <a:cubicBezTo>
                    <a:pt x="449" y="48"/>
                    <a:pt x="450" y="46"/>
                    <a:pt x="452" y="41"/>
                  </a:cubicBezTo>
                  <a:cubicBezTo>
                    <a:pt x="459" y="26"/>
                    <a:pt x="459" y="26"/>
                    <a:pt x="459" y="26"/>
                  </a:cubicBezTo>
                  <a:cubicBezTo>
                    <a:pt x="465" y="13"/>
                    <a:pt x="465" y="13"/>
                    <a:pt x="465" y="13"/>
                  </a:cubicBezTo>
                  <a:cubicBezTo>
                    <a:pt x="466" y="9"/>
                    <a:pt x="468" y="6"/>
                    <a:pt x="469" y="5"/>
                  </a:cubicBezTo>
                  <a:cubicBezTo>
                    <a:pt x="470" y="4"/>
                    <a:pt x="471" y="3"/>
                    <a:pt x="472" y="3"/>
                  </a:cubicBezTo>
                  <a:cubicBezTo>
                    <a:pt x="473" y="2"/>
                    <a:pt x="474" y="2"/>
                    <a:pt x="474" y="1"/>
                  </a:cubicBezTo>
                  <a:cubicBezTo>
                    <a:pt x="474" y="1"/>
                    <a:pt x="473" y="0"/>
                    <a:pt x="473" y="0"/>
                  </a:cubicBezTo>
                  <a:cubicBezTo>
                    <a:pt x="473" y="0"/>
                    <a:pt x="472" y="1"/>
                    <a:pt x="471" y="1"/>
                  </a:cubicBezTo>
                  <a:cubicBezTo>
                    <a:pt x="470" y="1"/>
                    <a:pt x="468" y="1"/>
                    <a:pt x="465" y="1"/>
                  </a:cubicBezTo>
                  <a:cubicBezTo>
                    <a:pt x="464" y="1"/>
                    <a:pt x="463" y="1"/>
                    <a:pt x="461" y="1"/>
                  </a:cubicBezTo>
                  <a:cubicBezTo>
                    <a:pt x="457" y="1"/>
                    <a:pt x="457" y="1"/>
                    <a:pt x="457" y="1"/>
                  </a:cubicBezTo>
                  <a:cubicBezTo>
                    <a:pt x="456" y="1"/>
                    <a:pt x="455" y="1"/>
                    <a:pt x="455" y="1"/>
                  </a:cubicBezTo>
                  <a:cubicBezTo>
                    <a:pt x="454" y="1"/>
                    <a:pt x="454" y="1"/>
                    <a:pt x="454" y="2"/>
                  </a:cubicBezTo>
                  <a:cubicBezTo>
                    <a:pt x="454" y="2"/>
                    <a:pt x="455" y="2"/>
                    <a:pt x="455" y="3"/>
                  </a:cubicBezTo>
                  <a:cubicBezTo>
                    <a:pt x="458" y="3"/>
                    <a:pt x="459" y="4"/>
                    <a:pt x="460" y="5"/>
                  </a:cubicBezTo>
                  <a:cubicBezTo>
                    <a:pt x="461" y="6"/>
                    <a:pt x="462" y="7"/>
                    <a:pt x="462" y="9"/>
                  </a:cubicBezTo>
                  <a:cubicBezTo>
                    <a:pt x="462" y="11"/>
                    <a:pt x="461" y="16"/>
                    <a:pt x="458" y="22"/>
                  </a:cubicBezTo>
                  <a:cubicBezTo>
                    <a:pt x="449" y="42"/>
                    <a:pt x="449" y="42"/>
                    <a:pt x="449" y="42"/>
                  </a:cubicBezTo>
                  <a:cubicBezTo>
                    <a:pt x="449" y="42"/>
                    <a:pt x="448" y="43"/>
                    <a:pt x="448" y="43"/>
                  </a:cubicBezTo>
                  <a:cubicBezTo>
                    <a:pt x="448" y="43"/>
                    <a:pt x="447" y="42"/>
                    <a:pt x="447" y="41"/>
                  </a:cubicBezTo>
                  <a:cubicBezTo>
                    <a:pt x="438" y="20"/>
                    <a:pt x="438" y="20"/>
                    <a:pt x="438" y="20"/>
                  </a:cubicBezTo>
                  <a:cubicBezTo>
                    <a:pt x="435" y="13"/>
                    <a:pt x="434" y="9"/>
                    <a:pt x="434" y="6"/>
                  </a:cubicBezTo>
                  <a:cubicBezTo>
                    <a:pt x="434" y="6"/>
                    <a:pt x="434" y="6"/>
                    <a:pt x="434" y="6"/>
                  </a:cubicBezTo>
                  <a:close/>
                  <a:moveTo>
                    <a:pt x="505" y="8"/>
                  </a:moveTo>
                  <a:cubicBezTo>
                    <a:pt x="505" y="6"/>
                    <a:pt x="505" y="5"/>
                    <a:pt x="507" y="4"/>
                  </a:cubicBezTo>
                  <a:cubicBezTo>
                    <a:pt x="509" y="4"/>
                    <a:pt x="509" y="4"/>
                    <a:pt x="509" y="4"/>
                  </a:cubicBezTo>
                  <a:cubicBezTo>
                    <a:pt x="514" y="4"/>
                    <a:pt x="514" y="4"/>
                    <a:pt x="514" y="4"/>
                  </a:cubicBezTo>
                  <a:cubicBezTo>
                    <a:pt x="518" y="4"/>
                    <a:pt x="521" y="5"/>
                    <a:pt x="523" y="6"/>
                  </a:cubicBezTo>
                  <a:cubicBezTo>
                    <a:pt x="525" y="7"/>
                    <a:pt x="526" y="9"/>
                    <a:pt x="526" y="11"/>
                  </a:cubicBezTo>
                  <a:cubicBezTo>
                    <a:pt x="526" y="13"/>
                    <a:pt x="526" y="13"/>
                    <a:pt x="527" y="13"/>
                  </a:cubicBezTo>
                  <a:cubicBezTo>
                    <a:pt x="528" y="13"/>
                    <a:pt x="528" y="12"/>
                    <a:pt x="528" y="10"/>
                  </a:cubicBezTo>
                  <a:cubicBezTo>
                    <a:pt x="528" y="9"/>
                    <a:pt x="528" y="8"/>
                    <a:pt x="528" y="5"/>
                  </a:cubicBezTo>
                  <a:cubicBezTo>
                    <a:pt x="528" y="4"/>
                    <a:pt x="528" y="3"/>
                    <a:pt x="528" y="2"/>
                  </a:cubicBezTo>
                  <a:cubicBezTo>
                    <a:pt x="528" y="1"/>
                    <a:pt x="527" y="1"/>
                    <a:pt x="527" y="1"/>
                  </a:cubicBezTo>
                  <a:cubicBezTo>
                    <a:pt x="527" y="1"/>
                    <a:pt x="526" y="1"/>
                    <a:pt x="526" y="1"/>
                  </a:cubicBezTo>
                  <a:cubicBezTo>
                    <a:pt x="524" y="1"/>
                    <a:pt x="519" y="1"/>
                    <a:pt x="510" y="1"/>
                  </a:cubicBezTo>
                  <a:cubicBezTo>
                    <a:pt x="496" y="1"/>
                    <a:pt x="496" y="1"/>
                    <a:pt x="496" y="1"/>
                  </a:cubicBezTo>
                  <a:cubicBezTo>
                    <a:pt x="492" y="1"/>
                    <a:pt x="492" y="1"/>
                    <a:pt x="492" y="1"/>
                  </a:cubicBezTo>
                  <a:cubicBezTo>
                    <a:pt x="491" y="1"/>
                    <a:pt x="490" y="1"/>
                    <a:pt x="490" y="1"/>
                  </a:cubicBezTo>
                  <a:cubicBezTo>
                    <a:pt x="489" y="1"/>
                    <a:pt x="489" y="1"/>
                    <a:pt x="489" y="1"/>
                  </a:cubicBezTo>
                  <a:cubicBezTo>
                    <a:pt x="488" y="1"/>
                    <a:pt x="487" y="1"/>
                    <a:pt x="487" y="2"/>
                  </a:cubicBezTo>
                  <a:cubicBezTo>
                    <a:pt x="487" y="2"/>
                    <a:pt x="488" y="3"/>
                    <a:pt x="489" y="3"/>
                  </a:cubicBezTo>
                  <a:cubicBezTo>
                    <a:pt x="491" y="3"/>
                    <a:pt x="493" y="4"/>
                    <a:pt x="494" y="5"/>
                  </a:cubicBezTo>
                  <a:cubicBezTo>
                    <a:pt x="495" y="6"/>
                    <a:pt x="496" y="8"/>
                    <a:pt x="496" y="11"/>
                  </a:cubicBezTo>
                  <a:cubicBezTo>
                    <a:pt x="496" y="42"/>
                    <a:pt x="496" y="42"/>
                    <a:pt x="496" y="42"/>
                  </a:cubicBezTo>
                  <a:cubicBezTo>
                    <a:pt x="496" y="44"/>
                    <a:pt x="496" y="46"/>
                    <a:pt x="495" y="47"/>
                  </a:cubicBezTo>
                  <a:cubicBezTo>
                    <a:pt x="495" y="49"/>
                    <a:pt x="495" y="50"/>
                    <a:pt x="494" y="51"/>
                  </a:cubicBezTo>
                  <a:cubicBezTo>
                    <a:pt x="494" y="51"/>
                    <a:pt x="493" y="52"/>
                    <a:pt x="491" y="52"/>
                  </a:cubicBezTo>
                  <a:cubicBezTo>
                    <a:pt x="491" y="53"/>
                    <a:pt x="490" y="53"/>
                    <a:pt x="490" y="54"/>
                  </a:cubicBezTo>
                  <a:cubicBezTo>
                    <a:pt x="490" y="54"/>
                    <a:pt x="491" y="54"/>
                    <a:pt x="491" y="54"/>
                  </a:cubicBezTo>
                  <a:cubicBezTo>
                    <a:pt x="492" y="54"/>
                    <a:pt x="493" y="54"/>
                    <a:pt x="494" y="54"/>
                  </a:cubicBezTo>
                  <a:cubicBezTo>
                    <a:pt x="497" y="54"/>
                    <a:pt x="500" y="54"/>
                    <a:pt x="502" y="54"/>
                  </a:cubicBezTo>
                  <a:cubicBezTo>
                    <a:pt x="505" y="54"/>
                    <a:pt x="507" y="54"/>
                    <a:pt x="509" y="54"/>
                  </a:cubicBezTo>
                  <a:cubicBezTo>
                    <a:pt x="513" y="55"/>
                    <a:pt x="513" y="55"/>
                    <a:pt x="513" y="55"/>
                  </a:cubicBezTo>
                  <a:cubicBezTo>
                    <a:pt x="515" y="55"/>
                    <a:pt x="517" y="55"/>
                    <a:pt x="519" y="55"/>
                  </a:cubicBezTo>
                  <a:cubicBezTo>
                    <a:pt x="522" y="55"/>
                    <a:pt x="524" y="54"/>
                    <a:pt x="526" y="54"/>
                  </a:cubicBezTo>
                  <a:cubicBezTo>
                    <a:pt x="527" y="53"/>
                    <a:pt x="529" y="51"/>
                    <a:pt x="530" y="49"/>
                  </a:cubicBezTo>
                  <a:cubicBezTo>
                    <a:pt x="531" y="47"/>
                    <a:pt x="532" y="44"/>
                    <a:pt x="532" y="42"/>
                  </a:cubicBezTo>
                  <a:cubicBezTo>
                    <a:pt x="532" y="42"/>
                    <a:pt x="532" y="41"/>
                    <a:pt x="532" y="41"/>
                  </a:cubicBezTo>
                  <a:cubicBezTo>
                    <a:pt x="532" y="41"/>
                    <a:pt x="531" y="41"/>
                    <a:pt x="531" y="41"/>
                  </a:cubicBezTo>
                  <a:cubicBezTo>
                    <a:pt x="531" y="41"/>
                    <a:pt x="531" y="41"/>
                    <a:pt x="531" y="41"/>
                  </a:cubicBezTo>
                  <a:cubicBezTo>
                    <a:pt x="527" y="48"/>
                    <a:pt x="520" y="51"/>
                    <a:pt x="510" y="51"/>
                  </a:cubicBezTo>
                  <a:cubicBezTo>
                    <a:pt x="509" y="51"/>
                    <a:pt x="508" y="51"/>
                    <a:pt x="507" y="50"/>
                  </a:cubicBezTo>
                  <a:cubicBezTo>
                    <a:pt x="507" y="50"/>
                    <a:pt x="506" y="49"/>
                    <a:pt x="506" y="48"/>
                  </a:cubicBezTo>
                  <a:cubicBezTo>
                    <a:pt x="505" y="46"/>
                    <a:pt x="505" y="44"/>
                    <a:pt x="505" y="40"/>
                  </a:cubicBezTo>
                  <a:cubicBezTo>
                    <a:pt x="505" y="37"/>
                    <a:pt x="505" y="37"/>
                    <a:pt x="505" y="37"/>
                  </a:cubicBezTo>
                  <a:cubicBezTo>
                    <a:pt x="505" y="34"/>
                    <a:pt x="505" y="32"/>
                    <a:pt x="505" y="30"/>
                  </a:cubicBezTo>
                  <a:cubicBezTo>
                    <a:pt x="505" y="29"/>
                    <a:pt x="505" y="28"/>
                    <a:pt x="506" y="28"/>
                  </a:cubicBezTo>
                  <a:cubicBezTo>
                    <a:pt x="506" y="28"/>
                    <a:pt x="507" y="28"/>
                    <a:pt x="508" y="28"/>
                  </a:cubicBezTo>
                  <a:cubicBezTo>
                    <a:pt x="511" y="28"/>
                    <a:pt x="511" y="28"/>
                    <a:pt x="511" y="28"/>
                  </a:cubicBezTo>
                  <a:cubicBezTo>
                    <a:pt x="514" y="28"/>
                    <a:pt x="516" y="28"/>
                    <a:pt x="517" y="28"/>
                  </a:cubicBezTo>
                  <a:cubicBezTo>
                    <a:pt x="518" y="28"/>
                    <a:pt x="518" y="28"/>
                    <a:pt x="519" y="29"/>
                  </a:cubicBezTo>
                  <a:cubicBezTo>
                    <a:pt x="520" y="30"/>
                    <a:pt x="521" y="32"/>
                    <a:pt x="521" y="34"/>
                  </a:cubicBezTo>
                  <a:cubicBezTo>
                    <a:pt x="522" y="35"/>
                    <a:pt x="522" y="36"/>
                    <a:pt x="523" y="36"/>
                  </a:cubicBezTo>
                  <a:cubicBezTo>
                    <a:pt x="523" y="35"/>
                    <a:pt x="523" y="35"/>
                    <a:pt x="523" y="35"/>
                  </a:cubicBezTo>
                  <a:cubicBezTo>
                    <a:pt x="523" y="35"/>
                    <a:pt x="523" y="35"/>
                    <a:pt x="523" y="35"/>
                  </a:cubicBezTo>
                  <a:cubicBezTo>
                    <a:pt x="523" y="33"/>
                    <a:pt x="523" y="33"/>
                    <a:pt x="523" y="33"/>
                  </a:cubicBezTo>
                  <a:cubicBezTo>
                    <a:pt x="523" y="31"/>
                    <a:pt x="523" y="29"/>
                    <a:pt x="523" y="27"/>
                  </a:cubicBezTo>
                  <a:cubicBezTo>
                    <a:pt x="523" y="24"/>
                    <a:pt x="523" y="22"/>
                    <a:pt x="523" y="21"/>
                  </a:cubicBezTo>
                  <a:cubicBezTo>
                    <a:pt x="523" y="21"/>
                    <a:pt x="523" y="20"/>
                    <a:pt x="523" y="20"/>
                  </a:cubicBezTo>
                  <a:cubicBezTo>
                    <a:pt x="523" y="19"/>
                    <a:pt x="523" y="18"/>
                    <a:pt x="523" y="18"/>
                  </a:cubicBezTo>
                  <a:cubicBezTo>
                    <a:pt x="523" y="17"/>
                    <a:pt x="523" y="17"/>
                    <a:pt x="522" y="17"/>
                  </a:cubicBezTo>
                  <a:cubicBezTo>
                    <a:pt x="521" y="17"/>
                    <a:pt x="521" y="17"/>
                    <a:pt x="521" y="18"/>
                  </a:cubicBezTo>
                  <a:cubicBezTo>
                    <a:pt x="520" y="20"/>
                    <a:pt x="520" y="20"/>
                    <a:pt x="520" y="20"/>
                  </a:cubicBezTo>
                  <a:cubicBezTo>
                    <a:pt x="519" y="22"/>
                    <a:pt x="517" y="24"/>
                    <a:pt x="514" y="24"/>
                  </a:cubicBezTo>
                  <a:cubicBezTo>
                    <a:pt x="511" y="24"/>
                    <a:pt x="511" y="24"/>
                    <a:pt x="511" y="24"/>
                  </a:cubicBezTo>
                  <a:cubicBezTo>
                    <a:pt x="509" y="24"/>
                    <a:pt x="509" y="24"/>
                    <a:pt x="509" y="24"/>
                  </a:cubicBezTo>
                  <a:cubicBezTo>
                    <a:pt x="508" y="24"/>
                    <a:pt x="508" y="24"/>
                    <a:pt x="508" y="24"/>
                  </a:cubicBezTo>
                  <a:cubicBezTo>
                    <a:pt x="506" y="24"/>
                    <a:pt x="506" y="24"/>
                    <a:pt x="505" y="23"/>
                  </a:cubicBezTo>
                  <a:cubicBezTo>
                    <a:pt x="505" y="22"/>
                    <a:pt x="505" y="21"/>
                    <a:pt x="505" y="18"/>
                  </a:cubicBezTo>
                  <a:cubicBezTo>
                    <a:pt x="505" y="10"/>
                    <a:pt x="505" y="10"/>
                    <a:pt x="505" y="10"/>
                  </a:cubicBezTo>
                  <a:cubicBezTo>
                    <a:pt x="505" y="8"/>
                    <a:pt x="505" y="8"/>
                    <a:pt x="505" y="8"/>
                  </a:cubicBezTo>
                  <a:close/>
                  <a:moveTo>
                    <a:pt x="563" y="31"/>
                  </a:moveTo>
                  <a:cubicBezTo>
                    <a:pt x="563" y="30"/>
                    <a:pt x="563" y="29"/>
                    <a:pt x="563" y="29"/>
                  </a:cubicBezTo>
                  <a:cubicBezTo>
                    <a:pt x="565" y="29"/>
                    <a:pt x="565" y="29"/>
                    <a:pt x="565" y="29"/>
                  </a:cubicBezTo>
                  <a:cubicBezTo>
                    <a:pt x="567" y="29"/>
                    <a:pt x="567" y="29"/>
                    <a:pt x="567" y="29"/>
                  </a:cubicBezTo>
                  <a:cubicBezTo>
                    <a:pt x="569" y="29"/>
                    <a:pt x="571" y="29"/>
                    <a:pt x="572" y="30"/>
                  </a:cubicBezTo>
                  <a:cubicBezTo>
                    <a:pt x="573" y="31"/>
                    <a:pt x="574" y="33"/>
                    <a:pt x="575" y="36"/>
                  </a:cubicBezTo>
                  <a:cubicBezTo>
                    <a:pt x="579" y="43"/>
                    <a:pt x="582" y="48"/>
                    <a:pt x="584" y="50"/>
                  </a:cubicBezTo>
                  <a:cubicBezTo>
                    <a:pt x="586" y="53"/>
                    <a:pt x="589" y="54"/>
                    <a:pt x="591" y="54"/>
                  </a:cubicBezTo>
                  <a:cubicBezTo>
                    <a:pt x="593" y="54"/>
                    <a:pt x="595" y="54"/>
                    <a:pt x="597" y="53"/>
                  </a:cubicBezTo>
                  <a:cubicBezTo>
                    <a:pt x="599" y="52"/>
                    <a:pt x="600" y="51"/>
                    <a:pt x="600" y="50"/>
                  </a:cubicBezTo>
                  <a:cubicBezTo>
                    <a:pt x="600" y="50"/>
                    <a:pt x="600" y="49"/>
                    <a:pt x="599" y="49"/>
                  </a:cubicBezTo>
                  <a:cubicBezTo>
                    <a:pt x="599" y="49"/>
                    <a:pt x="599" y="49"/>
                    <a:pt x="599" y="50"/>
                  </a:cubicBezTo>
                  <a:cubicBezTo>
                    <a:pt x="598" y="50"/>
                    <a:pt x="597" y="50"/>
                    <a:pt x="597" y="50"/>
                  </a:cubicBezTo>
                  <a:cubicBezTo>
                    <a:pt x="595" y="50"/>
                    <a:pt x="594" y="49"/>
                    <a:pt x="593" y="48"/>
                  </a:cubicBezTo>
                  <a:cubicBezTo>
                    <a:pt x="592" y="47"/>
                    <a:pt x="591" y="46"/>
                    <a:pt x="589" y="43"/>
                  </a:cubicBezTo>
                  <a:cubicBezTo>
                    <a:pt x="585" y="36"/>
                    <a:pt x="585" y="36"/>
                    <a:pt x="585" y="36"/>
                  </a:cubicBezTo>
                  <a:cubicBezTo>
                    <a:pt x="582" y="30"/>
                    <a:pt x="582" y="30"/>
                    <a:pt x="582" y="30"/>
                  </a:cubicBezTo>
                  <a:cubicBezTo>
                    <a:pt x="581" y="29"/>
                    <a:pt x="581" y="29"/>
                    <a:pt x="581" y="28"/>
                  </a:cubicBezTo>
                  <a:cubicBezTo>
                    <a:pt x="581" y="28"/>
                    <a:pt x="581" y="28"/>
                    <a:pt x="581" y="27"/>
                  </a:cubicBezTo>
                  <a:cubicBezTo>
                    <a:pt x="580" y="27"/>
                    <a:pt x="581" y="27"/>
                    <a:pt x="581" y="27"/>
                  </a:cubicBezTo>
                  <a:cubicBezTo>
                    <a:pt x="584" y="25"/>
                    <a:pt x="586" y="24"/>
                    <a:pt x="587" y="22"/>
                  </a:cubicBezTo>
                  <a:cubicBezTo>
                    <a:pt x="589" y="20"/>
                    <a:pt x="589" y="17"/>
                    <a:pt x="589" y="15"/>
                  </a:cubicBezTo>
                  <a:cubicBezTo>
                    <a:pt x="589" y="11"/>
                    <a:pt x="588" y="7"/>
                    <a:pt x="584" y="5"/>
                  </a:cubicBezTo>
                  <a:cubicBezTo>
                    <a:pt x="581" y="2"/>
                    <a:pt x="577" y="1"/>
                    <a:pt x="572" y="1"/>
                  </a:cubicBezTo>
                  <a:cubicBezTo>
                    <a:pt x="571" y="1"/>
                    <a:pt x="568" y="1"/>
                    <a:pt x="563" y="1"/>
                  </a:cubicBezTo>
                  <a:cubicBezTo>
                    <a:pt x="559" y="1"/>
                    <a:pt x="556" y="2"/>
                    <a:pt x="554" y="2"/>
                  </a:cubicBezTo>
                  <a:cubicBezTo>
                    <a:pt x="551" y="2"/>
                    <a:pt x="549" y="1"/>
                    <a:pt x="547" y="1"/>
                  </a:cubicBezTo>
                  <a:cubicBezTo>
                    <a:pt x="546" y="1"/>
                    <a:pt x="546" y="1"/>
                    <a:pt x="546" y="1"/>
                  </a:cubicBezTo>
                  <a:cubicBezTo>
                    <a:pt x="545" y="1"/>
                    <a:pt x="545" y="1"/>
                    <a:pt x="545" y="2"/>
                  </a:cubicBezTo>
                  <a:cubicBezTo>
                    <a:pt x="545" y="3"/>
                    <a:pt x="545" y="3"/>
                    <a:pt x="546" y="4"/>
                  </a:cubicBezTo>
                  <a:cubicBezTo>
                    <a:pt x="549" y="4"/>
                    <a:pt x="551" y="5"/>
                    <a:pt x="552" y="7"/>
                  </a:cubicBezTo>
                  <a:cubicBezTo>
                    <a:pt x="553" y="8"/>
                    <a:pt x="554" y="10"/>
                    <a:pt x="554" y="13"/>
                  </a:cubicBezTo>
                  <a:cubicBezTo>
                    <a:pt x="554" y="41"/>
                    <a:pt x="554" y="41"/>
                    <a:pt x="554" y="41"/>
                  </a:cubicBezTo>
                  <a:cubicBezTo>
                    <a:pt x="554" y="43"/>
                    <a:pt x="554" y="43"/>
                    <a:pt x="554" y="43"/>
                  </a:cubicBezTo>
                  <a:cubicBezTo>
                    <a:pt x="554" y="46"/>
                    <a:pt x="554" y="46"/>
                    <a:pt x="554" y="46"/>
                  </a:cubicBezTo>
                  <a:cubicBezTo>
                    <a:pt x="554" y="48"/>
                    <a:pt x="553" y="49"/>
                    <a:pt x="553" y="50"/>
                  </a:cubicBezTo>
                  <a:cubicBezTo>
                    <a:pt x="552" y="51"/>
                    <a:pt x="551" y="52"/>
                    <a:pt x="549" y="53"/>
                  </a:cubicBezTo>
                  <a:cubicBezTo>
                    <a:pt x="548" y="53"/>
                    <a:pt x="548" y="53"/>
                    <a:pt x="548" y="54"/>
                  </a:cubicBezTo>
                  <a:cubicBezTo>
                    <a:pt x="548" y="54"/>
                    <a:pt x="549" y="55"/>
                    <a:pt x="550" y="55"/>
                  </a:cubicBezTo>
                  <a:cubicBezTo>
                    <a:pt x="550" y="55"/>
                    <a:pt x="550" y="55"/>
                    <a:pt x="551" y="55"/>
                  </a:cubicBezTo>
                  <a:cubicBezTo>
                    <a:pt x="554" y="54"/>
                    <a:pt x="554" y="54"/>
                    <a:pt x="554" y="54"/>
                  </a:cubicBezTo>
                  <a:cubicBezTo>
                    <a:pt x="557" y="54"/>
                    <a:pt x="557" y="54"/>
                    <a:pt x="557" y="54"/>
                  </a:cubicBezTo>
                  <a:cubicBezTo>
                    <a:pt x="558" y="54"/>
                    <a:pt x="560" y="54"/>
                    <a:pt x="562" y="54"/>
                  </a:cubicBezTo>
                  <a:cubicBezTo>
                    <a:pt x="564" y="54"/>
                    <a:pt x="566" y="54"/>
                    <a:pt x="568" y="54"/>
                  </a:cubicBezTo>
                  <a:cubicBezTo>
                    <a:pt x="569" y="54"/>
                    <a:pt x="569" y="54"/>
                    <a:pt x="570" y="54"/>
                  </a:cubicBezTo>
                  <a:cubicBezTo>
                    <a:pt x="570" y="54"/>
                    <a:pt x="571" y="54"/>
                    <a:pt x="571" y="53"/>
                  </a:cubicBezTo>
                  <a:cubicBezTo>
                    <a:pt x="571" y="53"/>
                    <a:pt x="570" y="52"/>
                    <a:pt x="569" y="52"/>
                  </a:cubicBezTo>
                  <a:cubicBezTo>
                    <a:pt x="567" y="52"/>
                    <a:pt x="565" y="51"/>
                    <a:pt x="564" y="49"/>
                  </a:cubicBezTo>
                  <a:cubicBezTo>
                    <a:pt x="563" y="47"/>
                    <a:pt x="563" y="44"/>
                    <a:pt x="563" y="39"/>
                  </a:cubicBezTo>
                  <a:cubicBezTo>
                    <a:pt x="563" y="31"/>
                    <a:pt x="563" y="31"/>
                    <a:pt x="563" y="31"/>
                  </a:cubicBezTo>
                  <a:close/>
                  <a:moveTo>
                    <a:pt x="564" y="5"/>
                  </a:moveTo>
                  <a:cubicBezTo>
                    <a:pt x="564" y="4"/>
                    <a:pt x="565" y="3"/>
                    <a:pt x="567" y="3"/>
                  </a:cubicBezTo>
                  <a:cubicBezTo>
                    <a:pt x="571" y="3"/>
                    <a:pt x="574" y="5"/>
                    <a:pt x="577" y="7"/>
                  </a:cubicBezTo>
                  <a:cubicBezTo>
                    <a:pt x="579" y="10"/>
                    <a:pt x="581" y="13"/>
                    <a:pt x="581" y="17"/>
                  </a:cubicBezTo>
                  <a:cubicBezTo>
                    <a:pt x="581" y="20"/>
                    <a:pt x="580" y="22"/>
                    <a:pt x="578" y="24"/>
                  </a:cubicBezTo>
                  <a:cubicBezTo>
                    <a:pt x="577" y="25"/>
                    <a:pt x="576" y="26"/>
                    <a:pt x="575" y="26"/>
                  </a:cubicBezTo>
                  <a:cubicBezTo>
                    <a:pt x="574" y="26"/>
                    <a:pt x="571" y="26"/>
                    <a:pt x="566" y="26"/>
                  </a:cubicBezTo>
                  <a:cubicBezTo>
                    <a:pt x="565" y="26"/>
                    <a:pt x="564" y="26"/>
                    <a:pt x="563" y="25"/>
                  </a:cubicBezTo>
                  <a:cubicBezTo>
                    <a:pt x="563" y="25"/>
                    <a:pt x="563" y="24"/>
                    <a:pt x="563" y="22"/>
                  </a:cubicBezTo>
                  <a:cubicBezTo>
                    <a:pt x="563" y="9"/>
                    <a:pt x="563" y="9"/>
                    <a:pt x="563" y="9"/>
                  </a:cubicBezTo>
                  <a:cubicBezTo>
                    <a:pt x="563" y="7"/>
                    <a:pt x="563" y="5"/>
                    <a:pt x="564" y="5"/>
                  </a:cubicBezTo>
                  <a:close/>
                  <a:moveTo>
                    <a:pt x="618" y="4"/>
                  </a:moveTo>
                  <a:cubicBezTo>
                    <a:pt x="616" y="7"/>
                    <a:pt x="614" y="11"/>
                    <a:pt x="614" y="15"/>
                  </a:cubicBezTo>
                  <a:cubicBezTo>
                    <a:pt x="614" y="19"/>
                    <a:pt x="615" y="22"/>
                    <a:pt x="617" y="24"/>
                  </a:cubicBezTo>
                  <a:cubicBezTo>
                    <a:pt x="619" y="26"/>
                    <a:pt x="623" y="29"/>
                    <a:pt x="629" y="31"/>
                  </a:cubicBezTo>
                  <a:cubicBezTo>
                    <a:pt x="634" y="34"/>
                    <a:pt x="634" y="34"/>
                    <a:pt x="634" y="34"/>
                  </a:cubicBezTo>
                  <a:cubicBezTo>
                    <a:pt x="637" y="35"/>
                    <a:pt x="639" y="36"/>
                    <a:pt x="640" y="37"/>
                  </a:cubicBezTo>
                  <a:cubicBezTo>
                    <a:pt x="641" y="39"/>
                    <a:pt x="642" y="40"/>
                    <a:pt x="642" y="42"/>
                  </a:cubicBezTo>
                  <a:cubicBezTo>
                    <a:pt x="642" y="45"/>
                    <a:pt x="641" y="47"/>
                    <a:pt x="639" y="49"/>
                  </a:cubicBezTo>
                  <a:cubicBezTo>
                    <a:pt x="637" y="51"/>
                    <a:pt x="634" y="52"/>
                    <a:pt x="632" y="52"/>
                  </a:cubicBezTo>
                  <a:cubicBezTo>
                    <a:pt x="628" y="52"/>
                    <a:pt x="625" y="51"/>
                    <a:pt x="622" y="48"/>
                  </a:cubicBezTo>
                  <a:cubicBezTo>
                    <a:pt x="619" y="45"/>
                    <a:pt x="616" y="41"/>
                    <a:pt x="615" y="37"/>
                  </a:cubicBezTo>
                  <a:cubicBezTo>
                    <a:pt x="615" y="36"/>
                    <a:pt x="615" y="36"/>
                    <a:pt x="614" y="36"/>
                  </a:cubicBezTo>
                  <a:cubicBezTo>
                    <a:pt x="614" y="36"/>
                    <a:pt x="613" y="36"/>
                    <a:pt x="613" y="37"/>
                  </a:cubicBezTo>
                  <a:cubicBezTo>
                    <a:pt x="613" y="38"/>
                    <a:pt x="614" y="41"/>
                    <a:pt x="615" y="44"/>
                  </a:cubicBezTo>
                  <a:cubicBezTo>
                    <a:pt x="615" y="47"/>
                    <a:pt x="616" y="48"/>
                    <a:pt x="616" y="50"/>
                  </a:cubicBezTo>
                  <a:cubicBezTo>
                    <a:pt x="616" y="51"/>
                    <a:pt x="616" y="51"/>
                    <a:pt x="616" y="52"/>
                  </a:cubicBezTo>
                  <a:cubicBezTo>
                    <a:pt x="616" y="52"/>
                    <a:pt x="617" y="52"/>
                    <a:pt x="618" y="52"/>
                  </a:cubicBezTo>
                  <a:cubicBezTo>
                    <a:pt x="619" y="52"/>
                    <a:pt x="621" y="53"/>
                    <a:pt x="622" y="53"/>
                  </a:cubicBezTo>
                  <a:cubicBezTo>
                    <a:pt x="626" y="55"/>
                    <a:pt x="629" y="55"/>
                    <a:pt x="631" y="55"/>
                  </a:cubicBezTo>
                  <a:cubicBezTo>
                    <a:pt x="635" y="55"/>
                    <a:pt x="639" y="54"/>
                    <a:pt x="642" y="50"/>
                  </a:cubicBezTo>
                  <a:cubicBezTo>
                    <a:pt x="646" y="47"/>
                    <a:pt x="647" y="43"/>
                    <a:pt x="647" y="38"/>
                  </a:cubicBezTo>
                  <a:cubicBezTo>
                    <a:pt x="647" y="34"/>
                    <a:pt x="646" y="31"/>
                    <a:pt x="644" y="28"/>
                  </a:cubicBezTo>
                  <a:cubicBezTo>
                    <a:pt x="642" y="25"/>
                    <a:pt x="638" y="23"/>
                    <a:pt x="631" y="21"/>
                  </a:cubicBezTo>
                  <a:cubicBezTo>
                    <a:pt x="626" y="18"/>
                    <a:pt x="623" y="17"/>
                    <a:pt x="622" y="16"/>
                  </a:cubicBezTo>
                  <a:cubicBezTo>
                    <a:pt x="621" y="15"/>
                    <a:pt x="620" y="13"/>
                    <a:pt x="620" y="11"/>
                  </a:cubicBezTo>
                  <a:cubicBezTo>
                    <a:pt x="620" y="9"/>
                    <a:pt x="621" y="7"/>
                    <a:pt x="623" y="5"/>
                  </a:cubicBezTo>
                  <a:cubicBezTo>
                    <a:pt x="624" y="4"/>
                    <a:pt x="626" y="3"/>
                    <a:pt x="629" y="3"/>
                  </a:cubicBezTo>
                  <a:cubicBezTo>
                    <a:pt x="632" y="3"/>
                    <a:pt x="635" y="4"/>
                    <a:pt x="638" y="7"/>
                  </a:cubicBezTo>
                  <a:cubicBezTo>
                    <a:pt x="641" y="9"/>
                    <a:pt x="643" y="13"/>
                    <a:pt x="644" y="16"/>
                  </a:cubicBezTo>
                  <a:cubicBezTo>
                    <a:pt x="644" y="17"/>
                    <a:pt x="645" y="18"/>
                    <a:pt x="645" y="18"/>
                  </a:cubicBezTo>
                  <a:cubicBezTo>
                    <a:pt x="646" y="18"/>
                    <a:pt x="646" y="17"/>
                    <a:pt x="646" y="16"/>
                  </a:cubicBezTo>
                  <a:cubicBezTo>
                    <a:pt x="646" y="16"/>
                    <a:pt x="646" y="16"/>
                    <a:pt x="646" y="15"/>
                  </a:cubicBezTo>
                  <a:cubicBezTo>
                    <a:pt x="646" y="12"/>
                    <a:pt x="646" y="12"/>
                    <a:pt x="646" y="12"/>
                  </a:cubicBezTo>
                  <a:cubicBezTo>
                    <a:pt x="645" y="8"/>
                    <a:pt x="645" y="8"/>
                    <a:pt x="645" y="8"/>
                  </a:cubicBezTo>
                  <a:cubicBezTo>
                    <a:pt x="645" y="7"/>
                    <a:pt x="645" y="7"/>
                    <a:pt x="645" y="6"/>
                  </a:cubicBezTo>
                  <a:cubicBezTo>
                    <a:pt x="645" y="3"/>
                    <a:pt x="645" y="3"/>
                    <a:pt x="645" y="3"/>
                  </a:cubicBezTo>
                  <a:cubicBezTo>
                    <a:pt x="645" y="2"/>
                    <a:pt x="645" y="2"/>
                    <a:pt x="644" y="2"/>
                  </a:cubicBezTo>
                  <a:cubicBezTo>
                    <a:pt x="644" y="2"/>
                    <a:pt x="644" y="2"/>
                    <a:pt x="644" y="2"/>
                  </a:cubicBezTo>
                  <a:cubicBezTo>
                    <a:pt x="642" y="3"/>
                    <a:pt x="642" y="3"/>
                    <a:pt x="642" y="3"/>
                  </a:cubicBezTo>
                  <a:cubicBezTo>
                    <a:pt x="642" y="3"/>
                    <a:pt x="641" y="3"/>
                    <a:pt x="641" y="3"/>
                  </a:cubicBezTo>
                  <a:cubicBezTo>
                    <a:pt x="641" y="3"/>
                    <a:pt x="640" y="3"/>
                    <a:pt x="639" y="3"/>
                  </a:cubicBezTo>
                  <a:cubicBezTo>
                    <a:pt x="636" y="1"/>
                    <a:pt x="636" y="1"/>
                    <a:pt x="636" y="1"/>
                  </a:cubicBezTo>
                  <a:cubicBezTo>
                    <a:pt x="634" y="1"/>
                    <a:pt x="631" y="0"/>
                    <a:pt x="629" y="0"/>
                  </a:cubicBezTo>
                  <a:cubicBezTo>
                    <a:pt x="625" y="0"/>
                    <a:pt x="621" y="1"/>
                    <a:pt x="618" y="4"/>
                  </a:cubicBezTo>
                  <a:close/>
                  <a:moveTo>
                    <a:pt x="680" y="9"/>
                  </a:moveTo>
                  <a:cubicBezTo>
                    <a:pt x="680" y="7"/>
                    <a:pt x="680" y="5"/>
                    <a:pt x="680" y="5"/>
                  </a:cubicBezTo>
                  <a:cubicBezTo>
                    <a:pt x="681" y="4"/>
                    <a:pt x="682" y="3"/>
                    <a:pt x="684" y="3"/>
                  </a:cubicBezTo>
                  <a:cubicBezTo>
                    <a:pt x="684" y="3"/>
                    <a:pt x="685" y="3"/>
                    <a:pt x="685" y="3"/>
                  </a:cubicBezTo>
                  <a:cubicBezTo>
                    <a:pt x="685" y="3"/>
                    <a:pt x="685" y="2"/>
                    <a:pt x="685" y="2"/>
                  </a:cubicBezTo>
                  <a:cubicBezTo>
                    <a:pt x="685" y="1"/>
                    <a:pt x="685" y="1"/>
                    <a:pt x="684" y="1"/>
                  </a:cubicBezTo>
                  <a:cubicBezTo>
                    <a:pt x="682" y="1"/>
                    <a:pt x="680" y="1"/>
                    <a:pt x="678" y="1"/>
                  </a:cubicBezTo>
                  <a:cubicBezTo>
                    <a:pt x="675" y="1"/>
                    <a:pt x="675" y="1"/>
                    <a:pt x="675" y="1"/>
                  </a:cubicBezTo>
                  <a:cubicBezTo>
                    <a:pt x="673" y="1"/>
                    <a:pt x="671" y="2"/>
                    <a:pt x="669" y="2"/>
                  </a:cubicBezTo>
                  <a:cubicBezTo>
                    <a:pt x="667" y="2"/>
                    <a:pt x="666" y="1"/>
                    <a:pt x="665" y="1"/>
                  </a:cubicBezTo>
                  <a:cubicBezTo>
                    <a:pt x="664" y="1"/>
                    <a:pt x="663" y="1"/>
                    <a:pt x="663" y="1"/>
                  </a:cubicBezTo>
                  <a:cubicBezTo>
                    <a:pt x="662" y="1"/>
                    <a:pt x="662" y="1"/>
                    <a:pt x="662" y="2"/>
                  </a:cubicBezTo>
                  <a:cubicBezTo>
                    <a:pt x="662" y="2"/>
                    <a:pt x="662" y="3"/>
                    <a:pt x="662" y="3"/>
                  </a:cubicBezTo>
                  <a:cubicBezTo>
                    <a:pt x="663" y="3"/>
                    <a:pt x="663" y="3"/>
                    <a:pt x="665" y="4"/>
                  </a:cubicBezTo>
                  <a:cubicBezTo>
                    <a:pt x="667" y="4"/>
                    <a:pt x="669" y="5"/>
                    <a:pt x="669" y="6"/>
                  </a:cubicBezTo>
                  <a:cubicBezTo>
                    <a:pt x="670" y="7"/>
                    <a:pt x="671" y="8"/>
                    <a:pt x="671" y="11"/>
                  </a:cubicBezTo>
                  <a:cubicBezTo>
                    <a:pt x="671" y="42"/>
                    <a:pt x="671" y="42"/>
                    <a:pt x="671" y="42"/>
                  </a:cubicBezTo>
                  <a:cubicBezTo>
                    <a:pt x="671" y="45"/>
                    <a:pt x="671" y="45"/>
                    <a:pt x="671" y="45"/>
                  </a:cubicBezTo>
                  <a:cubicBezTo>
                    <a:pt x="671" y="47"/>
                    <a:pt x="670" y="49"/>
                    <a:pt x="670" y="50"/>
                  </a:cubicBezTo>
                  <a:cubicBezTo>
                    <a:pt x="669" y="51"/>
                    <a:pt x="668" y="52"/>
                    <a:pt x="666" y="52"/>
                  </a:cubicBezTo>
                  <a:cubicBezTo>
                    <a:pt x="665" y="53"/>
                    <a:pt x="665" y="53"/>
                    <a:pt x="665" y="53"/>
                  </a:cubicBezTo>
                  <a:cubicBezTo>
                    <a:pt x="665" y="54"/>
                    <a:pt x="665" y="54"/>
                    <a:pt x="665" y="54"/>
                  </a:cubicBezTo>
                  <a:cubicBezTo>
                    <a:pt x="665" y="54"/>
                    <a:pt x="665" y="54"/>
                    <a:pt x="666" y="54"/>
                  </a:cubicBezTo>
                  <a:cubicBezTo>
                    <a:pt x="667" y="54"/>
                    <a:pt x="667" y="54"/>
                    <a:pt x="669" y="54"/>
                  </a:cubicBezTo>
                  <a:cubicBezTo>
                    <a:pt x="670" y="54"/>
                    <a:pt x="672" y="54"/>
                    <a:pt x="675" y="54"/>
                  </a:cubicBezTo>
                  <a:cubicBezTo>
                    <a:pt x="677" y="54"/>
                    <a:pt x="680" y="54"/>
                    <a:pt x="683" y="54"/>
                  </a:cubicBezTo>
                  <a:cubicBezTo>
                    <a:pt x="684" y="54"/>
                    <a:pt x="686" y="54"/>
                    <a:pt x="686" y="54"/>
                  </a:cubicBezTo>
                  <a:cubicBezTo>
                    <a:pt x="688" y="54"/>
                    <a:pt x="689" y="54"/>
                    <a:pt x="689" y="53"/>
                  </a:cubicBezTo>
                  <a:cubicBezTo>
                    <a:pt x="689" y="53"/>
                    <a:pt x="688" y="52"/>
                    <a:pt x="687" y="52"/>
                  </a:cubicBezTo>
                  <a:cubicBezTo>
                    <a:pt x="685" y="52"/>
                    <a:pt x="683" y="52"/>
                    <a:pt x="682" y="51"/>
                  </a:cubicBezTo>
                  <a:cubicBezTo>
                    <a:pt x="681" y="49"/>
                    <a:pt x="680" y="48"/>
                    <a:pt x="680" y="46"/>
                  </a:cubicBezTo>
                  <a:cubicBezTo>
                    <a:pt x="680" y="42"/>
                    <a:pt x="680" y="42"/>
                    <a:pt x="680" y="42"/>
                  </a:cubicBezTo>
                  <a:cubicBezTo>
                    <a:pt x="680" y="9"/>
                    <a:pt x="680" y="9"/>
                    <a:pt x="680" y="9"/>
                  </a:cubicBezTo>
                  <a:close/>
                  <a:moveTo>
                    <a:pt x="732" y="6"/>
                  </a:moveTo>
                  <a:cubicBezTo>
                    <a:pt x="733" y="5"/>
                    <a:pt x="735" y="5"/>
                    <a:pt x="739" y="5"/>
                  </a:cubicBezTo>
                  <a:cubicBezTo>
                    <a:pt x="742" y="5"/>
                    <a:pt x="744" y="5"/>
                    <a:pt x="746" y="7"/>
                  </a:cubicBezTo>
                  <a:cubicBezTo>
                    <a:pt x="748" y="8"/>
                    <a:pt x="749" y="9"/>
                    <a:pt x="749" y="12"/>
                  </a:cubicBezTo>
                  <a:cubicBezTo>
                    <a:pt x="749" y="13"/>
                    <a:pt x="750" y="13"/>
                    <a:pt x="750" y="13"/>
                  </a:cubicBezTo>
                  <a:cubicBezTo>
                    <a:pt x="751" y="13"/>
                    <a:pt x="751" y="13"/>
                    <a:pt x="751" y="12"/>
                  </a:cubicBezTo>
                  <a:cubicBezTo>
                    <a:pt x="751" y="11"/>
                    <a:pt x="751" y="10"/>
                    <a:pt x="751" y="9"/>
                  </a:cubicBezTo>
                  <a:cubicBezTo>
                    <a:pt x="751" y="7"/>
                    <a:pt x="751" y="6"/>
                    <a:pt x="751" y="6"/>
                  </a:cubicBezTo>
                  <a:cubicBezTo>
                    <a:pt x="751" y="3"/>
                    <a:pt x="751" y="3"/>
                    <a:pt x="751" y="3"/>
                  </a:cubicBezTo>
                  <a:cubicBezTo>
                    <a:pt x="750" y="2"/>
                    <a:pt x="750" y="1"/>
                    <a:pt x="748" y="1"/>
                  </a:cubicBezTo>
                  <a:cubicBezTo>
                    <a:pt x="748" y="1"/>
                    <a:pt x="747" y="1"/>
                    <a:pt x="746" y="1"/>
                  </a:cubicBezTo>
                  <a:cubicBezTo>
                    <a:pt x="739" y="1"/>
                    <a:pt x="732" y="2"/>
                    <a:pt x="726" y="2"/>
                  </a:cubicBezTo>
                  <a:cubicBezTo>
                    <a:pt x="717" y="1"/>
                    <a:pt x="717" y="1"/>
                    <a:pt x="717" y="1"/>
                  </a:cubicBezTo>
                  <a:cubicBezTo>
                    <a:pt x="709" y="1"/>
                    <a:pt x="709" y="1"/>
                    <a:pt x="709" y="1"/>
                  </a:cubicBezTo>
                  <a:cubicBezTo>
                    <a:pt x="707" y="1"/>
                    <a:pt x="706" y="1"/>
                    <a:pt x="705" y="1"/>
                  </a:cubicBezTo>
                  <a:cubicBezTo>
                    <a:pt x="704" y="1"/>
                    <a:pt x="704" y="1"/>
                    <a:pt x="703" y="1"/>
                  </a:cubicBezTo>
                  <a:cubicBezTo>
                    <a:pt x="702" y="1"/>
                    <a:pt x="702" y="2"/>
                    <a:pt x="702" y="3"/>
                  </a:cubicBezTo>
                  <a:cubicBezTo>
                    <a:pt x="701" y="5"/>
                    <a:pt x="701" y="5"/>
                    <a:pt x="701" y="5"/>
                  </a:cubicBezTo>
                  <a:cubicBezTo>
                    <a:pt x="701" y="8"/>
                    <a:pt x="701" y="8"/>
                    <a:pt x="701" y="8"/>
                  </a:cubicBezTo>
                  <a:cubicBezTo>
                    <a:pt x="701" y="12"/>
                    <a:pt x="701" y="12"/>
                    <a:pt x="701" y="12"/>
                  </a:cubicBezTo>
                  <a:cubicBezTo>
                    <a:pt x="700" y="13"/>
                    <a:pt x="700" y="14"/>
                    <a:pt x="700" y="15"/>
                  </a:cubicBezTo>
                  <a:cubicBezTo>
                    <a:pt x="700" y="16"/>
                    <a:pt x="701" y="16"/>
                    <a:pt x="701" y="16"/>
                  </a:cubicBezTo>
                  <a:cubicBezTo>
                    <a:pt x="702" y="16"/>
                    <a:pt x="702" y="16"/>
                    <a:pt x="703" y="14"/>
                  </a:cubicBezTo>
                  <a:cubicBezTo>
                    <a:pt x="703" y="13"/>
                    <a:pt x="703" y="13"/>
                    <a:pt x="703" y="13"/>
                  </a:cubicBezTo>
                  <a:cubicBezTo>
                    <a:pt x="704" y="11"/>
                    <a:pt x="704" y="9"/>
                    <a:pt x="705" y="8"/>
                  </a:cubicBezTo>
                  <a:cubicBezTo>
                    <a:pt x="705" y="7"/>
                    <a:pt x="706" y="7"/>
                    <a:pt x="708" y="6"/>
                  </a:cubicBezTo>
                  <a:cubicBezTo>
                    <a:pt x="710" y="5"/>
                    <a:pt x="713" y="5"/>
                    <a:pt x="718" y="5"/>
                  </a:cubicBezTo>
                  <a:cubicBezTo>
                    <a:pt x="720" y="5"/>
                    <a:pt x="722" y="6"/>
                    <a:pt x="722" y="8"/>
                  </a:cubicBezTo>
                  <a:cubicBezTo>
                    <a:pt x="722" y="43"/>
                    <a:pt x="722" y="43"/>
                    <a:pt x="722" y="43"/>
                  </a:cubicBezTo>
                  <a:cubicBezTo>
                    <a:pt x="722" y="44"/>
                    <a:pt x="722" y="44"/>
                    <a:pt x="722" y="44"/>
                  </a:cubicBezTo>
                  <a:cubicBezTo>
                    <a:pt x="722" y="47"/>
                    <a:pt x="721" y="49"/>
                    <a:pt x="720" y="50"/>
                  </a:cubicBezTo>
                  <a:cubicBezTo>
                    <a:pt x="719" y="51"/>
                    <a:pt x="717" y="52"/>
                    <a:pt x="715" y="52"/>
                  </a:cubicBezTo>
                  <a:cubicBezTo>
                    <a:pt x="714" y="52"/>
                    <a:pt x="714" y="52"/>
                    <a:pt x="714" y="52"/>
                  </a:cubicBezTo>
                  <a:cubicBezTo>
                    <a:pt x="713" y="53"/>
                    <a:pt x="713" y="53"/>
                    <a:pt x="713" y="54"/>
                  </a:cubicBezTo>
                  <a:cubicBezTo>
                    <a:pt x="713" y="54"/>
                    <a:pt x="714" y="55"/>
                    <a:pt x="714" y="55"/>
                  </a:cubicBezTo>
                  <a:cubicBezTo>
                    <a:pt x="715" y="55"/>
                    <a:pt x="715" y="55"/>
                    <a:pt x="716" y="54"/>
                  </a:cubicBezTo>
                  <a:cubicBezTo>
                    <a:pt x="725" y="54"/>
                    <a:pt x="725" y="54"/>
                    <a:pt x="725" y="54"/>
                  </a:cubicBezTo>
                  <a:cubicBezTo>
                    <a:pt x="726" y="54"/>
                    <a:pt x="727" y="54"/>
                    <a:pt x="729" y="54"/>
                  </a:cubicBezTo>
                  <a:cubicBezTo>
                    <a:pt x="730" y="54"/>
                    <a:pt x="730" y="54"/>
                    <a:pt x="731" y="54"/>
                  </a:cubicBezTo>
                  <a:cubicBezTo>
                    <a:pt x="735" y="54"/>
                    <a:pt x="735" y="54"/>
                    <a:pt x="735" y="54"/>
                  </a:cubicBezTo>
                  <a:cubicBezTo>
                    <a:pt x="738" y="54"/>
                    <a:pt x="738" y="54"/>
                    <a:pt x="738" y="54"/>
                  </a:cubicBezTo>
                  <a:cubicBezTo>
                    <a:pt x="739" y="54"/>
                    <a:pt x="739" y="54"/>
                    <a:pt x="739" y="54"/>
                  </a:cubicBezTo>
                  <a:cubicBezTo>
                    <a:pt x="740" y="54"/>
                    <a:pt x="740" y="54"/>
                    <a:pt x="740" y="53"/>
                  </a:cubicBezTo>
                  <a:cubicBezTo>
                    <a:pt x="740" y="53"/>
                    <a:pt x="740" y="52"/>
                    <a:pt x="739" y="52"/>
                  </a:cubicBezTo>
                  <a:cubicBezTo>
                    <a:pt x="736" y="52"/>
                    <a:pt x="734" y="51"/>
                    <a:pt x="732" y="49"/>
                  </a:cubicBezTo>
                  <a:cubicBezTo>
                    <a:pt x="731" y="47"/>
                    <a:pt x="730" y="44"/>
                    <a:pt x="730" y="40"/>
                  </a:cubicBezTo>
                  <a:cubicBezTo>
                    <a:pt x="730" y="10"/>
                    <a:pt x="730" y="10"/>
                    <a:pt x="730" y="10"/>
                  </a:cubicBezTo>
                  <a:cubicBezTo>
                    <a:pt x="730" y="8"/>
                    <a:pt x="731" y="6"/>
                    <a:pt x="732" y="6"/>
                  </a:cubicBezTo>
                  <a:close/>
                  <a:moveTo>
                    <a:pt x="795" y="31"/>
                  </a:moveTo>
                  <a:cubicBezTo>
                    <a:pt x="795" y="30"/>
                    <a:pt x="795" y="30"/>
                    <a:pt x="796" y="29"/>
                  </a:cubicBezTo>
                  <a:cubicBezTo>
                    <a:pt x="799" y="24"/>
                    <a:pt x="802" y="19"/>
                    <a:pt x="805" y="13"/>
                  </a:cubicBezTo>
                  <a:cubicBezTo>
                    <a:pt x="807" y="9"/>
                    <a:pt x="808" y="7"/>
                    <a:pt x="809" y="6"/>
                  </a:cubicBezTo>
                  <a:cubicBezTo>
                    <a:pt x="811" y="4"/>
                    <a:pt x="812" y="3"/>
                    <a:pt x="814" y="3"/>
                  </a:cubicBezTo>
                  <a:cubicBezTo>
                    <a:pt x="815" y="3"/>
                    <a:pt x="815" y="2"/>
                    <a:pt x="815" y="2"/>
                  </a:cubicBezTo>
                  <a:cubicBezTo>
                    <a:pt x="815" y="1"/>
                    <a:pt x="815" y="1"/>
                    <a:pt x="814" y="1"/>
                  </a:cubicBezTo>
                  <a:cubicBezTo>
                    <a:pt x="813" y="1"/>
                    <a:pt x="812" y="1"/>
                    <a:pt x="811" y="1"/>
                  </a:cubicBezTo>
                  <a:cubicBezTo>
                    <a:pt x="808" y="1"/>
                    <a:pt x="808" y="1"/>
                    <a:pt x="808" y="1"/>
                  </a:cubicBezTo>
                  <a:cubicBezTo>
                    <a:pt x="807" y="1"/>
                    <a:pt x="806" y="1"/>
                    <a:pt x="805" y="1"/>
                  </a:cubicBezTo>
                  <a:cubicBezTo>
                    <a:pt x="804" y="1"/>
                    <a:pt x="802" y="1"/>
                    <a:pt x="801" y="1"/>
                  </a:cubicBezTo>
                  <a:cubicBezTo>
                    <a:pt x="799" y="1"/>
                    <a:pt x="799" y="1"/>
                    <a:pt x="799" y="1"/>
                  </a:cubicBezTo>
                  <a:cubicBezTo>
                    <a:pt x="798" y="1"/>
                    <a:pt x="798" y="1"/>
                    <a:pt x="797" y="1"/>
                  </a:cubicBezTo>
                  <a:cubicBezTo>
                    <a:pt x="796" y="1"/>
                    <a:pt x="796" y="1"/>
                    <a:pt x="796" y="2"/>
                  </a:cubicBezTo>
                  <a:cubicBezTo>
                    <a:pt x="796" y="2"/>
                    <a:pt x="796" y="3"/>
                    <a:pt x="797" y="3"/>
                  </a:cubicBezTo>
                  <a:cubicBezTo>
                    <a:pt x="799" y="3"/>
                    <a:pt x="800" y="3"/>
                    <a:pt x="801" y="4"/>
                  </a:cubicBezTo>
                  <a:cubicBezTo>
                    <a:pt x="803" y="5"/>
                    <a:pt x="803" y="6"/>
                    <a:pt x="803" y="7"/>
                  </a:cubicBezTo>
                  <a:cubicBezTo>
                    <a:pt x="803" y="9"/>
                    <a:pt x="802" y="12"/>
                    <a:pt x="799" y="17"/>
                  </a:cubicBezTo>
                  <a:cubicBezTo>
                    <a:pt x="798" y="20"/>
                    <a:pt x="797" y="21"/>
                    <a:pt x="796" y="22"/>
                  </a:cubicBezTo>
                  <a:cubicBezTo>
                    <a:pt x="795" y="24"/>
                    <a:pt x="794" y="26"/>
                    <a:pt x="793" y="26"/>
                  </a:cubicBezTo>
                  <a:cubicBezTo>
                    <a:pt x="792" y="26"/>
                    <a:pt x="792" y="25"/>
                    <a:pt x="791" y="23"/>
                  </a:cubicBezTo>
                  <a:cubicBezTo>
                    <a:pt x="790" y="22"/>
                    <a:pt x="790" y="21"/>
                    <a:pt x="788" y="19"/>
                  </a:cubicBezTo>
                  <a:cubicBezTo>
                    <a:pt x="785" y="13"/>
                    <a:pt x="785" y="13"/>
                    <a:pt x="785" y="13"/>
                  </a:cubicBezTo>
                  <a:cubicBezTo>
                    <a:pt x="783" y="9"/>
                    <a:pt x="782" y="7"/>
                    <a:pt x="782" y="6"/>
                  </a:cubicBezTo>
                  <a:cubicBezTo>
                    <a:pt x="782" y="4"/>
                    <a:pt x="783" y="3"/>
                    <a:pt x="785" y="3"/>
                  </a:cubicBezTo>
                  <a:cubicBezTo>
                    <a:pt x="786" y="3"/>
                    <a:pt x="787" y="2"/>
                    <a:pt x="787" y="2"/>
                  </a:cubicBezTo>
                  <a:cubicBezTo>
                    <a:pt x="787" y="1"/>
                    <a:pt x="786" y="1"/>
                    <a:pt x="785" y="1"/>
                  </a:cubicBezTo>
                  <a:cubicBezTo>
                    <a:pt x="785" y="1"/>
                    <a:pt x="784" y="1"/>
                    <a:pt x="782" y="1"/>
                  </a:cubicBezTo>
                  <a:cubicBezTo>
                    <a:pt x="780" y="1"/>
                    <a:pt x="778" y="1"/>
                    <a:pt x="776" y="1"/>
                  </a:cubicBezTo>
                  <a:cubicBezTo>
                    <a:pt x="773" y="1"/>
                    <a:pt x="771" y="1"/>
                    <a:pt x="768" y="1"/>
                  </a:cubicBezTo>
                  <a:cubicBezTo>
                    <a:pt x="767" y="1"/>
                    <a:pt x="766" y="1"/>
                    <a:pt x="765" y="1"/>
                  </a:cubicBezTo>
                  <a:cubicBezTo>
                    <a:pt x="764" y="1"/>
                    <a:pt x="764" y="1"/>
                    <a:pt x="764" y="2"/>
                  </a:cubicBezTo>
                  <a:cubicBezTo>
                    <a:pt x="764" y="3"/>
                    <a:pt x="764" y="3"/>
                    <a:pt x="765" y="3"/>
                  </a:cubicBezTo>
                  <a:cubicBezTo>
                    <a:pt x="768" y="3"/>
                    <a:pt x="771" y="6"/>
                    <a:pt x="774" y="10"/>
                  </a:cubicBezTo>
                  <a:cubicBezTo>
                    <a:pt x="779" y="21"/>
                    <a:pt x="779" y="21"/>
                    <a:pt x="779" y="21"/>
                  </a:cubicBezTo>
                  <a:cubicBezTo>
                    <a:pt x="781" y="24"/>
                    <a:pt x="783" y="27"/>
                    <a:pt x="784" y="29"/>
                  </a:cubicBezTo>
                  <a:cubicBezTo>
                    <a:pt x="785" y="31"/>
                    <a:pt x="786" y="33"/>
                    <a:pt x="786" y="35"/>
                  </a:cubicBezTo>
                  <a:cubicBezTo>
                    <a:pt x="786" y="42"/>
                    <a:pt x="786" y="42"/>
                    <a:pt x="786" y="42"/>
                  </a:cubicBezTo>
                  <a:cubicBezTo>
                    <a:pt x="786" y="46"/>
                    <a:pt x="785" y="48"/>
                    <a:pt x="784" y="49"/>
                  </a:cubicBezTo>
                  <a:cubicBezTo>
                    <a:pt x="783" y="51"/>
                    <a:pt x="781" y="52"/>
                    <a:pt x="778" y="52"/>
                  </a:cubicBezTo>
                  <a:cubicBezTo>
                    <a:pt x="777" y="52"/>
                    <a:pt x="777" y="53"/>
                    <a:pt x="777" y="53"/>
                  </a:cubicBezTo>
                  <a:cubicBezTo>
                    <a:pt x="777" y="54"/>
                    <a:pt x="777" y="54"/>
                    <a:pt x="778" y="54"/>
                  </a:cubicBezTo>
                  <a:cubicBezTo>
                    <a:pt x="778" y="54"/>
                    <a:pt x="779" y="54"/>
                    <a:pt x="780" y="54"/>
                  </a:cubicBezTo>
                  <a:cubicBezTo>
                    <a:pt x="782" y="54"/>
                    <a:pt x="785" y="54"/>
                    <a:pt x="790" y="54"/>
                  </a:cubicBezTo>
                  <a:cubicBezTo>
                    <a:pt x="792" y="54"/>
                    <a:pt x="794" y="54"/>
                    <a:pt x="795" y="54"/>
                  </a:cubicBezTo>
                  <a:cubicBezTo>
                    <a:pt x="800" y="54"/>
                    <a:pt x="800" y="54"/>
                    <a:pt x="800" y="54"/>
                  </a:cubicBezTo>
                  <a:cubicBezTo>
                    <a:pt x="801" y="54"/>
                    <a:pt x="801" y="54"/>
                    <a:pt x="802" y="54"/>
                  </a:cubicBezTo>
                  <a:cubicBezTo>
                    <a:pt x="803" y="54"/>
                    <a:pt x="804" y="54"/>
                    <a:pt x="804" y="53"/>
                  </a:cubicBezTo>
                  <a:cubicBezTo>
                    <a:pt x="804" y="53"/>
                    <a:pt x="803" y="52"/>
                    <a:pt x="803" y="52"/>
                  </a:cubicBezTo>
                  <a:cubicBezTo>
                    <a:pt x="798" y="52"/>
                    <a:pt x="795" y="50"/>
                    <a:pt x="795" y="47"/>
                  </a:cubicBezTo>
                  <a:cubicBezTo>
                    <a:pt x="795" y="45"/>
                    <a:pt x="795" y="45"/>
                    <a:pt x="795" y="45"/>
                  </a:cubicBezTo>
                  <a:cubicBezTo>
                    <a:pt x="795" y="33"/>
                    <a:pt x="795" y="33"/>
                    <a:pt x="795" y="33"/>
                  </a:cubicBezTo>
                  <a:cubicBezTo>
                    <a:pt x="795" y="32"/>
                    <a:pt x="795" y="31"/>
                    <a:pt x="795" y="31"/>
                  </a:cubicBezTo>
                  <a:close/>
                  <a:moveTo>
                    <a:pt x="876" y="2"/>
                  </a:moveTo>
                  <a:cubicBezTo>
                    <a:pt x="872" y="4"/>
                    <a:pt x="869" y="6"/>
                    <a:pt x="866" y="9"/>
                  </a:cubicBezTo>
                  <a:cubicBezTo>
                    <a:pt x="864" y="11"/>
                    <a:pt x="863" y="14"/>
                    <a:pt x="861" y="18"/>
                  </a:cubicBezTo>
                  <a:cubicBezTo>
                    <a:pt x="860" y="21"/>
                    <a:pt x="859" y="25"/>
                    <a:pt x="859" y="28"/>
                  </a:cubicBezTo>
                  <a:cubicBezTo>
                    <a:pt x="859" y="36"/>
                    <a:pt x="862" y="43"/>
                    <a:pt x="867" y="48"/>
                  </a:cubicBezTo>
                  <a:cubicBezTo>
                    <a:pt x="872" y="53"/>
                    <a:pt x="879" y="55"/>
                    <a:pt x="887" y="55"/>
                  </a:cubicBezTo>
                  <a:cubicBezTo>
                    <a:pt x="896" y="55"/>
                    <a:pt x="903" y="52"/>
                    <a:pt x="908" y="47"/>
                  </a:cubicBezTo>
                  <a:cubicBezTo>
                    <a:pt x="913" y="41"/>
                    <a:pt x="915" y="34"/>
                    <a:pt x="915" y="26"/>
                  </a:cubicBezTo>
                  <a:cubicBezTo>
                    <a:pt x="915" y="18"/>
                    <a:pt x="913" y="12"/>
                    <a:pt x="908" y="7"/>
                  </a:cubicBezTo>
                  <a:cubicBezTo>
                    <a:pt x="903" y="2"/>
                    <a:pt x="896" y="0"/>
                    <a:pt x="888" y="0"/>
                  </a:cubicBezTo>
                  <a:cubicBezTo>
                    <a:pt x="884" y="0"/>
                    <a:pt x="880" y="1"/>
                    <a:pt x="876" y="2"/>
                  </a:cubicBezTo>
                  <a:close/>
                  <a:moveTo>
                    <a:pt x="898" y="8"/>
                  </a:moveTo>
                  <a:cubicBezTo>
                    <a:pt x="901" y="10"/>
                    <a:pt x="903" y="13"/>
                    <a:pt x="904" y="17"/>
                  </a:cubicBezTo>
                  <a:cubicBezTo>
                    <a:pt x="906" y="21"/>
                    <a:pt x="906" y="25"/>
                    <a:pt x="906" y="29"/>
                  </a:cubicBezTo>
                  <a:cubicBezTo>
                    <a:pt x="906" y="36"/>
                    <a:pt x="905" y="42"/>
                    <a:pt x="902" y="46"/>
                  </a:cubicBezTo>
                  <a:cubicBezTo>
                    <a:pt x="898" y="50"/>
                    <a:pt x="894" y="52"/>
                    <a:pt x="889" y="52"/>
                  </a:cubicBezTo>
                  <a:cubicBezTo>
                    <a:pt x="883" y="52"/>
                    <a:pt x="878" y="50"/>
                    <a:pt x="875" y="45"/>
                  </a:cubicBezTo>
                  <a:cubicBezTo>
                    <a:pt x="871" y="40"/>
                    <a:pt x="869" y="33"/>
                    <a:pt x="869" y="25"/>
                  </a:cubicBezTo>
                  <a:cubicBezTo>
                    <a:pt x="869" y="18"/>
                    <a:pt x="870" y="13"/>
                    <a:pt x="873" y="9"/>
                  </a:cubicBezTo>
                  <a:cubicBezTo>
                    <a:pt x="876" y="5"/>
                    <a:pt x="880" y="3"/>
                    <a:pt x="886" y="3"/>
                  </a:cubicBezTo>
                  <a:cubicBezTo>
                    <a:pt x="890" y="3"/>
                    <a:pt x="895" y="5"/>
                    <a:pt x="898" y="8"/>
                  </a:cubicBezTo>
                  <a:cubicBezTo>
                    <a:pt x="898" y="8"/>
                    <a:pt x="898" y="8"/>
                    <a:pt x="898" y="8"/>
                  </a:cubicBezTo>
                  <a:close/>
                  <a:moveTo>
                    <a:pt x="946" y="8"/>
                  </a:moveTo>
                  <a:cubicBezTo>
                    <a:pt x="946" y="7"/>
                    <a:pt x="946" y="6"/>
                    <a:pt x="947" y="5"/>
                  </a:cubicBezTo>
                  <a:cubicBezTo>
                    <a:pt x="947" y="5"/>
                    <a:pt x="948" y="4"/>
                    <a:pt x="950" y="4"/>
                  </a:cubicBezTo>
                  <a:cubicBezTo>
                    <a:pt x="951" y="4"/>
                    <a:pt x="951" y="4"/>
                    <a:pt x="951" y="4"/>
                  </a:cubicBezTo>
                  <a:cubicBezTo>
                    <a:pt x="957" y="4"/>
                    <a:pt x="957" y="4"/>
                    <a:pt x="957" y="4"/>
                  </a:cubicBezTo>
                  <a:cubicBezTo>
                    <a:pt x="962" y="4"/>
                    <a:pt x="966" y="6"/>
                    <a:pt x="967" y="9"/>
                  </a:cubicBezTo>
                  <a:cubicBezTo>
                    <a:pt x="967" y="10"/>
                    <a:pt x="967" y="10"/>
                    <a:pt x="967" y="11"/>
                  </a:cubicBezTo>
                  <a:cubicBezTo>
                    <a:pt x="967" y="12"/>
                    <a:pt x="967" y="12"/>
                    <a:pt x="967" y="12"/>
                  </a:cubicBezTo>
                  <a:cubicBezTo>
                    <a:pt x="967" y="13"/>
                    <a:pt x="967" y="13"/>
                    <a:pt x="968" y="13"/>
                  </a:cubicBezTo>
                  <a:cubicBezTo>
                    <a:pt x="969" y="13"/>
                    <a:pt x="969" y="12"/>
                    <a:pt x="969" y="10"/>
                  </a:cubicBezTo>
                  <a:cubicBezTo>
                    <a:pt x="969" y="10"/>
                    <a:pt x="969" y="9"/>
                    <a:pt x="969" y="8"/>
                  </a:cubicBezTo>
                  <a:cubicBezTo>
                    <a:pt x="969" y="5"/>
                    <a:pt x="969" y="5"/>
                    <a:pt x="969" y="5"/>
                  </a:cubicBezTo>
                  <a:cubicBezTo>
                    <a:pt x="969" y="5"/>
                    <a:pt x="969" y="4"/>
                    <a:pt x="969" y="3"/>
                  </a:cubicBezTo>
                  <a:cubicBezTo>
                    <a:pt x="968" y="1"/>
                    <a:pt x="968" y="1"/>
                    <a:pt x="967" y="1"/>
                  </a:cubicBezTo>
                  <a:cubicBezTo>
                    <a:pt x="967" y="1"/>
                    <a:pt x="966" y="1"/>
                    <a:pt x="964" y="1"/>
                  </a:cubicBezTo>
                  <a:cubicBezTo>
                    <a:pt x="961" y="1"/>
                    <a:pt x="957" y="1"/>
                    <a:pt x="954" y="1"/>
                  </a:cubicBezTo>
                  <a:cubicBezTo>
                    <a:pt x="944" y="1"/>
                    <a:pt x="944" y="1"/>
                    <a:pt x="944" y="1"/>
                  </a:cubicBezTo>
                  <a:cubicBezTo>
                    <a:pt x="937" y="1"/>
                    <a:pt x="937" y="1"/>
                    <a:pt x="937" y="1"/>
                  </a:cubicBezTo>
                  <a:cubicBezTo>
                    <a:pt x="935" y="1"/>
                    <a:pt x="933" y="1"/>
                    <a:pt x="932" y="1"/>
                  </a:cubicBezTo>
                  <a:cubicBezTo>
                    <a:pt x="931" y="1"/>
                    <a:pt x="930" y="1"/>
                    <a:pt x="930" y="1"/>
                  </a:cubicBezTo>
                  <a:cubicBezTo>
                    <a:pt x="929" y="1"/>
                    <a:pt x="929" y="1"/>
                    <a:pt x="929" y="2"/>
                  </a:cubicBezTo>
                  <a:cubicBezTo>
                    <a:pt x="929" y="3"/>
                    <a:pt x="929" y="3"/>
                    <a:pt x="930" y="3"/>
                  </a:cubicBezTo>
                  <a:cubicBezTo>
                    <a:pt x="932" y="3"/>
                    <a:pt x="934" y="4"/>
                    <a:pt x="935" y="5"/>
                  </a:cubicBezTo>
                  <a:cubicBezTo>
                    <a:pt x="936" y="6"/>
                    <a:pt x="937" y="8"/>
                    <a:pt x="937" y="11"/>
                  </a:cubicBezTo>
                  <a:cubicBezTo>
                    <a:pt x="937" y="43"/>
                    <a:pt x="937" y="43"/>
                    <a:pt x="937" y="43"/>
                  </a:cubicBezTo>
                  <a:cubicBezTo>
                    <a:pt x="937" y="46"/>
                    <a:pt x="937" y="49"/>
                    <a:pt x="936" y="50"/>
                  </a:cubicBezTo>
                  <a:cubicBezTo>
                    <a:pt x="936" y="51"/>
                    <a:pt x="935" y="52"/>
                    <a:pt x="933" y="53"/>
                  </a:cubicBezTo>
                  <a:cubicBezTo>
                    <a:pt x="932" y="53"/>
                    <a:pt x="932" y="53"/>
                    <a:pt x="932" y="54"/>
                  </a:cubicBezTo>
                  <a:cubicBezTo>
                    <a:pt x="932" y="54"/>
                    <a:pt x="932" y="55"/>
                    <a:pt x="933" y="55"/>
                  </a:cubicBezTo>
                  <a:cubicBezTo>
                    <a:pt x="934" y="55"/>
                    <a:pt x="935" y="55"/>
                    <a:pt x="937" y="54"/>
                  </a:cubicBezTo>
                  <a:cubicBezTo>
                    <a:pt x="938" y="54"/>
                    <a:pt x="940" y="54"/>
                    <a:pt x="942" y="54"/>
                  </a:cubicBezTo>
                  <a:cubicBezTo>
                    <a:pt x="946" y="54"/>
                    <a:pt x="946" y="54"/>
                    <a:pt x="946" y="54"/>
                  </a:cubicBezTo>
                  <a:cubicBezTo>
                    <a:pt x="949" y="54"/>
                    <a:pt x="951" y="54"/>
                    <a:pt x="952" y="54"/>
                  </a:cubicBezTo>
                  <a:cubicBezTo>
                    <a:pt x="953" y="54"/>
                    <a:pt x="954" y="54"/>
                    <a:pt x="954" y="54"/>
                  </a:cubicBezTo>
                  <a:cubicBezTo>
                    <a:pt x="955" y="54"/>
                    <a:pt x="955" y="54"/>
                    <a:pt x="955" y="53"/>
                  </a:cubicBezTo>
                  <a:cubicBezTo>
                    <a:pt x="955" y="53"/>
                    <a:pt x="955" y="52"/>
                    <a:pt x="954" y="52"/>
                  </a:cubicBezTo>
                  <a:cubicBezTo>
                    <a:pt x="951" y="52"/>
                    <a:pt x="949" y="51"/>
                    <a:pt x="948" y="50"/>
                  </a:cubicBezTo>
                  <a:cubicBezTo>
                    <a:pt x="947" y="48"/>
                    <a:pt x="946" y="45"/>
                    <a:pt x="946" y="42"/>
                  </a:cubicBezTo>
                  <a:cubicBezTo>
                    <a:pt x="946" y="37"/>
                    <a:pt x="946" y="37"/>
                    <a:pt x="946" y="37"/>
                  </a:cubicBezTo>
                  <a:cubicBezTo>
                    <a:pt x="946" y="34"/>
                    <a:pt x="946" y="34"/>
                    <a:pt x="946" y="34"/>
                  </a:cubicBezTo>
                  <a:cubicBezTo>
                    <a:pt x="946" y="31"/>
                    <a:pt x="946" y="29"/>
                    <a:pt x="947" y="28"/>
                  </a:cubicBezTo>
                  <a:cubicBezTo>
                    <a:pt x="947" y="28"/>
                    <a:pt x="950" y="28"/>
                    <a:pt x="953" y="28"/>
                  </a:cubicBezTo>
                  <a:cubicBezTo>
                    <a:pt x="957" y="28"/>
                    <a:pt x="959" y="28"/>
                    <a:pt x="960" y="29"/>
                  </a:cubicBezTo>
                  <a:cubicBezTo>
                    <a:pt x="961" y="30"/>
                    <a:pt x="962" y="32"/>
                    <a:pt x="962" y="34"/>
                  </a:cubicBezTo>
                  <a:cubicBezTo>
                    <a:pt x="963" y="35"/>
                    <a:pt x="963" y="35"/>
                    <a:pt x="963" y="35"/>
                  </a:cubicBezTo>
                  <a:cubicBezTo>
                    <a:pt x="964" y="35"/>
                    <a:pt x="964" y="35"/>
                    <a:pt x="964" y="35"/>
                  </a:cubicBezTo>
                  <a:cubicBezTo>
                    <a:pt x="964" y="34"/>
                    <a:pt x="964" y="34"/>
                    <a:pt x="964" y="33"/>
                  </a:cubicBezTo>
                  <a:cubicBezTo>
                    <a:pt x="964" y="26"/>
                    <a:pt x="964" y="26"/>
                    <a:pt x="964" y="26"/>
                  </a:cubicBezTo>
                  <a:cubicBezTo>
                    <a:pt x="964" y="24"/>
                    <a:pt x="964" y="22"/>
                    <a:pt x="964" y="20"/>
                  </a:cubicBezTo>
                  <a:cubicBezTo>
                    <a:pt x="964" y="20"/>
                    <a:pt x="964" y="19"/>
                    <a:pt x="964" y="19"/>
                  </a:cubicBezTo>
                  <a:cubicBezTo>
                    <a:pt x="964" y="19"/>
                    <a:pt x="964" y="18"/>
                    <a:pt x="964" y="18"/>
                  </a:cubicBezTo>
                  <a:cubicBezTo>
                    <a:pt x="964" y="17"/>
                    <a:pt x="963" y="17"/>
                    <a:pt x="962" y="17"/>
                  </a:cubicBezTo>
                  <a:cubicBezTo>
                    <a:pt x="962" y="17"/>
                    <a:pt x="962" y="17"/>
                    <a:pt x="962" y="18"/>
                  </a:cubicBezTo>
                  <a:cubicBezTo>
                    <a:pt x="961" y="20"/>
                    <a:pt x="960" y="22"/>
                    <a:pt x="959" y="23"/>
                  </a:cubicBezTo>
                  <a:cubicBezTo>
                    <a:pt x="958" y="24"/>
                    <a:pt x="956" y="24"/>
                    <a:pt x="954" y="24"/>
                  </a:cubicBezTo>
                  <a:cubicBezTo>
                    <a:pt x="950" y="24"/>
                    <a:pt x="950" y="24"/>
                    <a:pt x="950" y="24"/>
                  </a:cubicBezTo>
                  <a:cubicBezTo>
                    <a:pt x="949" y="24"/>
                    <a:pt x="949" y="24"/>
                    <a:pt x="949" y="24"/>
                  </a:cubicBezTo>
                  <a:cubicBezTo>
                    <a:pt x="948" y="24"/>
                    <a:pt x="947" y="24"/>
                    <a:pt x="946" y="23"/>
                  </a:cubicBezTo>
                  <a:cubicBezTo>
                    <a:pt x="946" y="23"/>
                    <a:pt x="946" y="22"/>
                    <a:pt x="946" y="20"/>
                  </a:cubicBezTo>
                  <a:cubicBezTo>
                    <a:pt x="946" y="8"/>
                    <a:pt x="946" y="8"/>
                    <a:pt x="946" y="8"/>
                  </a:cubicBezTo>
                  <a:close/>
                  <a:moveTo>
                    <a:pt x="259" y="242"/>
                  </a:moveTo>
                  <a:cubicBezTo>
                    <a:pt x="259" y="239"/>
                    <a:pt x="259" y="237"/>
                    <a:pt x="260" y="236"/>
                  </a:cubicBezTo>
                  <a:cubicBezTo>
                    <a:pt x="261" y="235"/>
                    <a:pt x="262" y="235"/>
                    <a:pt x="264" y="234"/>
                  </a:cubicBezTo>
                  <a:cubicBezTo>
                    <a:pt x="265" y="234"/>
                    <a:pt x="265" y="233"/>
                    <a:pt x="265" y="233"/>
                  </a:cubicBezTo>
                  <a:cubicBezTo>
                    <a:pt x="265" y="232"/>
                    <a:pt x="265" y="232"/>
                    <a:pt x="264" y="232"/>
                  </a:cubicBezTo>
                  <a:cubicBezTo>
                    <a:pt x="264" y="232"/>
                    <a:pt x="263" y="232"/>
                    <a:pt x="262" y="232"/>
                  </a:cubicBezTo>
                  <a:cubicBezTo>
                    <a:pt x="260" y="232"/>
                    <a:pt x="257" y="233"/>
                    <a:pt x="254" y="233"/>
                  </a:cubicBezTo>
                  <a:cubicBezTo>
                    <a:pt x="251" y="233"/>
                    <a:pt x="248" y="232"/>
                    <a:pt x="245" y="232"/>
                  </a:cubicBezTo>
                  <a:cubicBezTo>
                    <a:pt x="244" y="232"/>
                    <a:pt x="244" y="232"/>
                    <a:pt x="243" y="232"/>
                  </a:cubicBezTo>
                  <a:cubicBezTo>
                    <a:pt x="242" y="232"/>
                    <a:pt x="242" y="232"/>
                    <a:pt x="242" y="233"/>
                  </a:cubicBezTo>
                  <a:cubicBezTo>
                    <a:pt x="242" y="233"/>
                    <a:pt x="242" y="234"/>
                    <a:pt x="242" y="234"/>
                  </a:cubicBezTo>
                  <a:cubicBezTo>
                    <a:pt x="242" y="234"/>
                    <a:pt x="243" y="234"/>
                    <a:pt x="243" y="234"/>
                  </a:cubicBezTo>
                  <a:cubicBezTo>
                    <a:pt x="245" y="235"/>
                    <a:pt x="247" y="235"/>
                    <a:pt x="248" y="236"/>
                  </a:cubicBezTo>
                  <a:cubicBezTo>
                    <a:pt x="249" y="236"/>
                    <a:pt x="250" y="238"/>
                    <a:pt x="250" y="239"/>
                  </a:cubicBezTo>
                  <a:cubicBezTo>
                    <a:pt x="250" y="241"/>
                    <a:pt x="250" y="241"/>
                    <a:pt x="250" y="241"/>
                  </a:cubicBezTo>
                  <a:cubicBezTo>
                    <a:pt x="250" y="243"/>
                    <a:pt x="250" y="243"/>
                    <a:pt x="250" y="243"/>
                  </a:cubicBezTo>
                  <a:cubicBezTo>
                    <a:pt x="250" y="274"/>
                    <a:pt x="250" y="274"/>
                    <a:pt x="250" y="274"/>
                  </a:cubicBezTo>
                  <a:cubicBezTo>
                    <a:pt x="250" y="277"/>
                    <a:pt x="250" y="279"/>
                    <a:pt x="249" y="281"/>
                  </a:cubicBezTo>
                  <a:cubicBezTo>
                    <a:pt x="249" y="282"/>
                    <a:pt x="247" y="283"/>
                    <a:pt x="245" y="283"/>
                  </a:cubicBezTo>
                  <a:cubicBezTo>
                    <a:pt x="245" y="283"/>
                    <a:pt x="244" y="284"/>
                    <a:pt x="244" y="284"/>
                  </a:cubicBezTo>
                  <a:cubicBezTo>
                    <a:pt x="244" y="285"/>
                    <a:pt x="245" y="285"/>
                    <a:pt x="246" y="285"/>
                  </a:cubicBezTo>
                  <a:cubicBezTo>
                    <a:pt x="247" y="285"/>
                    <a:pt x="248" y="285"/>
                    <a:pt x="250" y="285"/>
                  </a:cubicBezTo>
                  <a:cubicBezTo>
                    <a:pt x="252" y="285"/>
                    <a:pt x="255" y="285"/>
                    <a:pt x="258" y="285"/>
                  </a:cubicBezTo>
                  <a:cubicBezTo>
                    <a:pt x="260" y="285"/>
                    <a:pt x="262" y="285"/>
                    <a:pt x="263" y="285"/>
                  </a:cubicBezTo>
                  <a:cubicBezTo>
                    <a:pt x="265" y="285"/>
                    <a:pt x="265" y="285"/>
                    <a:pt x="266" y="285"/>
                  </a:cubicBezTo>
                  <a:cubicBezTo>
                    <a:pt x="267" y="285"/>
                    <a:pt x="267" y="285"/>
                    <a:pt x="267" y="284"/>
                  </a:cubicBezTo>
                  <a:cubicBezTo>
                    <a:pt x="267" y="283"/>
                    <a:pt x="266" y="283"/>
                    <a:pt x="265" y="283"/>
                  </a:cubicBezTo>
                  <a:cubicBezTo>
                    <a:pt x="263" y="283"/>
                    <a:pt x="261" y="282"/>
                    <a:pt x="260" y="280"/>
                  </a:cubicBezTo>
                  <a:cubicBezTo>
                    <a:pt x="260" y="278"/>
                    <a:pt x="259" y="275"/>
                    <a:pt x="259" y="271"/>
                  </a:cubicBezTo>
                  <a:cubicBezTo>
                    <a:pt x="259" y="269"/>
                    <a:pt x="259" y="269"/>
                    <a:pt x="259" y="269"/>
                  </a:cubicBezTo>
                  <a:cubicBezTo>
                    <a:pt x="259" y="267"/>
                    <a:pt x="259" y="266"/>
                    <a:pt x="259" y="265"/>
                  </a:cubicBezTo>
                  <a:cubicBezTo>
                    <a:pt x="260" y="264"/>
                    <a:pt x="260" y="264"/>
                    <a:pt x="261" y="263"/>
                  </a:cubicBezTo>
                  <a:cubicBezTo>
                    <a:pt x="262" y="261"/>
                    <a:pt x="262" y="261"/>
                    <a:pt x="262" y="261"/>
                  </a:cubicBezTo>
                  <a:cubicBezTo>
                    <a:pt x="264" y="260"/>
                    <a:pt x="264" y="260"/>
                    <a:pt x="264" y="260"/>
                  </a:cubicBezTo>
                  <a:cubicBezTo>
                    <a:pt x="264" y="260"/>
                    <a:pt x="264" y="259"/>
                    <a:pt x="265" y="259"/>
                  </a:cubicBezTo>
                  <a:cubicBezTo>
                    <a:pt x="265" y="259"/>
                    <a:pt x="266" y="260"/>
                    <a:pt x="266" y="261"/>
                  </a:cubicBezTo>
                  <a:cubicBezTo>
                    <a:pt x="267" y="263"/>
                    <a:pt x="269" y="266"/>
                    <a:pt x="273" y="270"/>
                  </a:cubicBezTo>
                  <a:cubicBezTo>
                    <a:pt x="276" y="275"/>
                    <a:pt x="279" y="279"/>
                    <a:pt x="282" y="281"/>
                  </a:cubicBezTo>
                  <a:cubicBezTo>
                    <a:pt x="282" y="282"/>
                    <a:pt x="283" y="283"/>
                    <a:pt x="283" y="283"/>
                  </a:cubicBezTo>
                  <a:cubicBezTo>
                    <a:pt x="284" y="284"/>
                    <a:pt x="285" y="285"/>
                    <a:pt x="287" y="285"/>
                  </a:cubicBezTo>
                  <a:cubicBezTo>
                    <a:pt x="287" y="285"/>
                    <a:pt x="288" y="285"/>
                    <a:pt x="290" y="285"/>
                  </a:cubicBezTo>
                  <a:cubicBezTo>
                    <a:pt x="291" y="285"/>
                    <a:pt x="291" y="285"/>
                    <a:pt x="292" y="285"/>
                  </a:cubicBezTo>
                  <a:cubicBezTo>
                    <a:pt x="294" y="285"/>
                    <a:pt x="296" y="285"/>
                    <a:pt x="299" y="285"/>
                  </a:cubicBezTo>
                  <a:cubicBezTo>
                    <a:pt x="299" y="285"/>
                    <a:pt x="300" y="285"/>
                    <a:pt x="300" y="285"/>
                  </a:cubicBezTo>
                  <a:cubicBezTo>
                    <a:pt x="301" y="285"/>
                    <a:pt x="301" y="285"/>
                    <a:pt x="301" y="284"/>
                  </a:cubicBezTo>
                  <a:cubicBezTo>
                    <a:pt x="301" y="284"/>
                    <a:pt x="301" y="283"/>
                    <a:pt x="300" y="283"/>
                  </a:cubicBezTo>
                  <a:cubicBezTo>
                    <a:pt x="299" y="283"/>
                    <a:pt x="299" y="283"/>
                    <a:pt x="299" y="283"/>
                  </a:cubicBezTo>
                  <a:cubicBezTo>
                    <a:pt x="296" y="282"/>
                    <a:pt x="293" y="280"/>
                    <a:pt x="291" y="278"/>
                  </a:cubicBezTo>
                  <a:cubicBezTo>
                    <a:pt x="288" y="275"/>
                    <a:pt x="283" y="269"/>
                    <a:pt x="277" y="260"/>
                  </a:cubicBezTo>
                  <a:cubicBezTo>
                    <a:pt x="274" y="257"/>
                    <a:pt x="274" y="257"/>
                    <a:pt x="274" y="257"/>
                  </a:cubicBezTo>
                  <a:cubicBezTo>
                    <a:pt x="273" y="255"/>
                    <a:pt x="272" y="254"/>
                    <a:pt x="272" y="253"/>
                  </a:cubicBezTo>
                  <a:cubicBezTo>
                    <a:pt x="272" y="252"/>
                    <a:pt x="273" y="251"/>
                    <a:pt x="275" y="249"/>
                  </a:cubicBezTo>
                  <a:cubicBezTo>
                    <a:pt x="276" y="249"/>
                    <a:pt x="277" y="247"/>
                    <a:pt x="279" y="245"/>
                  </a:cubicBezTo>
                  <a:cubicBezTo>
                    <a:pt x="284" y="241"/>
                    <a:pt x="287" y="239"/>
                    <a:pt x="289" y="237"/>
                  </a:cubicBezTo>
                  <a:cubicBezTo>
                    <a:pt x="292" y="235"/>
                    <a:pt x="294" y="234"/>
                    <a:pt x="295" y="234"/>
                  </a:cubicBezTo>
                  <a:cubicBezTo>
                    <a:pt x="296" y="234"/>
                    <a:pt x="297" y="234"/>
                    <a:pt x="297" y="233"/>
                  </a:cubicBezTo>
                  <a:cubicBezTo>
                    <a:pt x="297" y="232"/>
                    <a:pt x="297" y="232"/>
                    <a:pt x="296" y="232"/>
                  </a:cubicBezTo>
                  <a:cubicBezTo>
                    <a:pt x="295" y="232"/>
                    <a:pt x="293" y="232"/>
                    <a:pt x="290" y="232"/>
                  </a:cubicBezTo>
                  <a:cubicBezTo>
                    <a:pt x="289" y="232"/>
                    <a:pt x="288" y="233"/>
                    <a:pt x="287" y="233"/>
                  </a:cubicBezTo>
                  <a:cubicBezTo>
                    <a:pt x="286" y="233"/>
                    <a:pt x="284" y="232"/>
                    <a:pt x="281" y="232"/>
                  </a:cubicBezTo>
                  <a:cubicBezTo>
                    <a:pt x="280" y="232"/>
                    <a:pt x="279" y="232"/>
                    <a:pt x="278" y="232"/>
                  </a:cubicBezTo>
                  <a:cubicBezTo>
                    <a:pt x="277" y="232"/>
                    <a:pt x="277" y="232"/>
                    <a:pt x="277" y="233"/>
                  </a:cubicBezTo>
                  <a:cubicBezTo>
                    <a:pt x="277" y="234"/>
                    <a:pt x="277" y="234"/>
                    <a:pt x="278" y="234"/>
                  </a:cubicBezTo>
                  <a:cubicBezTo>
                    <a:pt x="279" y="234"/>
                    <a:pt x="280" y="234"/>
                    <a:pt x="281" y="235"/>
                  </a:cubicBezTo>
                  <a:cubicBezTo>
                    <a:pt x="281" y="235"/>
                    <a:pt x="282" y="236"/>
                    <a:pt x="282" y="237"/>
                  </a:cubicBezTo>
                  <a:cubicBezTo>
                    <a:pt x="282" y="239"/>
                    <a:pt x="278" y="243"/>
                    <a:pt x="271" y="250"/>
                  </a:cubicBezTo>
                  <a:cubicBezTo>
                    <a:pt x="265" y="254"/>
                    <a:pt x="265" y="254"/>
                    <a:pt x="265" y="254"/>
                  </a:cubicBezTo>
                  <a:cubicBezTo>
                    <a:pt x="262" y="258"/>
                    <a:pt x="262" y="258"/>
                    <a:pt x="262" y="258"/>
                  </a:cubicBezTo>
                  <a:cubicBezTo>
                    <a:pt x="261" y="259"/>
                    <a:pt x="260" y="259"/>
                    <a:pt x="260" y="259"/>
                  </a:cubicBezTo>
                  <a:cubicBezTo>
                    <a:pt x="259" y="259"/>
                    <a:pt x="259" y="258"/>
                    <a:pt x="259" y="257"/>
                  </a:cubicBezTo>
                  <a:cubicBezTo>
                    <a:pt x="259" y="243"/>
                    <a:pt x="259" y="243"/>
                    <a:pt x="259" y="243"/>
                  </a:cubicBezTo>
                  <a:cubicBezTo>
                    <a:pt x="259" y="242"/>
                    <a:pt x="259" y="242"/>
                    <a:pt x="259" y="242"/>
                  </a:cubicBezTo>
                  <a:close/>
                  <a:moveTo>
                    <a:pt x="328" y="239"/>
                  </a:moveTo>
                  <a:cubicBezTo>
                    <a:pt x="325" y="235"/>
                    <a:pt x="325" y="235"/>
                    <a:pt x="325" y="235"/>
                  </a:cubicBezTo>
                  <a:cubicBezTo>
                    <a:pt x="324" y="234"/>
                    <a:pt x="323" y="233"/>
                    <a:pt x="322" y="232"/>
                  </a:cubicBezTo>
                  <a:cubicBezTo>
                    <a:pt x="322" y="232"/>
                    <a:pt x="321" y="232"/>
                    <a:pt x="321" y="232"/>
                  </a:cubicBezTo>
                  <a:cubicBezTo>
                    <a:pt x="320" y="232"/>
                    <a:pt x="319" y="232"/>
                    <a:pt x="318" y="232"/>
                  </a:cubicBezTo>
                  <a:cubicBezTo>
                    <a:pt x="316" y="232"/>
                    <a:pt x="314" y="232"/>
                    <a:pt x="312" y="232"/>
                  </a:cubicBezTo>
                  <a:cubicBezTo>
                    <a:pt x="310" y="232"/>
                    <a:pt x="310" y="232"/>
                    <a:pt x="310" y="232"/>
                  </a:cubicBezTo>
                  <a:cubicBezTo>
                    <a:pt x="308" y="232"/>
                    <a:pt x="308" y="232"/>
                    <a:pt x="308" y="232"/>
                  </a:cubicBezTo>
                  <a:cubicBezTo>
                    <a:pt x="307" y="232"/>
                    <a:pt x="306" y="233"/>
                    <a:pt x="306" y="233"/>
                  </a:cubicBezTo>
                  <a:cubicBezTo>
                    <a:pt x="306" y="234"/>
                    <a:pt x="307" y="234"/>
                    <a:pt x="308" y="234"/>
                  </a:cubicBezTo>
                  <a:cubicBezTo>
                    <a:pt x="313" y="235"/>
                    <a:pt x="316" y="239"/>
                    <a:pt x="316" y="247"/>
                  </a:cubicBezTo>
                  <a:cubicBezTo>
                    <a:pt x="316" y="263"/>
                    <a:pt x="316" y="263"/>
                    <a:pt x="316" y="263"/>
                  </a:cubicBezTo>
                  <a:cubicBezTo>
                    <a:pt x="316" y="273"/>
                    <a:pt x="316" y="273"/>
                    <a:pt x="316" y="273"/>
                  </a:cubicBezTo>
                  <a:cubicBezTo>
                    <a:pt x="316" y="276"/>
                    <a:pt x="316" y="278"/>
                    <a:pt x="315" y="280"/>
                  </a:cubicBezTo>
                  <a:cubicBezTo>
                    <a:pt x="314" y="282"/>
                    <a:pt x="313" y="283"/>
                    <a:pt x="311" y="283"/>
                  </a:cubicBezTo>
                  <a:cubicBezTo>
                    <a:pt x="310" y="284"/>
                    <a:pt x="310" y="284"/>
                    <a:pt x="310" y="284"/>
                  </a:cubicBezTo>
                  <a:cubicBezTo>
                    <a:pt x="310" y="285"/>
                    <a:pt x="310" y="285"/>
                    <a:pt x="311" y="285"/>
                  </a:cubicBezTo>
                  <a:cubicBezTo>
                    <a:pt x="311" y="285"/>
                    <a:pt x="312" y="285"/>
                    <a:pt x="313" y="285"/>
                  </a:cubicBezTo>
                  <a:cubicBezTo>
                    <a:pt x="315" y="285"/>
                    <a:pt x="317" y="285"/>
                    <a:pt x="320" y="285"/>
                  </a:cubicBezTo>
                  <a:cubicBezTo>
                    <a:pt x="322" y="285"/>
                    <a:pt x="325" y="285"/>
                    <a:pt x="327" y="285"/>
                  </a:cubicBezTo>
                  <a:cubicBezTo>
                    <a:pt x="327" y="285"/>
                    <a:pt x="328" y="285"/>
                    <a:pt x="328" y="285"/>
                  </a:cubicBezTo>
                  <a:cubicBezTo>
                    <a:pt x="329" y="285"/>
                    <a:pt x="329" y="285"/>
                    <a:pt x="329" y="284"/>
                  </a:cubicBezTo>
                  <a:cubicBezTo>
                    <a:pt x="329" y="284"/>
                    <a:pt x="329" y="283"/>
                    <a:pt x="328" y="283"/>
                  </a:cubicBezTo>
                  <a:cubicBezTo>
                    <a:pt x="324" y="283"/>
                    <a:pt x="322" y="281"/>
                    <a:pt x="321" y="278"/>
                  </a:cubicBezTo>
                  <a:cubicBezTo>
                    <a:pt x="320" y="275"/>
                    <a:pt x="320" y="270"/>
                    <a:pt x="320" y="262"/>
                  </a:cubicBezTo>
                  <a:cubicBezTo>
                    <a:pt x="320" y="247"/>
                    <a:pt x="320" y="247"/>
                    <a:pt x="320" y="247"/>
                  </a:cubicBezTo>
                  <a:cubicBezTo>
                    <a:pt x="320" y="246"/>
                    <a:pt x="320" y="246"/>
                    <a:pt x="320" y="246"/>
                  </a:cubicBezTo>
                  <a:cubicBezTo>
                    <a:pt x="320" y="245"/>
                    <a:pt x="320" y="244"/>
                    <a:pt x="320" y="244"/>
                  </a:cubicBezTo>
                  <a:cubicBezTo>
                    <a:pt x="321" y="244"/>
                    <a:pt x="321" y="245"/>
                    <a:pt x="322" y="245"/>
                  </a:cubicBezTo>
                  <a:cubicBezTo>
                    <a:pt x="357" y="284"/>
                    <a:pt x="357" y="284"/>
                    <a:pt x="357" y="284"/>
                  </a:cubicBezTo>
                  <a:cubicBezTo>
                    <a:pt x="357" y="285"/>
                    <a:pt x="358" y="285"/>
                    <a:pt x="358" y="285"/>
                  </a:cubicBezTo>
                  <a:cubicBezTo>
                    <a:pt x="359" y="285"/>
                    <a:pt x="359" y="285"/>
                    <a:pt x="359" y="284"/>
                  </a:cubicBezTo>
                  <a:cubicBezTo>
                    <a:pt x="359" y="279"/>
                    <a:pt x="359" y="279"/>
                    <a:pt x="359" y="279"/>
                  </a:cubicBezTo>
                  <a:cubicBezTo>
                    <a:pt x="359" y="276"/>
                    <a:pt x="359" y="276"/>
                    <a:pt x="359" y="276"/>
                  </a:cubicBezTo>
                  <a:cubicBezTo>
                    <a:pt x="359" y="272"/>
                    <a:pt x="359" y="272"/>
                    <a:pt x="359" y="272"/>
                  </a:cubicBezTo>
                  <a:cubicBezTo>
                    <a:pt x="359" y="269"/>
                    <a:pt x="359" y="269"/>
                    <a:pt x="359" y="269"/>
                  </a:cubicBezTo>
                  <a:cubicBezTo>
                    <a:pt x="360" y="245"/>
                    <a:pt x="360" y="245"/>
                    <a:pt x="360" y="245"/>
                  </a:cubicBezTo>
                  <a:cubicBezTo>
                    <a:pt x="360" y="243"/>
                    <a:pt x="360" y="243"/>
                    <a:pt x="360" y="243"/>
                  </a:cubicBezTo>
                  <a:cubicBezTo>
                    <a:pt x="360" y="237"/>
                    <a:pt x="361" y="234"/>
                    <a:pt x="365" y="234"/>
                  </a:cubicBezTo>
                  <a:cubicBezTo>
                    <a:pt x="366" y="234"/>
                    <a:pt x="366" y="233"/>
                    <a:pt x="366" y="233"/>
                  </a:cubicBezTo>
                  <a:cubicBezTo>
                    <a:pt x="366" y="232"/>
                    <a:pt x="366" y="232"/>
                    <a:pt x="365" y="232"/>
                  </a:cubicBezTo>
                  <a:cubicBezTo>
                    <a:pt x="364" y="232"/>
                    <a:pt x="364" y="232"/>
                    <a:pt x="364" y="232"/>
                  </a:cubicBezTo>
                  <a:cubicBezTo>
                    <a:pt x="360" y="232"/>
                    <a:pt x="357" y="232"/>
                    <a:pt x="355" y="232"/>
                  </a:cubicBezTo>
                  <a:cubicBezTo>
                    <a:pt x="354" y="232"/>
                    <a:pt x="353" y="232"/>
                    <a:pt x="352" y="232"/>
                  </a:cubicBezTo>
                  <a:cubicBezTo>
                    <a:pt x="350" y="232"/>
                    <a:pt x="348" y="232"/>
                    <a:pt x="347" y="232"/>
                  </a:cubicBezTo>
                  <a:cubicBezTo>
                    <a:pt x="347" y="232"/>
                    <a:pt x="346" y="232"/>
                    <a:pt x="346" y="233"/>
                  </a:cubicBezTo>
                  <a:cubicBezTo>
                    <a:pt x="346" y="233"/>
                    <a:pt x="347" y="234"/>
                    <a:pt x="347" y="234"/>
                  </a:cubicBezTo>
                  <a:cubicBezTo>
                    <a:pt x="351" y="234"/>
                    <a:pt x="353" y="235"/>
                    <a:pt x="355" y="237"/>
                  </a:cubicBezTo>
                  <a:cubicBezTo>
                    <a:pt x="356" y="239"/>
                    <a:pt x="356" y="244"/>
                    <a:pt x="356" y="250"/>
                  </a:cubicBezTo>
                  <a:cubicBezTo>
                    <a:pt x="356" y="255"/>
                    <a:pt x="356" y="260"/>
                    <a:pt x="356" y="266"/>
                  </a:cubicBezTo>
                  <a:cubicBezTo>
                    <a:pt x="356" y="267"/>
                    <a:pt x="356" y="268"/>
                    <a:pt x="355" y="268"/>
                  </a:cubicBezTo>
                  <a:cubicBezTo>
                    <a:pt x="355" y="268"/>
                    <a:pt x="353" y="267"/>
                    <a:pt x="352" y="265"/>
                  </a:cubicBezTo>
                  <a:cubicBezTo>
                    <a:pt x="350" y="264"/>
                    <a:pt x="350" y="264"/>
                    <a:pt x="350" y="264"/>
                  </a:cubicBezTo>
                  <a:cubicBezTo>
                    <a:pt x="330" y="241"/>
                    <a:pt x="330" y="241"/>
                    <a:pt x="330" y="241"/>
                  </a:cubicBezTo>
                  <a:cubicBezTo>
                    <a:pt x="330" y="241"/>
                    <a:pt x="329" y="240"/>
                    <a:pt x="328" y="239"/>
                  </a:cubicBezTo>
                  <a:cubicBezTo>
                    <a:pt x="328" y="239"/>
                    <a:pt x="328" y="239"/>
                    <a:pt x="328" y="239"/>
                  </a:cubicBezTo>
                  <a:close/>
                  <a:moveTo>
                    <a:pt x="391" y="233"/>
                  </a:moveTo>
                  <a:cubicBezTo>
                    <a:pt x="387" y="235"/>
                    <a:pt x="384" y="237"/>
                    <a:pt x="381" y="240"/>
                  </a:cubicBezTo>
                  <a:cubicBezTo>
                    <a:pt x="379" y="242"/>
                    <a:pt x="378" y="245"/>
                    <a:pt x="376" y="249"/>
                  </a:cubicBezTo>
                  <a:cubicBezTo>
                    <a:pt x="375" y="252"/>
                    <a:pt x="374" y="256"/>
                    <a:pt x="374" y="259"/>
                  </a:cubicBezTo>
                  <a:cubicBezTo>
                    <a:pt x="374" y="267"/>
                    <a:pt x="377" y="274"/>
                    <a:pt x="382" y="279"/>
                  </a:cubicBezTo>
                  <a:cubicBezTo>
                    <a:pt x="387" y="284"/>
                    <a:pt x="394" y="286"/>
                    <a:pt x="402" y="286"/>
                  </a:cubicBezTo>
                  <a:cubicBezTo>
                    <a:pt x="411" y="286"/>
                    <a:pt x="418" y="283"/>
                    <a:pt x="423" y="278"/>
                  </a:cubicBezTo>
                  <a:cubicBezTo>
                    <a:pt x="428" y="272"/>
                    <a:pt x="430" y="265"/>
                    <a:pt x="430" y="256"/>
                  </a:cubicBezTo>
                  <a:cubicBezTo>
                    <a:pt x="430" y="249"/>
                    <a:pt x="428" y="243"/>
                    <a:pt x="423" y="238"/>
                  </a:cubicBezTo>
                  <a:cubicBezTo>
                    <a:pt x="418" y="233"/>
                    <a:pt x="411" y="231"/>
                    <a:pt x="403" y="231"/>
                  </a:cubicBezTo>
                  <a:cubicBezTo>
                    <a:pt x="399" y="231"/>
                    <a:pt x="395" y="232"/>
                    <a:pt x="391" y="233"/>
                  </a:cubicBezTo>
                  <a:close/>
                  <a:moveTo>
                    <a:pt x="413" y="239"/>
                  </a:moveTo>
                  <a:cubicBezTo>
                    <a:pt x="416" y="241"/>
                    <a:pt x="418" y="244"/>
                    <a:pt x="419" y="248"/>
                  </a:cubicBezTo>
                  <a:cubicBezTo>
                    <a:pt x="420" y="252"/>
                    <a:pt x="421" y="256"/>
                    <a:pt x="421" y="260"/>
                  </a:cubicBezTo>
                  <a:cubicBezTo>
                    <a:pt x="421" y="267"/>
                    <a:pt x="420" y="273"/>
                    <a:pt x="416" y="277"/>
                  </a:cubicBezTo>
                  <a:cubicBezTo>
                    <a:pt x="413" y="281"/>
                    <a:pt x="409" y="283"/>
                    <a:pt x="404" y="283"/>
                  </a:cubicBezTo>
                  <a:cubicBezTo>
                    <a:pt x="398" y="283"/>
                    <a:pt x="393" y="281"/>
                    <a:pt x="389" y="275"/>
                  </a:cubicBezTo>
                  <a:cubicBezTo>
                    <a:pt x="386" y="270"/>
                    <a:pt x="384" y="264"/>
                    <a:pt x="384" y="256"/>
                  </a:cubicBezTo>
                  <a:cubicBezTo>
                    <a:pt x="384" y="249"/>
                    <a:pt x="385" y="244"/>
                    <a:pt x="388" y="240"/>
                  </a:cubicBezTo>
                  <a:cubicBezTo>
                    <a:pt x="391" y="236"/>
                    <a:pt x="395" y="234"/>
                    <a:pt x="400" y="234"/>
                  </a:cubicBezTo>
                  <a:cubicBezTo>
                    <a:pt x="405" y="234"/>
                    <a:pt x="410" y="236"/>
                    <a:pt x="413" y="239"/>
                  </a:cubicBezTo>
                  <a:cubicBezTo>
                    <a:pt x="413" y="239"/>
                    <a:pt x="413" y="239"/>
                    <a:pt x="413" y="239"/>
                  </a:cubicBezTo>
                  <a:close/>
                  <a:moveTo>
                    <a:pt x="470" y="233"/>
                  </a:moveTo>
                  <a:cubicBezTo>
                    <a:pt x="470" y="234"/>
                    <a:pt x="471" y="234"/>
                    <a:pt x="472" y="234"/>
                  </a:cubicBezTo>
                  <a:cubicBezTo>
                    <a:pt x="473" y="234"/>
                    <a:pt x="473" y="234"/>
                    <a:pt x="473" y="234"/>
                  </a:cubicBezTo>
                  <a:cubicBezTo>
                    <a:pt x="476" y="235"/>
                    <a:pt x="477" y="236"/>
                    <a:pt x="477" y="237"/>
                  </a:cubicBezTo>
                  <a:cubicBezTo>
                    <a:pt x="477" y="238"/>
                    <a:pt x="476" y="239"/>
                    <a:pt x="476" y="240"/>
                  </a:cubicBezTo>
                  <a:cubicBezTo>
                    <a:pt x="475" y="241"/>
                    <a:pt x="474" y="243"/>
                    <a:pt x="472" y="245"/>
                  </a:cubicBezTo>
                  <a:cubicBezTo>
                    <a:pt x="468" y="250"/>
                    <a:pt x="468" y="250"/>
                    <a:pt x="468" y="250"/>
                  </a:cubicBezTo>
                  <a:cubicBezTo>
                    <a:pt x="466" y="252"/>
                    <a:pt x="466" y="252"/>
                    <a:pt x="466" y="252"/>
                  </a:cubicBezTo>
                  <a:cubicBezTo>
                    <a:pt x="466" y="252"/>
                    <a:pt x="465" y="253"/>
                    <a:pt x="465" y="253"/>
                  </a:cubicBezTo>
                  <a:cubicBezTo>
                    <a:pt x="465" y="253"/>
                    <a:pt x="464" y="252"/>
                    <a:pt x="463" y="251"/>
                  </a:cubicBezTo>
                  <a:cubicBezTo>
                    <a:pt x="460" y="247"/>
                    <a:pt x="460" y="247"/>
                    <a:pt x="460" y="247"/>
                  </a:cubicBezTo>
                  <a:cubicBezTo>
                    <a:pt x="458" y="243"/>
                    <a:pt x="458" y="243"/>
                    <a:pt x="458" y="243"/>
                  </a:cubicBezTo>
                  <a:cubicBezTo>
                    <a:pt x="456" y="240"/>
                    <a:pt x="455" y="238"/>
                    <a:pt x="455" y="237"/>
                  </a:cubicBezTo>
                  <a:cubicBezTo>
                    <a:pt x="455" y="236"/>
                    <a:pt x="455" y="235"/>
                    <a:pt x="456" y="235"/>
                  </a:cubicBezTo>
                  <a:cubicBezTo>
                    <a:pt x="456" y="234"/>
                    <a:pt x="457" y="234"/>
                    <a:pt x="458" y="234"/>
                  </a:cubicBezTo>
                  <a:cubicBezTo>
                    <a:pt x="459" y="234"/>
                    <a:pt x="459" y="233"/>
                    <a:pt x="459" y="233"/>
                  </a:cubicBezTo>
                  <a:cubicBezTo>
                    <a:pt x="459" y="232"/>
                    <a:pt x="459" y="232"/>
                    <a:pt x="458" y="232"/>
                  </a:cubicBezTo>
                  <a:cubicBezTo>
                    <a:pt x="458" y="232"/>
                    <a:pt x="457" y="232"/>
                    <a:pt x="456" y="232"/>
                  </a:cubicBezTo>
                  <a:cubicBezTo>
                    <a:pt x="452" y="232"/>
                    <a:pt x="452" y="232"/>
                    <a:pt x="452" y="232"/>
                  </a:cubicBezTo>
                  <a:cubicBezTo>
                    <a:pt x="451" y="232"/>
                    <a:pt x="449" y="232"/>
                    <a:pt x="447" y="232"/>
                  </a:cubicBezTo>
                  <a:cubicBezTo>
                    <a:pt x="445" y="232"/>
                    <a:pt x="442" y="232"/>
                    <a:pt x="438" y="232"/>
                  </a:cubicBezTo>
                  <a:cubicBezTo>
                    <a:pt x="437" y="232"/>
                    <a:pt x="436" y="232"/>
                    <a:pt x="436" y="232"/>
                  </a:cubicBezTo>
                  <a:cubicBezTo>
                    <a:pt x="435" y="232"/>
                    <a:pt x="434" y="232"/>
                    <a:pt x="434" y="233"/>
                  </a:cubicBezTo>
                  <a:cubicBezTo>
                    <a:pt x="434" y="234"/>
                    <a:pt x="435" y="234"/>
                    <a:pt x="436" y="234"/>
                  </a:cubicBezTo>
                  <a:cubicBezTo>
                    <a:pt x="438" y="235"/>
                    <a:pt x="440" y="236"/>
                    <a:pt x="442" y="237"/>
                  </a:cubicBezTo>
                  <a:cubicBezTo>
                    <a:pt x="443" y="239"/>
                    <a:pt x="446" y="243"/>
                    <a:pt x="451" y="249"/>
                  </a:cubicBezTo>
                  <a:cubicBezTo>
                    <a:pt x="453" y="252"/>
                    <a:pt x="454" y="254"/>
                    <a:pt x="456" y="256"/>
                  </a:cubicBezTo>
                  <a:cubicBezTo>
                    <a:pt x="458" y="258"/>
                    <a:pt x="458" y="260"/>
                    <a:pt x="458" y="260"/>
                  </a:cubicBezTo>
                  <a:cubicBezTo>
                    <a:pt x="458" y="261"/>
                    <a:pt x="458" y="262"/>
                    <a:pt x="456" y="264"/>
                  </a:cubicBezTo>
                  <a:cubicBezTo>
                    <a:pt x="454" y="265"/>
                    <a:pt x="452" y="268"/>
                    <a:pt x="449" y="271"/>
                  </a:cubicBezTo>
                  <a:cubicBezTo>
                    <a:pt x="446" y="275"/>
                    <a:pt x="443" y="278"/>
                    <a:pt x="441" y="280"/>
                  </a:cubicBezTo>
                  <a:cubicBezTo>
                    <a:pt x="439" y="282"/>
                    <a:pt x="437" y="283"/>
                    <a:pt x="435" y="283"/>
                  </a:cubicBezTo>
                  <a:cubicBezTo>
                    <a:pt x="435" y="283"/>
                    <a:pt x="434" y="284"/>
                    <a:pt x="434" y="284"/>
                  </a:cubicBezTo>
                  <a:cubicBezTo>
                    <a:pt x="434" y="284"/>
                    <a:pt x="434" y="285"/>
                    <a:pt x="435" y="285"/>
                  </a:cubicBezTo>
                  <a:cubicBezTo>
                    <a:pt x="436" y="285"/>
                    <a:pt x="436" y="285"/>
                    <a:pt x="436" y="285"/>
                  </a:cubicBezTo>
                  <a:cubicBezTo>
                    <a:pt x="437" y="285"/>
                    <a:pt x="437" y="285"/>
                    <a:pt x="437" y="285"/>
                  </a:cubicBezTo>
                  <a:cubicBezTo>
                    <a:pt x="441" y="285"/>
                    <a:pt x="441" y="285"/>
                    <a:pt x="441" y="285"/>
                  </a:cubicBezTo>
                  <a:cubicBezTo>
                    <a:pt x="442" y="285"/>
                    <a:pt x="443" y="285"/>
                    <a:pt x="444" y="285"/>
                  </a:cubicBezTo>
                  <a:cubicBezTo>
                    <a:pt x="447" y="285"/>
                    <a:pt x="451" y="285"/>
                    <a:pt x="454" y="285"/>
                  </a:cubicBezTo>
                  <a:cubicBezTo>
                    <a:pt x="454" y="285"/>
                    <a:pt x="455" y="285"/>
                    <a:pt x="455" y="285"/>
                  </a:cubicBezTo>
                  <a:cubicBezTo>
                    <a:pt x="456" y="285"/>
                    <a:pt x="456" y="285"/>
                    <a:pt x="456" y="284"/>
                  </a:cubicBezTo>
                  <a:cubicBezTo>
                    <a:pt x="456" y="284"/>
                    <a:pt x="456" y="283"/>
                    <a:pt x="455" y="283"/>
                  </a:cubicBezTo>
                  <a:cubicBezTo>
                    <a:pt x="451" y="283"/>
                    <a:pt x="449" y="282"/>
                    <a:pt x="449" y="280"/>
                  </a:cubicBezTo>
                  <a:cubicBezTo>
                    <a:pt x="449" y="278"/>
                    <a:pt x="452" y="273"/>
                    <a:pt x="458" y="267"/>
                  </a:cubicBezTo>
                  <a:cubicBezTo>
                    <a:pt x="458" y="266"/>
                    <a:pt x="459" y="265"/>
                    <a:pt x="460" y="264"/>
                  </a:cubicBezTo>
                  <a:cubicBezTo>
                    <a:pt x="460" y="263"/>
                    <a:pt x="461" y="263"/>
                    <a:pt x="461" y="263"/>
                  </a:cubicBezTo>
                  <a:cubicBezTo>
                    <a:pt x="461" y="263"/>
                    <a:pt x="461" y="263"/>
                    <a:pt x="462" y="264"/>
                  </a:cubicBezTo>
                  <a:cubicBezTo>
                    <a:pt x="464" y="266"/>
                    <a:pt x="464" y="266"/>
                    <a:pt x="464" y="266"/>
                  </a:cubicBezTo>
                  <a:cubicBezTo>
                    <a:pt x="467" y="271"/>
                    <a:pt x="469" y="274"/>
                    <a:pt x="470" y="276"/>
                  </a:cubicBezTo>
                  <a:cubicBezTo>
                    <a:pt x="472" y="278"/>
                    <a:pt x="472" y="279"/>
                    <a:pt x="472" y="280"/>
                  </a:cubicBezTo>
                  <a:cubicBezTo>
                    <a:pt x="472" y="282"/>
                    <a:pt x="471" y="283"/>
                    <a:pt x="469" y="283"/>
                  </a:cubicBezTo>
                  <a:cubicBezTo>
                    <a:pt x="468" y="283"/>
                    <a:pt x="468" y="283"/>
                    <a:pt x="468" y="284"/>
                  </a:cubicBezTo>
                  <a:cubicBezTo>
                    <a:pt x="468" y="285"/>
                    <a:pt x="468" y="285"/>
                    <a:pt x="469" y="285"/>
                  </a:cubicBezTo>
                  <a:cubicBezTo>
                    <a:pt x="470" y="285"/>
                    <a:pt x="471" y="285"/>
                    <a:pt x="472" y="285"/>
                  </a:cubicBezTo>
                  <a:cubicBezTo>
                    <a:pt x="476" y="285"/>
                    <a:pt x="476" y="285"/>
                    <a:pt x="476" y="285"/>
                  </a:cubicBezTo>
                  <a:cubicBezTo>
                    <a:pt x="478" y="285"/>
                    <a:pt x="479" y="285"/>
                    <a:pt x="480" y="285"/>
                  </a:cubicBezTo>
                  <a:cubicBezTo>
                    <a:pt x="482" y="285"/>
                    <a:pt x="484" y="285"/>
                    <a:pt x="486" y="285"/>
                  </a:cubicBezTo>
                  <a:cubicBezTo>
                    <a:pt x="491" y="285"/>
                    <a:pt x="491" y="285"/>
                    <a:pt x="491" y="285"/>
                  </a:cubicBezTo>
                  <a:cubicBezTo>
                    <a:pt x="492" y="285"/>
                    <a:pt x="492" y="285"/>
                    <a:pt x="493" y="285"/>
                  </a:cubicBezTo>
                  <a:cubicBezTo>
                    <a:pt x="493" y="285"/>
                    <a:pt x="494" y="285"/>
                    <a:pt x="494" y="284"/>
                  </a:cubicBezTo>
                  <a:cubicBezTo>
                    <a:pt x="494" y="284"/>
                    <a:pt x="493" y="283"/>
                    <a:pt x="493" y="283"/>
                  </a:cubicBezTo>
                  <a:cubicBezTo>
                    <a:pt x="490" y="283"/>
                    <a:pt x="487" y="282"/>
                    <a:pt x="485" y="280"/>
                  </a:cubicBezTo>
                  <a:cubicBezTo>
                    <a:pt x="483" y="277"/>
                    <a:pt x="479" y="272"/>
                    <a:pt x="475" y="266"/>
                  </a:cubicBezTo>
                  <a:cubicBezTo>
                    <a:pt x="472" y="263"/>
                    <a:pt x="470" y="260"/>
                    <a:pt x="470" y="259"/>
                  </a:cubicBezTo>
                  <a:cubicBezTo>
                    <a:pt x="468" y="257"/>
                    <a:pt x="467" y="256"/>
                    <a:pt x="467" y="256"/>
                  </a:cubicBezTo>
                  <a:cubicBezTo>
                    <a:pt x="467" y="255"/>
                    <a:pt x="468" y="254"/>
                    <a:pt x="469" y="253"/>
                  </a:cubicBezTo>
                  <a:cubicBezTo>
                    <a:pt x="469" y="253"/>
                    <a:pt x="471" y="251"/>
                    <a:pt x="474" y="247"/>
                  </a:cubicBezTo>
                  <a:cubicBezTo>
                    <a:pt x="478" y="242"/>
                    <a:pt x="482" y="238"/>
                    <a:pt x="485" y="236"/>
                  </a:cubicBezTo>
                  <a:cubicBezTo>
                    <a:pt x="486" y="235"/>
                    <a:pt x="488" y="234"/>
                    <a:pt x="490" y="234"/>
                  </a:cubicBezTo>
                  <a:cubicBezTo>
                    <a:pt x="491" y="234"/>
                    <a:pt x="492" y="233"/>
                    <a:pt x="492" y="233"/>
                  </a:cubicBezTo>
                  <a:cubicBezTo>
                    <a:pt x="492" y="232"/>
                    <a:pt x="491" y="232"/>
                    <a:pt x="491" y="232"/>
                  </a:cubicBezTo>
                  <a:cubicBezTo>
                    <a:pt x="490" y="232"/>
                    <a:pt x="489" y="232"/>
                    <a:pt x="488" y="232"/>
                  </a:cubicBezTo>
                  <a:cubicBezTo>
                    <a:pt x="483" y="232"/>
                    <a:pt x="483" y="232"/>
                    <a:pt x="483" y="232"/>
                  </a:cubicBezTo>
                  <a:cubicBezTo>
                    <a:pt x="482" y="232"/>
                    <a:pt x="481" y="232"/>
                    <a:pt x="480" y="232"/>
                  </a:cubicBezTo>
                  <a:cubicBezTo>
                    <a:pt x="478" y="232"/>
                    <a:pt x="476" y="232"/>
                    <a:pt x="473" y="232"/>
                  </a:cubicBezTo>
                  <a:cubicBezTo>
                    <a:pt x="472" y="232"/>
                    <a:pt x="472" y="232"/>
                    <a:pt x="472" y="232"/>
                  </a:cubicBezTo>
                  <a:cubicBezTo>
                    <a:pt x="471" y="232"/>
                    <a:pt x="470" y="232"/>
                    <a:pt x="470" y="233"/>
                  </a:cubicBezTo>
                  <a:cubicBezTo>
                    <a:pt x="470" y="233"/>
                    <a:pt x="470" y="233"/>
                    <a:pt x="470" y="233"/>
                  </a:cubicBezTo>
                  <a:close/>
                  <a:moveTo>
                    <a:pt x="517" y="237"/>
                  </a:moveTo>
                  <a:cubicBezTo>
                    <a:pt x="517" y="235"/>
                    <a:pt x="518" y="234"/>
                    <a:pt x="520" y="234"/>
                  </a:cubicBezTo>
                  <a:cubicBezTo>
                    <a:pt x="521" y="234"/>
                    <a:pt x="522" y="233"/>
                    <a:pt x="522" y="233"/>
                  </a:cubicBezTo>
                  <a:cubicBezTo>
                    <a:pt x="522" y="232"/>
                    <a:pt x="521" y="232"/>
                    <a:pt x="521" y="232"/>
                  </a:cubicBezTo>
                  <a:cubicBezTo>
                    <a:pt x="520" y="232"/>
                    <a:pt x="519" y="232"/>
                    <a:pt x="517" y="232"/>
                  </a:cubicBezTo>
                  <a:cubicBezTo>
                    <a:pt x="513" y="232"/>
                    <a:pt x="513" y="232"/>
                    <a:pt x="513" y="232"/>
                  </a:cubicBezTo>
                  <a:cubicBezTo>
                    <a:pt x="507" y="232"/>
                    <a:pt x="507" y="232"/>
                    <a:pt x="507" y="232"/>
                  </a:cubicBezTo>
                  <a:cubicBezTo>
                    <a:pt x="505" y="232"/>
                    <a:pt x="503" y="232"/>
                    <a:pt x="502" y="232"/>
                  </a:cubicBezTo>
                  <a:cubicBezTo>
                    <a:pt x="502" y="232"/>
                    <a:pt x="501" y="232"/>
                    <a:pt x="501" y="232"/>
                  </a:cubicBezTo>
                  <a:cubicBezTo>
                    <a:pt x="500" y="232"/>
                    <a:pt x="500" y="232"/>
                    <a:pt x="500" y="233"/>
                  </a:cubicBezTo>
                  <a:cubicBezTo>
                    <a:pt x="500" y="233"/>
                    <a:pt x="500" y="234"/>
                    <a:pt x="501" y="234"/>
                  </a:cubicBezTo>
                  <a:cubicBezTo>
                    <a:pt x="503" y="234"/>
                    <a:pt x="505" y="235"/>
                    <a:pt x="506" y="237"/>
                  </a:cubicBezTo>
                  <a:cubicBezTo>
                    <a:pt x="507" y="238"/>
                    <a:pt x="508" y="241"/>
                    <a:pt x="510" y="246"/>
                  </a:cubicBezTo>
                  <a:cubicBezTo>
                    <a:pt x="511" y="250"/>
                    <a:pt x="513" y="255"/>
                    <a:pt x="516" y="260"/>
                  </a:cubicBezTo>
                  <a:cubicBezTo>
                    <a:pt x="525" y="281"/>
                    <a:pt x="525" y="281"/>
                    <a:pt x="525" y="281"/>
                  </a:cubicBezTo>
                  <a:cubicBezTo>
                    <a:pt x="526" y="283"/>
                    <a:pt x="526" y="283"/>
                    <a:pt x="526" y="283"/>
                  </a:cubicBezTo>
                  <a:cubicBezTo>
                    <a:pt x="527" y="285"/>
                    <a:pt x="527" y="285"/>
                    <a:pt x="527" y="285"/>
                  </a:cubicBezTo>
                  <a:cubicBezTo>
                    <a:pt x="527" y="286"/>
                    <a:pt x="527" y="286"/>
                    <a:pt x="528" y="286"/>
                  </a:cubicBezTo>
                  <a:cubicBezTo>
                    <a:pt x="529" y="286"/>
                    <a:pt x="529" y="285"/>
                    <a:pt x="530" y="284"/>
                  </a:cubicBezTo>
                  <a:cubicBezTo>
                    <a:pt x="530" y="284"/>
                    <a:pt x="531" y="282"/>
                    <a:pt x="532" y="279"/>
                  </a:cubicBezTo>
                  <a:cubicBezTo>
                    <a:pt x="532" y="279"/>
                    <a:pt x="533" y="276"/>
                    <a:pt x="536" y="272"/>
                  </a:cubicBezTo>
                  <a:cubicBezTo>
                    <a:pt x="542" y="257"/>
                    <a:pt x="542" y="257"/>
                    <a:pt x="542" y="257"/>
                  </a:cubicBezTo>
                  <a:cubicBezTo>
                    <a:pt x="548" y="244"/>
                    <a:pt x="548" y="244"/>
                    <a:pt x="548" y="244"/>
                  </a:cubicBezTo>
                  <a:cubicBezTo>
                    <a:pt x="550" y="240"/>
                    <a:pt x="551" y="237"/>
                    <a:pt x="552" y="236"/>
                  </a:cubicBezTo>
                  <a:cubicBezTo>
                    <a:pt x="553" y="235"/>
                    <a:pt x="554" y="234"/>
                    <a:pt x="556" y="234"/>
                  </a:cubicBezTo>
                  <a:cubicBezTo>
                    <a:pt x="556" y="233"/>
                    <a:pt x="557" y="233"/>
                    <a:pt x="557" y="233"/>
                  </a:cubicBezTo>
                  <a:cubicBezTo>
                    <a:pt x="557" y="232"/>
                    <a:pt x="557" y="232"/>
                    <a:pt x="556" y="232"/>
                  </a:cubicBezTo>
                  <a:cubicBezTo>
                    <a:pt x="556" y="232"/>
                    <a:pt x="555" y="232"/>
                    <a:pt x="555" y="232"/>
                  </a:cubicBezTo>
                  <a:cubicBezTo>
                    <a:pt x="553" y="232"/>
                    <a:pt x="551" y="232"/>
                    <a:pt x="548" y="232"/>
                  </a:cubicBezTo>
                  <a:cubicBezTo>
                    <a:pt x="548" y="232"/>
                    <a:pt x="546" y="232"/>
                    <a:pt x="545" y="232"/>
                  </a:cubicBezTo>
                  <a:cubicBezTo>
                    <a:pt x="540" y="232"/>
                    <a:pt x="540" y="232"/>
                    <a:pt x="540" y="232"/>
                  </a:cubicBezTo>
                  <a:cubicBezTo>
                    <a:pt x="539" y="232"/>
                    <a:pt x="539" y="232"/>
                    <a:pt x="538" y="232"/>
                  </a:cubicBezTo>
                  <a:cubicBezTo>
                    <a:pt x="538" y="232"/>
                    <a:pt x="537" y="232"/>
                    <a:pt x="537" y="233"/>
                  </a:cubicBezTo>
                  <a:cubicBezTo>
                    <a:pt x="537" y="233"/>
                    <a:pt x="538" y="234"/>
                    <a:pt x="539" y="234"/>
                  </a:cubicBezTo>
                  <a:cubicBezTo>
                    <a:pt x="541" y="234"/>
                    <a:pt x="542" y="235"/>
                    <a:pt x="543" y="236"/>
                  </a:cubicBezTo>
                  <a:cubicBezTo>
                    <a:pt x="545" y="237"/>
                    <a:pt x="545" y="238"/>
                    <a:pt x="545" y="240"/>
                  </a:cubicBezTo>
                  <a:cubicBezTo>
                    <a:pt x="545" y="242"/>
                    <a:pt x="544" y="247"/>
                    <a:pt x="541" y="253"/>
                  </a:cubicBezTo>
                  <a:cubicBezTo>
                    <a:pt x="532" y="273"/>
                    <a:pt x="532" y="273"/>
                    <a:pt x="532" y="273"/>
                  </a:cubicBezTo>
                  <a:cubicBezTo>
                    <a:pt x="532" y="273"/>
                    <a:pt x="531" y="274"/>
                    <a:pt x="531" y="274"/>
                  </a:cubicBezTo>
                  <a:cubicBezTo>
                    <a:pt x="531" y="274"/>
                    <a:pt x="531" y="273"/>
                    <a:pt x="530" y="272"/>
                  </a:cubicBezTo>
                  <a:cubicBezTo>
                    <a:pt x="522" y="251"/>
                    <a:pt x="522" y="251"/>
                    <a:pt x="522" y="251"/>
                  </a:cubicBezTo>
                  <a:cubicBezTo>
                    <a:pt x="519" y="244"/>
                    <a:pt x="517" y="240"/>
                    <a:pt x="517" y="237"/>
                  </a:cubicBezTo>
                  <a:cubicBezTo>
                    <a:pt x="517" y="237"/>
                    <a:pt x="517" y="237"/>
                    <a:pt x="517" y="237"/>
                  </a:cubicBezTo>
                  <a:close/>
                  <a:moveTo>
                    <a:pt x="583" y="240"/>
                  </a:moveTo>
                  <a:cubicBezTo>
                    <a:pt x="583" y="238"/>
                    <a:pt x="583" y="236"/>
                    <a:pt x="583" y="236"/>
                  </a:cubicBezTo>
                  <a:cubicBezTo>
                    <a:pt x="584" y="235"/>
                    <a:pt x="585" y="234"/>
                    <a:pt x="587" y="234"/>
                  </a:cubicBezTo>
                  <a:cubicBezTo>
                    <a:pt x="587" y="234"/>
                    <a:pt x="588" y="234"/>
                    <a:pt x="588" y="234"/>
                  </a:cubicBezTo>
                  <a:cubicBezTo>
                    <a:pt x="588" y="234"/>
                    <a:pt x="588" y="233"/>
                    <a:pt x="588" y="233"/>
                  </a:cubicBezTo>
                  <a:cubicBezTo>
                    <a:pt x="588" y="232"/>
                    <a:pt x="588" y="232"/>
                    <a:pt x="587" y="232"/>
                  </a:cubicBezTo>
                  <a:cubicBezTo>
                    <a:pt x="585" y="232"/>
                    <a:pt x="583" y="232"/>
                    <a:pt x="581" y="232"/>
                  </a:cubicBezTo>
                  <a:cubicBezTo>
                    <a:pt x="578" y="232"/>
                    <a:pt x="578" y="232"/>
                    <a:pt x="578" y="232"/>
                  </a:cubicBezTo>
                  <a:cubicBezTo>
                    <a:pt x="576" y="233"/>
                    <a:pt x="574" y="233"/>
                    <a:pt x="572" y="233"/>
                  </a:cubicBezTo>
                  <a:cubicBezTo>
                    <a:pt x="570" y="233"/>
                    <a:pt x="569" y="232"/>
                    <a:pt x="568" y="232"/>
                  </a:cubicBezTo>
                  <a:cubicBezTo>
                    <a:pt x="567" y="232"/>
                    <a:pt x="566" y="232"/>
                    <a:pt x="566" y="232"/>
                  </a:cubicBezTo>
                  <a:cubicBezTo>
                    <a:pt x="565" y="232"/>
                    <a:pt x="565" y="232"/>
                    <a:pt x="565" y="233"/>
                  </a:cubicBezTo>
                  <a:cubicBezTo>
                    <a:pt x="565" y="234"/>
                    <a:pt x="565" y="234"/>
                    <a:pt x="565" y="234"/>
                  </a:cubicBezTo>
                  <a:cubicBezTo>
                    <a:pt x="566" y="234"/>
                    <a:pt x="567" y="234"/>
                    <a:pt x="568" y="235"/>
                  </a:cubicBezTo>
                  <a:cubicBezTo>
                    <a:pt x="570" y="235"/>
                    <a:pt x="572" y="236"/>
                    <a:pt x="572" y="237"/>
                  </a:cubicBezTo>
                  <a:cubicBezTo>
                    <a:pt x="573" y="238"/>
                    <a:pt x="574" y="239"/>
                    <a:pt x="574" y="242"/>
                  </a:cubicBezTo>
                  <a:cubicBezTo>
                    <a:pt x="574" y="273"/>
                    <a:pt x="574" y="273"/>
                    <a:pt x="574" y="273"/>
                  </a:cubicBezTo>
                  <a:cubicBezTo>
                    <a:pt x="574" y="276"/>
                    <a:pt x="574" y="276"/>
                    <a:pt x="574" y="276"/>
                  </a:cubicBezTo>
                  <a:cubicBezTo>
                    <a:pt x="574" y="278"/>
                    <a:pt x="573" y="280"/>
                    <a:pt x="573" y="281"/>
                  </a:cubicBezTo>
                  <a:cubicBezTo>
                    <a:pt x="572" y="282"/>
                    <a:pt x="571" y="283"/>
                    <a:pt x="569" y="283"/>
                  </a:cubicBezTo>
                  <a:cubicBezTo>
                    <a:pt x="568" y="284"/>
                    <a:pt x="568" y="284"/>
                    <a:pt x="568" y="284"/>
                  </a:cubicBezTo>
                  <a:cubicBezTo>
                    <a:pt x="568" y="284"/>
                    <a:pt x="568" y="284"/>
                    <a:pt x="568" y="284"/>
                  </a:cubicBezTo>
                  <a:cubicBezTo>
                    <a:pt x="568" y="285"/>
                    <a:pt x="568" y="285"/>
                    <a:pt x="569" y="285"/>
                  </a:cubicBezTo>
                  <a:cubicBezTo>
                    <a:pt x="570" y="285"/>
                    <a:pt x="571" y="285"/>
                    <a:pt x="572" y="285"/>
                  </a:cubicBezTo>
                  <a:cubicBezTo>
                    <a:pt x="573" y="285"/>
                    <a:pt x="575" y="284"/>
                    <a:pt x="578" y="284"/>
                  </a:cubicBezTo>
                  <a:cubicBezTo>
                    <a:pt x="580" y="284"/>
                    <a:pt x="583" y="285"/>
                    <a:pt x="586" y="285"/>
                  </a:cubicBezTo>
                  <a:cubicBezTo>
                    <a:pt x="587" y="285"/>
                    <a:pt x="588" y="285"/>
                    <a:pt x="589" y="285"/>
                  </a:cubicBezTo>
                  <a:cubicBezTo>
                    <a:pt x="591" y="285"/>
                    <a:pt x="592" y="285"/>
                    <a:pt x="592" y="284"/>
                  </a:cubicBezTo>
                  <a:cubicBezTo>
                    <a:pt x="592" y="283"/>
                    <a:pt x="591" y="283"/>
                    <a:pt x="590" y="283"/>
                  </a:cubicBezTo>
                  <a:cubicBezTo>
                    <a:pt x="588" y="283"/>
                    <a:pt x="586" y="282"/>
                    <a:pt x="585" y="281"/>
                  </a:cubicBezTo>
                  <a:cubicBezTo>
                    <a:pt x="584" y="280"/>
                    <a:pt x="583" y="279"/>
                    <a:pt x="583" y="277"/>
                  </a:cubicBezTo>
                  <a:cubicBezTo>
                    <a:pt x="583" y="273"/>
                    <a:pt x="583" y="273"/>
                    <a:pt x="583" y="273"/>
                  </a:cubicBezTo>
                  <a:cubicBezTo>
                    <a:pt x="583" y="240"/>
                    <a:pt x="583" y="240"/>
                    <a:pt x="583" y="240"/>
                  </a:cubicBezTo>
                  <a:close/>
                  <a:moveTo>
                    <a:pt x="616" y="239"/>
                  </a:moveTo>
                  <a:cubicBezTo>
                    <a:pt x="616" y="236"/>
                    <a:pt x="618" y="234"/>
                    <a:pt x="620" y="234"/>
                  </a:cubicBezTo>
                  <a:cubicBezTo>
                    <a:pt x="621" y="234"/>
                    <a:pt x="622" y="234"/>
                    <a:pt x="622" y="233"/>
                  </a:cubicBezTo>
                  <a:cubicBezTo>
                    <a:pt x="622" y="232"/>
                    <a:pt x="621" y="232"/>
                    <a:pt x="620" y="232"/>
                  </a:cubicBezTo>
                  <a:cubicBezTo>
                    <a:pt x="618" y="232"/>
                    <a:pt x="616" y="232"/>
                    <a:pt x="614" y="232"/>
                  </a:cubicBezTo>
                  <a:cubicBezTo>
                    <a:pt x="611" y="232"/>
                    <a:pt x="609" y="233"/>
                    <a:pt x="608" y="233"/>
                  </a:cubicBezTo>
                  <a:cubicBezTo>
                    <a:pt x="607" y="233"/>
                    <a:pt x="606" y="233"/>
                    <a:pt x="604" y="232"/>
                  </a:cubicBezTo>
                  <a:cubicBezTo>
                    <a:pt x="602" y="232"/>
                    <a:pt x="602" y="232"/>
                    <a:pt x="602" y="232"/>
                  </a:cubicBezTo>
                  <a:cubicBezTo>
                    <a:pt x="602" y="232"/>
                    <a:pt x="601" y="232"/>
                    <a:pt x="601" y="232"/>
                  </a:cubicBezTo>
                  <a:cubicBezTo>
                    <a:pt x="600" y="232"/>
                    <a:pt x="600" y="232"/>
                    <a:pt x="600" y="232"/>
                  </a:cubicBezTo>
                  <a:cubicBezTo>
                    <a:pt x="599" y="232"/>
                    <a:pt x="599" y="232"/>
                    <a:pt x="599" y="233"/>
                  </a:cubicBezTo>
                  <a:cubicBezTo>
                    <a:pt x="599" y="234"/>
                    <a:pt x="599" y="234"/>
                    <a:pt x="600" y="234"/>
                  </a:cubicBezTo>
                  <a:cubicBezTo>
                    <a:pt x="602" y="235"/>
                    <a:pt x="602" y="235"/>
                    <a:pt x="602" y="235"/>
                  </a:cubicBezTo>
                  <a:cubicBezTo>
                    <a:pt x="606" y="235"/>
                    <a:pt x="608" y="238"/>
                    <a:pt x="608" y="242"/>
                  </a:cubicBezTo>
                  <a:cubicBezTo>
                    <a:pt x="608" y="274"/>
                    <a:pt x="608" y="274"/>
                    <a:pt x="608" y="274"/>
                  </a:cubicBezTo>
                  <a:cubicBezTo>
                    <a:pt x="608" y="277"/>
                    <a:pt x="607" y="279"/>
                    <a:pt x="607" y="280"/>
                  </a:cubicBezTo>
                  <a:cubicBezTo>
                    <a:pt x="606" y="282"/>
                    <a:pt x="605" y="283"/>
                    <a:pt x="603" y="283"/>
                  </a:cubicBezTo>
                  <a:cubicBezTo>
                    <a:pt x="603" y="283"/>
                    <a:pt x="602" y="284"/>
                    <a:pt x="602" y="284"/>
                  </a:cubicBezTo>
                  <a:cubicBezTo>
                    <a:pt x="602" y="285"/>
                    <a:pt x="603" y="285"/>
                    <a:pt x="603" y="285"/>
                  </a:cubicBezTo>
                  <a:cubicBezTo>
                    <a:pt x="604" y="285"/>
                    <a:pt x="604" y="285"/>
                    <a:pt x="605" y="285"/>
                  </a:cubicBezTo>
                  <a:cubicBezTo>
                    <a:pt x="609" y="285"/>
                    <a:pt x="612" y="284"/>
                    <a:pt x="615" y="284"/>
                  </a:cubicBezTo>
                  <a:cubicBezTo>
                    <a:pt x="617" y="284"/>
                    <a:pt x="619" y="284"/>
                    <a:pt x="620" y="285"/>
                  </a:cubicBezTo>
                  <a:cubicBezTo>
                    <a:pt x="624" y="285"/>
                    <a:pt x="624" y="285"/>
                    <a:pt x="624" y="285"/>
                  </a:cubicBezTo>
                  <a:cubicBezTo>
                    <a:pt x="627" y="285"/>
                    <a:pt x="628" y="285"/>
                    <a:pt x="629" y="285"/>
                  </a:cubicBezTo>
                  <a:cubicBezTo>
                    <a:pt x="631" y="285"/>
                    <a:pt x="632" y="285"/>
                    <a:pt x="633" y="285"/>
                  </a:cubicBezTo>
                  <a:cubicBezTo>
                    <a:pt x="636" y="285"/>
                    <a:pt x="638" y="284"/>
                    <a:pt x="640" y="282"/>
                  </a:cubicBezTo>
                  <a:cubicBezTo>
                    <a:pt x="642" y="279"/>
                    <a:pt x="643" y="276"/>
                    <a:pt x="643" y="273"/>
                  </a:cubicBezTo>
                  <a:cubicBezTo>
                    <a:pt x="643" y="272"/>
                    <a:pt x="643" y="271"/>
                    <a:pt x="643" y="271"/>
                  </a:cubicBezTo>
                  <a:cubicBezTo>
                    <a:pt x="642" y="271"/>
                    <a:pt x="642" y="272"/>
                    <a:pt x="641" y="274"/>
                  </a:cubicBezTo>
                  <a:cubicBezTo>
                    <a:pt x="637" y="279"/>
                    <a:pt x="631" y="281"/>
                    <a:pt x="622" y="281"/>
                  </a:cubicBezTo>
                  <a:cubicBezTo>
                    <a:pt x="620" y="281"/>
                    <a:pt x="619" y="281"/>
                    <a:pt x="618" y="281"/>
                  </a:cubicBezTo>
                  <a:cubicBezTo>
                    <a:pt x="617" y="280"/>
                    <a:pt x="616" y="278"/>
                    <a:pt x="616" y="273"/>
                  </a:cubicBezTo>
                  <a:cubicBezTo>
                    <a:pt x="616" y="239"/>
                    <a:pt x="616" y="239"/>
                    <a:pt x="616" y="239"/>
                  </a:cubicBezTo>
                  <a:close/>
                  <a:moveTo>
                    <a:pt x="666" y="239"/>
                  </a:moveTo>
                  <a:cubicBezTo>
                    <a:pt x="666" y="236"/>
                    <a:pt x="667" y="234"/>
                    <a:pt x="670" y="234"/>
                  </a:cubicBezTo>
                  <a:cubicBezTo>
                    <a:pt x="671" y="234"/>
                    <a:pt x="671" y="234"/>
                    <a:pt x="671" y="233"/>
                  </a:cubicBezTo>
                  <a:cubicBezTo>
                    <a:pt x="671" y="232"/>
                    <a:pt x="671" y="232"/>
                    <a:pt x="669" y="232"/>
                  </a:cubicBezTo>
                  <a:cubicBezTo>
                    <a:pt x="667" y="232"/>
                    <a:pt x="665" y="232"/>
                    <a:pt x="663" y="232"/>
                  </a:cubicBezTo>
                  <a:cubicBezTo>
                    <a:pt x="660" y="232"/>
                    <a:pt x="658" y="233"/>
                    <a:pt x="657" y="233"/>
                  </a:cubicBezTo>
                  <a:cubicBezTo>
                    <a:pt x="656" y="233"/>
                    <a:pt x="655" y="233"/>
                    <a:pt x="653" y="232"/>
                  </a:cubicBezTo>
                  <a:cubicBezTo>
                    <a:pt x="652" y="232"/>
                    <a:pt x="652" y="232"/>
                    <a:pt x="652" y="232"/>
                  </a:cubicBezTo>
                  <a:cubicBezTo>
                    <a:pt x="651" y="232"/>
                    <a:pt x="651" y="232"/>
                    <a:pt x="650" y="232"/>
                  </a:cubicBezTo>
                  <a:cubicBezTo>
                    <a:pt x="650" y="232"/>
                    <a:pt x="649" y="232"/>
                    <a:pt x="649" y="232"/>
                  </a:cubicBezTo>
                  <a:cubicBezTo>
                    <a:pt x="648" y="232"/>
                    <a:pt x="648" y="232"/>
                    <a:pt x="648" y="233"/>
                  </a:cubicBezTo>
                  <a:cubicBezTo>
                    <a:pt x="648" y="234"/>
                    <a:pt x="649" y="234"/>
                    <a:pt x="649" y="234"/>
                  </a:cubicBezTo>
                  <a:cubicBezTo>
                    <a:pt x="652" y="235"/>
                    <a:pt x="652" y="235"/>
                    <a:pt x="652" y="235"/>
                  </a:cubicBezTo>
                  <a:cubicBezTo>
                    <a:pt x="655" y="235"/>
                    <a:pt x="657" y="238"/>
                    <a:pt x="657" y="242"/>
                  </a:cubicBezTo>
                  <a:cubicBezTo>
                    <a:pt x="657" y="274"/>
                    <a:pt x="657" y="274"/>
                    <a:pt x="657" y="274"/>
                  </a:cubicBezTo>
                  <a:cubicBezTo>
                    <a:pt x="657" y="277"/>
                    <a:pt x="657" y="279"/>
                    <a:pt x="656" y="280"/>
                  </a:cubicBezTo>
                  <a:cubicBezTo>
                    <a:pt x="655" y="282"/>
                    <a:pt x="654" y="283"/>
                    <a:pt x="653" y="283"/>
                  </a:cubicBezTo>
                  <a:cubicBezTo>
                    <a:pt x="652" y="283"/>
                    <a:pt x="652" y="284"/>
                    <a:pt x="652" y="284"/>
                  </a:cubicBezTo>
                  <a:cubicBezTo>
                    <a:pt x="652" y="285"/>
                    <a:pt x="652" y="285"/>
                    <a:pt x="653" y="285"/>
                  </a:cubicBezTo>
                  <a:cubicBezTo>
                    <a:pt x="653" y="285"/>
                    <a:pt x="654" y="285"/>
                    <a:pt x="655" y="285"/>
                  </a:cubicBezTo>
                  <a:cubicBezTo>
                    <a:pt x="658" y="285"/>
                    <a:pt x="662" y="284"/>
                    <a:pt x="664" y="284"/>
                  </a:cubicBezTo>
                  <a:cubicBezTo>
                    <a:pt x="666" y="284"/>
                    <a:pt x="668" y="284"/>
                    <a:pt x="669" y="285"/>
                  </a:cubicBezTo>
                  <a:cubicBezTo>
                    <a:pt x="674" y="285"/>
                    <a:pt x="674" y="285"/>
                    <a:pt x="674" y="285"/>
                  </a:cubicBezTo>
                  <a:cubicBezTo>
                    <a:pt x="676" y="285"/>
                    <a:pt x="678" y="285"/>
                    <a:pt x="678" y="285"/>
                  </a:cubicBezTo>
                  <a:cubicBezTo>
                    <a:pt x="680" y="285"/>
                    <a:pt x="681" y="285"/>
                    <a:pt x="682" y="285"/>
                  </a:cubicBezTo>
                  <a:cubicBezTo>
                    <a:pt x="685" y="285"/>
                    <a:pt x="688" y="284"/>
                    <a:pt x="690" y="282"/>
                  </a:cubicBezTo>
                  <a:cubicBezTo>
                    <a:pt x="692" y="279"/>
                    <a:pt x="693" y="276"/>
                    <a:pt x="693" y="273"/>
                  </a:cubicBezTo>
                  <a:cubicBezTo>
                    <a:pt x="693" y="272"/>
                    <a:pt x="693" y="271"/>
                    <a:pt x="692" y="271"/>
                  </a:cubicBezTo>
                  <a:cubicBezTo>
                    <a:pt x="692" y="271"/>
                    <a:pt x="691" y="272"/>
                    <a:pt x="690" y="274"/>
                  </a:cubicBezTo>
                  <a:cubicBezTo>
                    <a:pt x="686" y="279"/>
                    <a:pt x="680" y="281"/>
                    <a:pt x="671" y="281"/>
                  </a:cubicBezTo>
                  <a:cubicBezTo>
                    <a:pt x="669" y="281"/>
                    <a:pt x="668" y="281"/>
                    <a:pt x="668" y="281"/>
                  </a:cubicBezTo>
                  <a:cubicBezTo>
                    <a:pt x="666" y="280"/>
                    <a:pt x="666" y="278"/>
                    <a:pt x="666" y="273"/>
                  </a:cubicBezTo>
                  <a:cubicBezTo>
                    <a:pt x="666" y="239"/>
                    <a:pt x="666" y="239"/>
                    <a:pt x="666" y="239"/>
                  </a:cubicBezTo>
                  <a:close/>
                  <a:moveTo>
                    <a:pt x="715" y="239"/>
                  </a:moveTo>
                  <a:cubicBezTo>
                    <a:pt x="715" y="237"/>
                    <a:pt x="716" y="236"/>
                    <a:pt x="717" y="235"/>
                  </a:cubicBezTo>
                  <a:cubicBezTo>
                    <a:pt x="720" y="235"/>
                    <a:pt x="720" y="235"/>
                    <a:pt x="720" y="235"/>
                  </a:cubicBezTo>
                  <a:cubicBezTo>
                    <a:pt x="725" y="235"/>
                    <a:pt x="725" y="235"/>
                    <a:pt x="725" y="235"/>
                  </a:cubicBezTo>
                  <a:cubicBezTo>
                    <a:pt x="729" y="235"/>
                    <a:pt x="732" y="236"/>
                    <a:pt x="734" y="237"/>
                  </a:cubicBezTo>
                  <a:cubicBezTo>
                    <a:pt x="735" y="238"/>
                    <a:pt x="736" y="240"/>
                    <a:pt x="736" y="242"/>
                  </a:cubicBezTo>
                  <a:cubicBezTo>
                    <a:pt x="736" y="244"/>
                    <a:pt x="737" y="244"/>
                    <a:pt x="737" y="244"/>
                  </a:cubicBezTo>
                  <a:cubicBezTo>
                    <a:pt x="738" y="244"/>
                    <a:pt x="739" y="243"/>
                    <a:pt x="739" y="241"/>
                  </a:cubicBezTo>
                  <a:cubicBezTo>
                    <a:pt x="739" y="240"/>
                    <a:pt x="739" y="239"/>
                    <a:pt x="738" y="236"/>
                  </a:cubicBezTo>
                  <a:cubicBezTo>
                    <a:pt x="738" y="235"/>
                    <a:pt x="738" y="234"/>
                    <a:pt x="738" y="233"/>
                  </a:cubicBezTo>
                  <a:cubicBezTo>
                    <a:pt x="738" y="232"/>
                    <a:pt x="738" y="232"/>
                    <a:pt x="737" y="232"/>
                  </a:cubicBezTo>
                  <a:cubicBezTo>
                    <a:pt x="737" y="232"/>
                    <a:pt x="737" y="232"/>
                    <a:pt x="736" y="232"/>
                  </a:cubicBezTo>
                  <a:cubicBezTo>
                    <a:pt x="735" y="232"/>
                    <a:pt x="729" y="232"/>
                    <a:pt x="721" y="232"/>
                  </a:cubicBezTo>
                  <a:cubicBezTo>
                    <a:pt x="706" y="232"/>
                    <a:pt x="706" y="232"/>
                    <a:pt x="706" y="232"/>
                  </a:cubicBezTo>
                  <a:cubicBezTo>
                    <a:pt x="702" y="232"/>
                    <a:pt x="702" y="232"/>
                    <a:pt x="702" y="232"/>
                  </a:cubicBezTo>
                  <a:cubicBezTo>
                    <a:pt x="701" y="232"/>
                    <a:pt x="701" y="232"/>
                    <a:pt x="700" y="232"/>
                  </a:cubicBezTo>
                  <a:cubicBezTo>
                    <a:pt x="700" y="232"/>
                    <a:pt x="699" y="232"/>
                    <a:pt x="699" y="232"/>
                  </a:cubicBezTo>
                  <a:cubicBezTo>
                    <a:pt x="698" y="232"/>
                    <a:pt x="698" y="232"/>
                    <a:pt x="698" y="233"/>
                  </a:cubicBezTo>
                  <a:cubicBezTo>
                    <a:pt x="698" y="233"/>
                    <a:pt x="698" y="234"/>
                    <a:pt x="699" y="234"/>
                  </a:cubicBezTo>
                  <a:cubicBezTo>
                    <a:pt x="702" y="234"/>
                    <a:pt x="704" y="235"/>
                    <a:pt x="705" y="236"/>
                  </a:cubicBezTo>
                  <a:cubicBezTo>
                    <a:pt x="706" y="237"/>
                    <a:pt x="706" y="239"/>
                    <a:pt x="706" y="242"/>
                  </a:cubicBezTo>
                  <a:cubicBezTo>
                    <a:pt x="706" y="273"/>
                    <a:pt x="706" y="273"/>
                    <a:pt x="706" y="273"/>
                  </a:cubicBezTo>
                  <a:cubicBezTo>
                    <a:pt x="706" y="275"/>
                    <a:pt x="706" y="277"/>
                    <a:pt x="706" y="278"/>
                  </a:cubicBezTo>
                  <a:cubicBezTo>
                    <a:pt x="706" y="280"/>
                    <a:pt x="705" y="281"/>
                    <a:pt x="705" y="282"/>
                  </a:cubicBezTo>
                  <a:cubicBezTo>
                    <a:pt x="704" y="282"/>
                    <a:pt x="703" y="283"/>
                    <a:pt x="702" y="283"/>
                  </a:cubicBezTo>
                  <a:cubicBezTo>
                    <a:pt x="701" y="284"/>
                    <a:pt x="701" y="284"/>
                    <a:pt x="701" y="284"/>
                  </a:cubicBezTo>
                  <a:cubicBezTo>
                    <a:pt x="701" y="285"/>
                    <a:pt x="701" y="285"/>
                    <a:pt x="702" y="285"/>
                  </a:cubicBezTo>
                  <a:cubicBezTo>
                    <a:pt x="702" y="285"/>
                    <a:pt x="703" y="285"/>
                    <a:pt x="704" y="285"/>
                  </a:cubicBezTo>
                  <a:cubicBezTo>
                    <a:pt x="708" y="285"/>
                    <a:pt x="711" y="285"/>
                    <a:pt x="713" y="285"/>
                  </a:cubicBezTo>
                  <a:cubicBezTo>
                    <a:pt x="715" y="285"/>
                    <a:pt x="718" y="285"/>
                    <a:pt x="719" y="285"/>
                  </a:cubicBezTo>
                  <a:cubicBezTo>
                    <a:pt x="724" y="285"/>
                    <a:pt x="724" y="285"/>
                    <a:pt x="724" y="285"/>
                  </a:cubicBezTo>
                  <a:cubicBezTo>
                    <a:pt x="726" y="286"/>
                    <a:pt x="728" y="286"/>
                    <a:pt x="729" y="286"/>
                  </a:cubicBezTo>
                  <a:cubicBezTo>
                    <a:pt x="732" y="286"/>
                    <a:pt x="734" y="285"/>
                    <a:pt x="736" y="284"/>
                  </a:cubicBezTo>
                  <a:cubicBezTo>
                    <a:pt x="738" y="284"/>
                    <a:pt x="739" y="282"/>
                    <a:pt x="740" y="280"/>
                  </a:cubicBezTo>
                  <a:cubicBezTo>
                    <a:pt x="742" y="278"/>
                    <a:pt x="742" y="275"/>
                    <a:pt x="742" y="273"/>
                  </a:cubicBezTo>
                  <a:cubicBezTo>
                    <a:pt x="742" y="272"/>
                    <a:pt x="742" y="272"/>
                    <a:pt x="742" y="272"/>
                  </a:cubicBezTo>
                  <a:cubicBezTo>
                    <a:pt x="742" y="272"/>
                    <a:pt x="742" y="272"/>
                    <a:pt x="741" y="272"/>
                  </a:cubicBezTo>
                  <a:cubicBezTo>
                    <a:pt x="741" y="272"/>
                    <a:pt x="741" y="272"/>
                    <a:pt x="741" y="272"/>
                  </a:cubicBezTo>
                  <a:cubicBezTo>
                    <a:pt x="738" y="279"/>
                    <a:pt x="731" y="282"/>
                    <a:pt x="720" y="282"/>
                  </a:cubicBezTo>
                  <a:cubicBezTo>
                    <a:pt x="719" y="282"/>
                    <a:pt x="718" y="282"/>
                    <a:pt x="718" y="281"/>
                  </a:cubicBezTo>
                  <a:cubicBezTo>
                    <a:pt x="717" y="281"/>
                    <a:pt x="716" y="280"/>
                    <a:pt x="716" y="279"/>
                  </a:cubicBezTo>
                  <a:cubicBezTo>
                    <a:pt x="715" y="277"/>
                    <a:pt x="715" y="275"/>
                    <a:pt x="715" y="271"/>
                  </a:cubicBezTo>
                  <a:cubicBezTo>
                    <a:pt x="715" y="267"/>
                    <a:pt x="715" y="267"/>
                    <a:pt x="715" y="267"/>
                  </a:cubicBezTo>
                  <a:cubicBezTo>
                    <a:pt x="715" y="265"/>
                    <a:pt x="715" y="263"/>
                    <a:pt x="715" y="261"/>
                  </a:cubicBezTo>
                  <a:cubicBezTo>
                    <a:pt x="716" y="260"/>
                    <a:pt x="716" y="259"/>
                    <a:pt x="716" y="259"/>
                  </a:cubicBezTo>
                  <a:cubicBezTo>
                    <a:pt x="717" y="259"/>
                    <a:pt x="718" y="258"/>
                    <a:pt x="719" y="258"/>
                  </a:cubicBezTo>
                  <a:cubicBezTo>
                    <a:pt x="721" y="258"/>
                    <a:pt x="721" y="258"/>
                    <a:pt x="721" y="258"/>
                  </a:cubicBezTo>
                  <a:cubicBezTo>
                    <a:pt x="724" y="258"/>
                    <a:pt x="726" y="259"/>
                    <a:pt x="727" y="259"/>
                  </a:cubicBezTo>
                  <a:cubicBezTo>
                    <a:pt x="728" y="259"/>
                    <a:pt x="729" y="259"/>
                    <a:pt x="729" y="260"/>
                  </a:cubicBezTo>
                  <a:cubicBezTo>
                    <a:pt x="731" y="261"/>
                    <a:pt x="731" y="263"/>
                    <a:pt x="732" y="265"/>
                  </a:cubicBezTo>
                  <a:cubicBezTo>
                    <a:pt x="732" y="266"/>
                    <a:pt x="732" y="266"/>
                    <a:pt x="733" y="266"/>
                  </a:cubicBezTo>
                  <a:cubicBezTo>
                    <a:pt x="733" y="266"/>
                    <a:pt x="733" y="266"/>
                    <a:pt x="734" y="266"/>
                  </a:cubicBezTo>
                  <a:cubicBezTo>
                    <a:pt x="734" y="266"/>
                    <a:pt x="734" y="266"/>
                    <a:pt x="734" y="265"/>
                  </a:cubicBezTo>
                  <a:cubicBezTo>
                    <a:pt x="734" y="263"/>
                    <a:pt x="734" y="263"/>
                    <a:pt x="734" y="263"/>
                  </a:cubicBezTo>
                  <a:cubicBezTo>
                    <a:pt x="734" y="262"/>
                    <a:pt x="734" y="260"/>
                    <a:pt x="733" y="258"/>
                  </a:cubicBezTo>
                  <a:cubicBezTo>
                    <a:pt x="733" y="255"/>
                    <a:pt x="733" y="253"/>
                    <a:pt x="733" y="252"/>
                  </a:cubicBezTo>
                  <a:cubicBezTo>
                    <a:pt x="733" y="252"/>
                    <a:pt x="733" y="251"/>
                    <a:pt x="733" y="251"/>
                  </a:cubicBezTo>
                  <a:cubicBezTo>
                    <a:pt x="733" y="250"/>
                    <a:pt x="733" y="249"/>
                    <a:pt x="733" y="249"/>
                  </a:cubicBezTo>
                  <a:cubicBezTo>
                    <a:pt x="733" y="248"/>
                    <a:pt x="733" y="248"/>
                    <a:pt x="732" y="248"/>
                  </a:cubicBezTo>
                  <a:cubicBezTo>
                    <a:pt x="732" y="248"/>
                    <a:pt x="731" y="248"/>
                    <a:pt x="731" y="249"/>
                  </a:cubicBezTo>
                  <a:cubicBezTo>
                    <a:pt x="730" y="251"/>
                    <a:pt x="730" y="251"/>
                    <a:pt x="730" y="251"/>
                  </a:cubicBezTo>
                  <a:cubicBezTo>
                    <a:pt x="729" y="253"/>
                    <a:pt x="727" y="255"/>
                    <a:pt x="724" y="255"/>
                  </a:cubicBezTo>
                  <a:cubicBezTo>
                    <a:pt x="721" y="255"/>
                    <a:pt x="721" y="255"/>
                    <a:pt x="721" y="255"/>
                  </a:cubicBezTo>
                  <a:cubicBezTo>
                    <a:pt x="719" y="255"/>
                    <a:pt x="719" y="255"/>
                    <a:pt x="719" y="255"/>
                  </a:cubicBezTo>
                  <a:cubicBezTo>
                    <a:pt x="718" y="255"/>
                    <a:pt x="718" y="255"/>
                    <a:pt x="718" y="255"/>
                  </a:cubicBezTo>
                  <a:cubicBezTo>
                    <a:pt x="717" y="255"/>
                    <a:pt x="716" y="255"/>
                    <a:pt x="716" y="254"/>
                  </a:cubicBezTo>
                  <a:cubicBezTo>
                    <a:pt x="715" y="253"/>
                    <a:pt x="715" y="252"/>
                    <a:pt x="715" y="249"/>
                  </a:cubicBezTo>
                  <a:cubicBezTo>
                    <a:pt x="715" y="241"/>
                    <a:pt x="715" y="241"/>
                    <a:pt x="715" y="241"/>
                  </a:cubicBezTo>
                  <a:cubicBezTo>
                    <a:pt x="715" y="239"/>
                    <a:pt x="715" y="239"/>
                    <a:pt x="715" y="239"/>
                  </a:cubicBezTo>
                  <a:close/>
                </a:path>
              </a:pathLst>
            </a:custGeom>
            <a:solidFill>
              <a:srgbClr val="5859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08" name="Google Shape;408;p110"/>
            <p:cNvSpPr/>
            <p:nvPr/>
          </p:nvSpPr>
          <p:spPr>
            <a:xfrm>
              <a:off x="3111" y="-4852"/>
              <a:ext cx="5020" cy="5066"/>
            </a:xfrm>
            <a:custGeom>
              <a:avLst/>
              <a:gdLst/>
              <a:ahLst/>
              <a:cxnLst/>
              <a:rect l="l" t="t" r="r" b="b"/>
              <a:pathLst>
                <a:path w="285" h="285" extrusionOk="0">
                  <a:moveTo>
                    <a:pt x="0" y="0"/>
                  </a:moveTo>
                  <a:cubicBezTo>
                    <a:pt x="0" y="285"/>
                    <a:pt x="0" y="285"/>
                    <a:pt x="0" y="285"/>
                  </a:cubicBezTo>
                  <a:cubicBezTo>
                    <a:pt x="285" y="285"/>
                    <a:pt x="285" y="285"/>
                    <a:pt x="285" y="285"/>
                  </a:cubicBezTo>
                  <a:cubicBezTo>
                    <a:pt x="285" y="0"/>
                    <a:pt x="285" y="0"/>
                    <a:pt x="285" y="0"/>
                  </a:cubicBezTo>
                  <a:lnTo>
                    <a:pt x="0" y="0"/>
                  </a:lnTo>
                  <a:close/>
                  <a:moveTo>
                    <a:pt x="249" y="108"/>
                  </a:moveTo>
                  <a:cubicBezTo>
                    <a:pt x="222" y="108"/>
                    <a:pt x="222" y="108"/>
                    <a:pt x="222" y="108"/>
                  </a:cubicBezTo>
                  <a:cubicBezTo>
                    <a:pt x="222" y="95"/>
                    <a:pt x="209" y="84"/>
                    <a:pt x="193" y="84"/>
                  </a:cubicBezTo>
                  <a:cubicBezTo>
                    <a:pt x="181" y="84"/>
                    <a:pt x="171" y="90"/>
                    <a:pt x="167" y="98"/>
                  </a:cubicBezTo>
                  <a:cubicBezTo>
                    <a:pt x="167" y="188"/>
                    <a:pt x="167" y="188"/>
                    <a:pt x="167" y="188"/>
                  </a:cubicBezTo>
                  <a:cubicBezTo>
                    <a:pt x="167" y="207"/>
                    <a:pt x="181" y="222"/>
                    <a:pt x="200" y="222"/>
                  </a:cubicBezTo>
                  <a:cubicBezTo>
                    <a:pt x="200" y="222"/>
                    <a:pt x="200" y="222"/>
                    <a:pt x="200" y="222"/>
                  </a:cubicBezTo>
                  <a:cubicBezTo>
                    <a:pt x="200" y="249"/>
                    <a:pt x="200" y="249"/>
                    <a:pt x="200" y="249"/>
                  </a:cubicBezTo>
                  <a:cubicBezTo>
                    <a:pt x="85" y="249"/>
                    <a:pt x="85" y="249"/>
                    <a:pt x="85" y="249"/>
                  </a:cubicBezTo>
                  <a:cubicBezTo>
                    <a:pt x="85" y="222"/>
                    <a:pt x="85" y="222"/>
                    <a:pt x="85" y="222"/>
                  </a:cubicBezTo>
                  <a:cubicBezTo>
                    <a:pt x="85" y="222"/>
                    <a:pt x="85" y="222"/>
                    <a:pt x="85" y="222"/>
                  </a:cubicBezTo>
                  <a:cubicBezTo>
                    <a:pt x="104" y="222"/>
                    <a:pt x="119" y="207"/>
                    <a:pt x="119" y="188"/>
                  </a:cubicBezTo>
                  <a:cubicBezTo>
                    <a:pt x="119" y="98"/>
                    <a:pt x="119" y="98"/>
                    <a:pt x="119" y="98"/>
                  </a:cubicBezTo>
                  <a:cubicBezTo>
                    <a:pt x="114" y="90"/>
                    <a:pt x="104" y="84"/>
                    <a:pt x="92" y="84"/>
                  </a:cubicBezTo>
                  <a:cubicBezTo>
                    <a:pt x="76" y="84"/>
                    <a:pt x="63" y="95"/>
                    <a:pt x="63" y="108"/>
                  </a:cubicBezTo>
                  <a:cubicBezTo>
                    <a:pt x="36" y="108"/>
                    <a:pt x="36" y="108"/>
                    <a:pt x="36" y="108"/>
                  </a:cubicBezTo>
                  <a:cubicBezTo>
                    <a:pt x="36" y="36"/>
                    <a:pt x="36" y="36"/>
                    <a:pt x="36" y="36"/>
                  </a:cubicBezTo>
                  <a:cubicBezTo>
                    <a:pt x="249" y="36"/>
                    <a:pt x="249" y="36"/>
                    <a:pt x="249" y="36"/>
                  </a:cubicBezTo>
                  <a:lnTo>
                    <a:pt x="249" y="108"/>
                  </a:lnTo>
                  <a:close/>
                </a:path>
              </a:pathLst>
            </a:custGeom>
            <a:solidFill>
              <a:srgbClr val="FF82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 Reverse">
  <p:cSld name="Title Slide + Reverse">
    <p:bg>
      <p:bgPr>
        <a:solidFill>
          <a:schemeClr val="accent1"/>
        </a:solidFill>
        <a:effectLst/>
      </p:bgPr>
    </p:bg>
    <p:spTree>
      <p:nvGrpSpPr>
        <p:cNvPr id="1" name="Shape 409"/>
        <p:cNvGrpSpPr/>
        <p:nvPr/>
      </p:nvGrpSpPr>
      <p:grpSpPr>
        <a:xfrm>
          <a:off x="0" y="0"/>
          <a:ext cx="0" cy="0"/>
          <a:chOff x="0" y="0"/>
          <a:chExt cx="0" cy="0"/>
        </a:xfrm>
      </p:grpSpPr>
      <p:sp>
        <p:nvSpPr>
          <p:cNvPr id="410" name="Google Shape;410;p70"/>
          <p:cNvSpPr txBox="1">
            <a:spLocks noGrp="1"/>
          </p:cNvSpPr>
          <p:nvPr>
            <p:ph type="ctrTitle"/>
          </p:nvPr>
        </p:nvSpPr>
        <p:spPr>
          <a:xfrm>
            <a:off x="228600" y="228600"/>
            <a:ext cx="11735708" cy="1878806"/>
          </a:xfrm>
          <a:prstGeom prst="rect">
            <a:avLst/>
          </a:prstGeom>
          <a:noFill/>
          <a:ln>
            <a:noFill/>
          </a:ln>
        </p:spPr>
        <p:txBody>
          <a:bodyPr spcFirstLastPara="1" wrap="square" lIns="0" tIns="0" rIns="0" bIns="0" anchor="b" anchorCtr="0">
            <a:normAutofit/>
          </a:bodyPr>
          <a:lstStyle>
            <a:lvl1pPr lvl="0" algn="ctr">
              <a:lnSpc>
                <a:spcPct val="90000"/>
              </a:lnSpc>
              <a:spcBef>
                <a:spcPts val="0"/>
              </a:spcBef>
              <a:spcAft>
                <a:spcPts val="0"/>
              </a:spcAft>
              <a:buClr>
                <a:schemeClr val="lt1"/>
              </a:buClr>
              <a:buSzPts val="4800"/>
              <a:buFont typeface="Arial"/>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1" name="Google Shape;411;p70"/>
          <p:cNvSpPr txBox="1">
            <a:spLocks noGrp="1"/>
          </p:cNvSpPr>
          <p:nvPr>
            <p:ph type="subTitle" idx="1"/>
          </p:nvPr>
        </p:nvSpPr>
        <p:spPr>
          <a:xfrm>
            <a:off x="228600" y="2197381"/>
            <a:ext cx="11734800" cy="560805"/>
          </a:xfrm>
          <a:prstGeom prst="rect">
            <a:avLst/>
          </a:prstGeom>
          <a:noFill/>
          <a:ln>
            <a:noFill/>
          </a:ln>
        </p:spPr>
        <p:txBody>
          <a:bodyPr spcFirstLastPara="1" wrap="square" lIns="0" tIns="0" rIns="0" bIns="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412" name="Google Shape;412;p70"/>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13" name="Google Shape;413;p70"/>
          <p:cNvGrpSpPr/>
          <p:nvPr/>
        </p:nvGrpSpPr>
        <p:grpSpPr>
          <a:xfrm>
            <a:off x="4696483" y="3537022"/>
            <a:ext cx="2661854" cy="1797997"/>
            <a:chOff x="-2931" y="-4852"/>
            <a:chExt cx="17157" cy="11589"/>
          </a:xfrm>
        </p:grpSpPr>
        <p:sp>
          <p:nvSpPr>
            <p:cNvPr id="414" name="Google Shape;414;p70"/>
            <p:cNvSpPr/>
            <p:nvPr/>
          </p:nvSpPr>
          <p:spPr>
            <a:xfrm>
              <a:off x="-2931" y="1653"/>
              <a:ext cx="17157" cy="5084"/>
            </a:xfrm>
            <a:custGeom>
              <a:avLst/>
              <a:gdLst/>
              <a:ahLst/>
              <a:cxnLst/>
              <a:rect l="l" t="t" r="r" b="b"/>
              <a:pathLst>
                <a:path w="974" h="286" extrusionOk="0">
                  <a:moveTo>
                    <a:pt x="104" y="92"/>
                  </a:moveTo>
                  <a:cubicBezTo>
                    <a:pt x="106" y="93"/>
                    <a:pt x="107" y="96"/>
                    <a:pt x="108" y="100"/>
                  </a:cubicBezTo>
                  <a:cubicBezTo>
                    <a:pt x="108" y="102"/>
                    <a:pt x="109" y="103"/>
                    <a:pt x="110" y="103"/>
                  </a:cubicBezTo>
                  <a:cubicBezTo>
                    <a:pt x="111" y="103"/>
                    <a:pt x="112" y="102"/>
                    <a:pt x="112" y="100"/>
                  </a:cubicBezTo>
                  <a:cubicBezTo>
                    <a:pt x="112" y="99"/>
                    <a:pt x="111" y="98"/>
                    <a:pt x="111" y="96"/>
                  </a:cubicBezTo>
                  <a:cubicBezTo>
                    <a:pt x="111" y="94"/>
                    <a:pt x="111" y="91"/>
                    <a:pt x="111" y="88"/>
                  </a:cubicBezTo>
                  <a:cubicBezTo>
                    <a:pt x="111" y="84"/>
                    <a:pt x="110" y="82"/>
                    <a:pt x="110" y="82"/>
                  </a:cubicBezTo>
                  <a:cubicBezTo>
                    <a:pt x="109" y="81"/>
                    <a:pt x="107" y="81"/>
                    <a:pt x="104" y="81"/>
                  </a:cubicBezTo>
                  <a:cubicBezTo>
                    <a:pt x="7" y="81"/>
                    <a:pt x="7" y="81"/>
                    <a:pt x="7" y="81"/>
                  </a:cubicBezTo>
                  <a:cubicBezTo>
                    <a:pt x="5" y="81"/>
                    <a:pt x="4" y="81"/>
                    <a:pt x="4" y="82"/>
                  </a:cubicBezTo>
                  <a:cubicBezTo>
                    <a:pt x="3" y="83"/>
                    <a:pt x="3" y="85"/>
                    <a:pt x="3" y="87"/>
                  </a:cubicBezTo>
                  <a:cubicBezTo>
                    <a:pt x="3" y="90"/>
                    <a:pt x="2" y="94"/>
                    <a:pt x="1" y="98"/>
                  </a:cubicBezTo>
                  <a:cubicBezTo>
                    <a:pt x="1" y="101"/>
                    <a:pt x="0" y="103"/>
                    <a:pt x="0" y="105"/>
                  </a:cubicBezTo>
                  <a:cubicBezTo>
                    <a:pt x="0" y="106"/>
                    <a:pt x="1" y="107"/>
                    <a:pt x="2" y="107"/>
                  </a:cubicBezTo>
                  <a:cubicBezTo>
                    <a:pt x="3" y="107"/>
                    <a:pt x="4" y="106"/>
                    <a:pt x="4" y="104"/>
                  </a:cubicBezTo>
                  <a:cubicBezTo>
                    <a:pt x="5" y="98"/>
                    <a:pt x="7" y="95"/>
                    <a:pt x="9" y="93"/>
                  </a:cubicBezTo>
                  <a:cubicBezTo>
                    <a:pt x="11" y="91"/>
                    <a:pt x="15" y="90"/>
                    <a:pt x="20" y="90"/>
                  </a:cubicBezTo>
                  <a:cubicBezTo>
                    <a:pt x="43" y="90"/>
                    <a:pt x="43" y="90"/>
                    <a:pt x="43" y="90"/>
                  </a:cubicBezTo>
                  <a:cubicBezTo>
                    <a:pt x="46" y="90"/>
                    <a:pt x="47" y="90"/>
                    <a:pt x="48" y="91"/>
                  </a:cubicBezTo>
                  <a:cubicBezTo>
                    <a:pt x="48" y="91"/>
                    <a:pt x="49" y="93"/>
                    <a:pt x="49" y="95"/>
                  </a:cubicBezTo>
                  <a:cubicBezTo>
                    <a:pt x="49" y="97"/>
                    <a:pt x="49" y="97"/>
                    <a:pt x="49" y="97"/>
                  </a:cubicBezTo>
                  <a:cubicBezTo>
                    <a:pt x="49" y="186"/>
                    <a:pt x="49" y="186"/>
                    <a:pt x="49" y="186"/>
                  </a:cubicBezTo>
                  <a:cubicBezTo>
                    <a:pt x="49" y="191"/>
                    <a:pt x="48" y="194"/>
                    <a:pt x="46" y="196"/>
                  </a:cubicBezTo>
                  <a:cubicBezTo>
                    <a:pt x="45" y="198"/>
                    <a:pt x="42" y="199"/>
                    <a:pt x="37" y="200"/>
                  </a:cubicBezTo>
                  <a:cubicBezTo>
                    <a:pt x="35" y="200"/>
                    <a:pt x="34" y="201"/>
                    <a:pt x="34" y="202"/>
                  </a:cubicBezTo>
                  <a:cubicBezTo>
                    <a:pt x="34" y="203"/>
                    <a:pt x="35" y="204"/>
                    <a:pt x="37" y="204"/>
                  </a:cubicBezTo>
                  <a:cubicBezTo>
                    <a:pt x="37" y="204"/>
                    <a:pt x="39" y="204"/>
                    <a:pt x="43" y="203"/>
                  </a:cubicBezTo>
                  <a:cubicBezTo>
                    <a:pt x="44" y="203"/>
                    <a:pt x="47" y="203"/>
                    <a:pt x="49" y="203"/>
                  </a:cubicBezTo>
                  <a:cubicBezTo>
                    <a:pt x="56" y="203"/>
                    <a:pt x="56" y="203"/>
                    <a:pt x="56" y="203"/>
                  </a:cubicBezTo>
                  <a:cubicBezTo>
                    <a:pt x="63" y="203"/>
                    <a:pt x="63" y="203"/>
                    <a:pt x="63" y="203"/>
                  </a:cubicBezTo>
                  <a:cubicBezTo>
                    <a:pt x="67" y="203"/>
                    <a:pt x="70" y="203"/>
                    <a:pt x="71" y="203"/>
                  </a:cubicBezTo>
                  <a:cubicBezTo>
                    <a:pt x="73" y="204"/>
                    <a:pt x="74" y="204"/>
                    <a:pt x="75" y="204"/>
                  </a:cubicBezTo>
                  <a:cubicBezTo>
                    <a:pt x="77" y="204"/>
                    <a:pt x="78" y="203"/>
                    <a:pt x="78" y="202"/>
                  </a:cubicBezTo>
                  <a:cubicBezTo>
                    <a:pt x="78" y="201"/>
                    <a:pt x="77" y="200"/>
                    <a:pt x="74" y="200"/>
                  </a:cubicBezTo>
                  <a:cubicBezTo>
                    <a:pt x="67" y="198"/>
                    <a:pt x="63" y="194"/>
                    <a:pt x="63" y="187"/>
                  </a:cubicBezTo>
                  <a:cubicBezTo>
                    <a:pt x="63" y="184"/>
                    <a:pt x="63" y="184"/>
                    <a:pt x="63" y="184"/>
                  </a:cubicBezTo>
                  <a:cubicBezTo>
                    <a:pt x="63" y="96"/>
                    <a:pt x="63" y="96"/>
                    <a:pt x="63" y="96"/>
                  </a:cubicBezTo>
                  <a:cubicBezTo>
                    <a:pt x="63" y="93"/>
                    <a:pt x="63" y="92"/>
                    <a:pt x="64" y="91"/>
                  </a:cubicBezTo>
                  <a:cubicBezTo>
                    <a:pt x="64" y="90"/>
                    <a:pt x="66" y="90"/>
                    <a:pt x="69" y="90"/>
                  </a:cubicBezTo>
                  <a:cubicBezTo>
                    <a:pt x="94" y="90"/>
                    <a:pt x="94" y="90"/>
                    <a:pt x="94" y="90"/>
                  </a:cubicBezTo>
                  <a:cubicBezTo>
                    <a:pt x="99" y="90"/>
                    <a:pt x="102" y="90"/>
                    <a:pt x="104" y="92"/>
                  </a:cubicBezTo>
                  <a:close/>
                  <a:moveTo>
                    <a:pt x="152" y="88"/>
                  </a:moveTo>
                  <a:cubicBezTo>
                    <a:pt x="153" y="87"/>
                    <a:pt x="156" y="87"/>
                    <a:pt x="159" y="87"/>
                  </a:cubicBezTo>
                  <a:cubicBezTo>
                    <a:pt x="173" y="87"/>
                    <a:pt x="173" y="87"/>
                    <a:pt x="173" y="87"/>
                  </a:cubicBezTo>
                  <a:cubicBezTo>
                    <a:pt x="183" y="87"/>
                    <a:pt x="189" y="87"/>
                    <a:pt x="192" y="88"/>
                  </a:cubicBezTo>
                  <a:cubicBezTo>
                    <a:pt x="196" y="89"/>
                    <a:pt x="198" y="91"/>
                    <a:pt x="199" y="94"/>
                  </a:cubicBezTo>
                  <a:cubicBezTo>
                    <a:pt x="200" y="95"/>
                    <a:pt x="200" y="97"/>
                    <a:pt x="200" y="99"/>
                  </a:cubicBezTo>
                  <a:cubicBezTo>
                    <a:pt x="200" y="101"/>
                    <a:pt x="200" y="101"/>
                    <a:pt x="200" y="101"/>
                  </a:cubicBezTo>
                  <a:cubicBezTo>
                    <a:pt x="200" y="103"/>
                    <a:pt x="201" y="104"/>
                    <a:pt x="202" y="104"/>
                  </a:cubicBezTo>
                  <a:cubicBezTo>
                    <a:pt x="203" y="104"/>
                    <a:pt x="204" y="104"/>
                    <a:pt x="204" y="103"/>
                  </a:cubicBezTo>
                  <a:cubicBezTo>
                    <a:pt x="204" y="102"/>
                    <a:pt x="205" y="100"/>
                    <a:pt x="205" y="96"/>
                  </a:cubicBezTo>
                  <a:cubicBezTo>
                    <a:pt x="205" y="91"/>
                    <a:pt x="205" y="91"/>
                    <a:pt x="205" y="91"/>
                  </a:cubicBezTo>
                  <a:cubicBezTo>
                    <a:pt x="206" y="87"/>
                    <a:pt x="206" y="85"/>
                    <a:pt x="206" y="84"/>
                  </a:cubicBezTo>
                  <a:cubicBezTo>
                    <a:pt x="206" y="83"/>
                    <a:pt x="206" y="82"/>
                    <a:pt x="206" y="82"/>
                  </a:cubicBezTo>
                  <a:cubicBezTo>
                    <a:pt x="206" y="80"/>
                    <a:pt x="205" y="79"/>
                    <a:pt x="203" y="79"/>
                  </a:cubicBezTo>
                  <a:cubicBezTo>
                    <a:pt x="203" y="79"/>
                    <a:pt x="201" y="79"/>
                    <a:pt x="200" y="80"/>
                  </a:cubicBezTo>
                  <a:cubicBezTo>
                    <a:pt x="199" y="80"/>
                    <a:pt x="197" y="80"/>
                    <a:pt x="193" y="80"/>
                  </a:cubicBezTo>
                  <a:cubicBezTo>
                    <a:pt x="181" y="81"/>
                    <a:pt x="181" y="81"/>
                    <a:pt x="181" y="81"/>
                  </a:cubicBezTo>
                  <a:cubicBezTo>
                    <a:pt x="175" y="81"/>
                    <a:pt x="169" y="81"/>
                    <a:pt x="161" y="81"/>
                  </a:cubicBezTo>
                  <a:cubicBezTo>
                    <a:pt x="149" y="81"/>
                    <a:pt x="139" y="81"/>
                    <a:pt x="131" y="80"/>
                  </a:cubicBezTo>
                  <a:cubicBezTo>
                    <a:pt x="128" y="79"/>
                    <a:pt x="126" y="79"/>
                    <a:pt x="125" y="79"/>
                  </a:cubicBezTo>
                  <a:cubicBezTo>
                    <a:pt x="122" y="79"/>
                    <a:pt x="121" y="80"/>
                    <a:pt x="121" y="82"/>
                  </a:cubicBezTo>
                  <a:cubicBezTo>
                    <a:pt x="121" y="83"/>
                    <a:pt x="121" y="83"/>
                    <a:pt x="123" y="83"/>
                  </a:cubicBezTo>
                  <a:cubicBezTo>
                    <a:pt x="129" y="83"/>
                    <a:pt x="132" y="85"/>
                    <a:pt x="134" y="88"/>
                  </a:cubicBezTo>
                  <a:cubicBezTo>
                    <a:pt x="136" y="91"/>
                    <a:pt x="137" y="96"/>
                    <a:pt x="137" y="105"/>
                  </a:cubicBezTo>
                  <a:cubicBezTo>
                    <a:pt x="137" y="180"/>
                    <a:pt x="137" y="180"/>
                    <a:pt x="137" y="180"/>
                  </a:cubicBezTo>
                  <a:cubicBezTo>
                    <a:pt x="137" y="186"/>
                    <a:pt x="137" y="186"/>
                    <a:pt x="137" y="186"/>
                  </a:cubicBezTo>
                  <a:cubicBezTo>
                    <a:pt x="137" y="193"/>
                    <a:pt x="135" y="198"/>
                    <a:pt x="130" y="199"/>
                  </a:cubicBezTo>
                  <a:cubicBezTo>
                    <a:pt x="127" y="200"/>
                    <a:pt x="127" y="200"/>
                    <a:pt x="127" y="200"/>
                  </a:cubicBezTo>
                  <a:cubicBezTo>
                    <a:pt x="126" y="200"/>
                    <a:pt x="125" y="201"/>
                    <a:pt x="125" y="202"/>
                  </a:cubicBezTo>
                  <a:cubicBezTo>
                    <a:pt x="125" y="203"/>
                    <a:pt x="126" y="204"/>
                    <a:pt x="128" y="204"/>
                  </a:cubicBezTo>
                  <a:cubicBezTo>
                    <a:pt x="128" y="204"/>
                    <a:pt x="130" y="204"/>
                    <a:pt x="132" y="203"/>
                  </a:cubicBezTo>
                  <a:cubicBezTo>
                    <a:pt x="137" y="202"/>
                    <a:pt x="144" y="202"/>
                    <a:pt x="154" y="202"/>
                  </a:cubicBezTo>
                  <a:cubicBezTo>
                    <a:pt x="162" y="202"/>
                    <a:pt x="171" y="203"/>
                    <a:pt x="183" y="204"/>
                  </a:cubicBezTo>
                  <a:cubicBezTo>
                    <a:pt x="185" y="204"/>
                    <a:pt x="188" y="204"/>
                    <a:pt x="189" y="204"/>
                  </a:cubicBezTo>
                  <a:cubicBezTo>
                    <a:pt x="197" y="204"/>
                    <a:pt x="204" y="201"/>
                    <a:pt x="209" y="194"/>
                  </a:cubicBezTo>
                  <a:cubicBezTo>
                    <a:pt x="214" y="189"/>
                    <a:pt x="216" y="185"/>
                    <a:pt x="216" y="181"/>
                  </a:cubicBezTo>
                  <a:cubicBezTo>
                    <a:pt x="216" y="179"/>
                    <a:pt x="215" y="178"/>
                    <a:pt x="214" y="178"/>
                  </a:cubicBezTo>
                  <a:cubicBezTo>
                    <a:pt x="214" y="178"/>
                    <a:pt x="213" y="179"/>
                    <a:pt x="212" y="180"/>
                  </a:cubicBezTo>
                  <a:cubicBezTo>
                    <a:pt x="206" y="190"/>
                    <a:pt x="190" y="196"/>
                    <a:pt x="167" y="196"/>
                  </a:cubicBezTo>
                  <a:cubicBezTo>
                    <a:pt x="160" y="196"/>
                    <a:pt x="155" y="195"/>
                    <a:pt x="153" y="194"/>
                  </a:cubicBezTo>
                  <a:cubicBezTo>
                    <a:pt x="152" y="193"/>
                    <a:pt x="151" y="189"/>
                    <a:pt x="151" y="184"/>
                  </a:cubicBezTo>
                  <a:cubicBezTo>
                    <a:pt x="151" y="151"/>
                    <a:pt x="151" y="151"/>
                    <a:pt x="151" y="151"/>
                  </a:cubicBezTo>
                  <a:cubicBezTo>
                    <a:pt x="151" y="149"/>
                    <a:pt x="151" y="149"/>
                    <a:pt x="151" y="149"/>
                  </a:cubicBezTo>
                  <a:cubicBezTo>
                    <a:pt x="151" y="147"/>
                    <a:pt x="151" y="146"/>
                    <a:pt x="152" y="145"/>
                  </a:cubicBezTo>
                  <a:cubicBezTo>
                    <a:pt x="153" y="144"/>
                    <a:pt x="155" y="144"/>
                    <a:pt x="158" y="144"/>
                  </a:cubicBezTo>
                  <a:cubicBezTo>
                    <a:pt x="178" y="144"/>
                    <a:pt x="178" y="144"/>
                    <a:pt x="178" y="144"/>
                  </a:cubicBezTo>
                  <a:cubicBezTo>
                    <a:pt x="183" y="144"/>
                    <a:pt x="186" y="145"/>
                    <a:pt x="188" y="146"/>
                  </a:cubicBezTo>
                  <a:cubicBezTo>
                    <a:pt x="191" y="148"/>
                    <a:pt x="192" y="150"/>
                    <a:pt x="193" y="154"/>
                  </a:cubicBezTo>
                  <a:cubicBezTo>
                    <a:pt x="193" y="157"/>
                    <a:pt x="193" y="157"/>
                    <a:pt x="193" y="157"/>
                  </a:cubicBezTo>
                  <a:cubicBezTo>
                    <a:pt x="193" y="158"/>
                    <a:pt x="194" y="159"/>
                    <a:pt x="196" y="159"/>
                  </a:cubicBezTo>
                  <a:cubicBezTo>
                    <a:pt x="197" y="159"/>
                    <a:pt x="197" y="158"/>
                    <a:pt x="197" y="157"/>
                  </a:cubicBezTo>
                  <a:cubicBezTo>
                    <a:pt x="197" y="156"/>
                    <a:pt x="197" y="155"/>
                    <a:pt x="197" y="154"/>
                  </a:cubicBezTo>
                  <a:cubicBezTo>
                    <a:pt x="197" y="150"/>
                    <a:pt x="197" y="147"/>
                    <a:pt x="197" y="143"/>
                  </a:cubicBezTo>
                  <a:cubicBezTo>
                    <a:pt x="197" y="138"/>
                    <a:pt x="197" y="133"/>
                    <a:pt x="197" y="127"/>
                  </a:cubicBezTo>
                  <a:cubicBezTo>
                    <a:pt x="197" y="127"/>
                    <a:pt x="197" y="126"/>
                    <a:pt x="197" y="125"/>
                  </a:cubicBezTo>
                  <a:cubicBezTo>
                    <a:pt x="197" y="124"/>
                    <a:pt x="197" y="123"/>
                    <a:pt x="196" y="123"/>
                  </a:cubicBezTo>
                  <a:cubicBezTo>
                    <a:pt x="194" y="123"/>
                    <a:pt x="194" y="124"/>
                    <a:pt x="193" y="125"/>
                  </a:cubicBezTo>
                  <a:cubicBezTo>
                    <a:pt x="193" y="129"/>
                    <a:pt x="192" y="132"/>
                    <a:pt x="191" y="133"/>
                  </a:cubicBezTo>
                  <a:cubicBezTo>
                    <a:pt x="190" y="134"/>
                    <a:pt x="188" y="135"/>
                    <a:pt x="185" y="135"/>
                  </a:cubicBezTo>
                  <a:cubicBezTo>
                    <a:pt x="181" y="136"/>
                    <a:pt x="176" y="136"/>
                    <a:pt x="170" y="136"/>
                  </a:cubicBezTo>
                  <a:cubicBezTo>
                    <a:pt x="156" y="136"/>
                    <a:pt x="156" y="136"/>
                    <a:pt x="156" y="136"/>
                  </a:cubicBezTo>
                  <a:cubicBezTo>
                    <a:pt x="153" y="136"/>
                    <a:pt x="152" y="136"/>
                    <a:pt x="151" y="136"/>
                  </a:cubicBezTo>
                  <a:cubicBezTo>
                    <a:pt x="151" y="135"/>
                    <a:pt x="151" y="133"/>
                    <a:pt x="151" y="131"/>
                  </a:cubicBezTo>
                  <a:cubicBezTo>
                    <a:pt x="151" y="95"/>
                    <a:pt x="151" y="95"/>
                    <a:pt x="151" y="95"/>
                  </a:cubicBezTo>
                  <a:cubicBezTo>
                    <a:pt x="151" y="91"/>
                    <a:pt x="151" y="89"/>
                    <a:pt x="152" y="88"/>
                  </a:cubicBezTo>
                  <a:close/>
                  <a:moveTo>
                    <a:pt x="333" y="109"/>
                  </a:moveTo>
                  <a:cubicBezTo>
                    <a:pt x="333" y="99"/>
                    <a:pt x="333" y="99"/>
                    <a:pt x="333" y="99"/>
                  </a:cubicBezTo>
                  <a:cubicBezTo>
                    <a:pt x="333" y="94"/>
                    <a:pt x="334" y="90"/>
                    <a:pt x="335" y="88"/>
                  </a:cubicBezTo>
                  <a:cubicBezTo>
                    <a:pt x="336" y="85"/>
                    <a:pt x="339" y="84"/>
                    <a:pt x="342" y="83"/>
                  </a:cubicBezTo>
                  <a:cubicBezTo>
                    <a:pt x="344" y="83"/>
                    <a:pt x="344" y="82"/>
                    <a:pt x="344" y="81"/>
                  </a:cubicBezTo>
                  <a:cubicBezTo>
                    <a:pt x="344" y="80"/>
                    <a:pt x="343" y="80"/>
                    <a:pt x="342" y="80"/>
                  </a:cubicBezTo>
                  <a:cubicBezTo>
                    <a:pt x="341" y="80"/>
                    <a:pt x="339" y="80"/>
                    <a:pt x="337" y="80"/>
                  </a:cubicBezTo>
                  <a:cubicBezTo>
                    <a:pt x="335" y="80"/>
                    <a:pt x="332" y="81"/>
                    <a:pt x="328" y="81"/>
                  </a:cubicBezTo>
                  <a:cubicBezTo>
                    <a:pt x="321" y="81"/>
                    <a:pt x="316" y="80"/>
                    <a:pt x="312" y="80"/>
                  </a:cubicBezTo>
                  <a:cubicBezTo>
                    <a:pt x="310" y="80"/>
                    <a:pt x="309" y="80"/>
                    <a:pt x="308" y="80"/>
                  </a:cubicBezTo>
                  <a:cubicBezTo>
                    <a:pt x="306" y="80"/>
                    <a:pt x="306" y="80"/>
                    <a:pt x="306" y="81"/>
                  </a:cubicBezTo>
                  <a:cubicBezTo>
                    <a:pt x="306" y="83"/>
                    <a:pt x="306" y="83"/>
                    <a:pt x="308" y="84"/>
                  </a:cubicBezTo>
                  <a:cubicBezTo>
                    <a:pt x="314" y="85"/>
                    <a:pt x="318" y="86"/>
                    <a:pt x="321" y="88"/>
                  </a:cubicBezTo>
                  <a:cubicBezTo>
                    <a:pt x="323" y="90"/>
                    <a:pt x="325" y="94"/>
                    <a:pt x="325" y="99"/>
                  </a:cubicBezTo>
                  <a:cubicBezTo>
                    <a:pt x="326" y="120"/>
                    <a:pt x="326" y="120"/>
                    <a:pt x="326" y="120"/>
                  </a:cubicBezTo>
                  <a:cubicBezTo>
                    <a:pt x="326" y="132"/>
                    <a:pt x="326" y="132"/>
                    <a:pt x="326" y="132"/>
                  </a:cubicBezTo>
                  <a:cubicBezTo>
                    <a:pt x="326" y="176"/>
                    <a:pt x="326" y="176"/>
                    <a:pt x="326" y="176"/>
                  </a:cubicBezTo>
                  <a:cubicBezTo>
                    <a:pt x="326" y="177"/>
                    <a:pt x="326" y="177"/>
                    <a:pt x="325" y="177"/>
                  </a:cubicBezTo>
                  <a:cubicBezTo>
                    <a:pt x="325" y="178"/>
                    <a:pt x="324" y="177"/>
                    <a:pt x="323" y="175"/>
                  </a:cubicBezTo>
                  <a:cubicBezTo>
                    <a:pt x="241" y="82"/>
                    <a:pt x="241" y="82"/>
                    <a:pt x="241" y="82"/>
                  </a:cubicBezTo>
                  <a:cubicBezTo>
                    <a:pt x="239" y="81"/>
                    <a:pt x="238" y="80"/>
                    <a:pt x="236" y="80"/>
                  </a:cubicBezTo>
                  <a:cubicBezTo>
                    <a:pt x="235" y="80"/>
                    <a:pt x="234" y="80"/>
                    <a:pt x="233" y="80"/>
                  </a:cubicBezTo>
                  <a:cubicBezTo>
                    <a:pt x="231" y="80"/>
                    <a:pt x="231" y="80"/>
                    <a:pt x="231" y="80"/>
                  </a:cubicBezTo>
                  <a:cubicBezTo>
                    <a:pt x="225" y="80"/>
                    <a:pt x="225" y="80"/>
                    <a:pt x="225" y="80"/>
                  </a:cubicBezTo>
                  <a:cubicBezTo>
                    <a:pt x="222" y="80"/>
                    <a:pt x="222" y="80"/>
                    <a:pt x="222" y="80"/>
                  </a:cubicBezTo>
                  <a:cubicBezTo>
                    <a:pt x="221" y="80"/>
                    <a:pt x="221" y="80"/>
                    <a:pt x="220" y="80"/>
                  </a:cubicBezTo>
                  <a:cubicBezTo>
                    <a:pt x="219" y="80"/>
                    <a:pt x="218" y="80"/>
                    <a:pt x="218" y="81"/>
                  </a:cubicBezTo>
                  <a:cubicBezTo>
                    <a:pt x="218" y="82"/>
                    <a:pt x="219" y="83"/>
                    <a:pt x="221" y="83"/>
                  </a:cubicBezTo>
                  <a:cubicBezTo>
                    <a:pt x="227" y="84"/>
                    <a:pt x="232" y="87"/>
                    <a:pt x="235" y="93"/>
                  </a:cubicBezTo>
                  <a:cubicBezTo>
                    <a:pt x="238" y="99"/>
                    <a:pt x="240" y="107"/>
                    <a:pt x="240" y="118"/>
                  </a:cubicBezTo>
                  <a:cubicBezTo>
                    <a:pt x="240" y="178"/>
                    <a:pt x="240" y="178"/>
                    <a:pt x="240" y="178"/>
                  </a:cubicBezTo>
                  <a:cubicBezTo>
                    <a:pt x="240" y="185"/>
                    <a:pt x="239" y="190"/>
                    <a:pt x="237" y="192"/>
                  </a:cubicBezTo>
                  <a:cubicBezTo>
                    <a:pt x="236" y="195"/>
                    <a:pt x="232" y="198"/>
                    <a:pt x="227" y="199"/>
                  </a:cubicBezTo>
                  <a:cubicBezTo>
                    <a:pt x="225" y="200"/>
                    <a:pt x="225" y="201"/>
                    <a:pt x="225" y="202"/>
                  </a:cubicBezTo>
                  <a:cubicBezTo>
                    <a:pt x="225" y="203"/>
                    <a:pt x="226" y="203"/>
                    <a:pt x="227" y="203"/>
                  </a:cubicBezTo>
                  <a:cubicBezTo>
                    <a:pt x="228" y="203"/>
                    <a:pt x="229" y="203"/>
                    <a:pt x="230" y="203"/>
                  </a:cubicBezTo>
                  <a:cubicBezTo>
                    <a:pt x="233" y="203"/>
                    <a:pt x="235" y="202"/>
                    <a:pt x="237" y="202"/>
                  </a:cubicBezTo>
                  <a:cubicBezTo>
                    <a:pt x="241" y="202"/>
                    <a:pt x="241" y="202"/>
                    <a:pt x="241" y="202"/>
                  </a:cubicBezTo>
                  <a:cubicBezTo>
                    <a:pt x="250" y="203"/>
                    <a:pt x="250" y="203"/>
                    <a:pt x="250" y="203"/>
                  </a:cubicBezTo>
                  <a:cubicBezTo>
                    <a:pt x="255" y="203"/>
                    <a:pt x="258" y="203"/>
                    <a:pt x="258" y="203"/>
                  </a:cubicBezTo>
                  <a:cubicBezTo>
                    <a:pt x="259" y="203"/>
                    <a:pt x="260" y="203"/>
                    <a:pt x="261" y="203"/>
                  </a:cubicBezTo>
                  <a:cubicBezTo>
                    <a:pt x="262" y="203"/>
                    <a:pt x="263" y="203"/>
                    <a:pt x="263" y="202"/>
                  </a:cubicBezTo>
                  <a:cubicBezTo>
                    <a:pt x="263" y="200"/>
                    <a:pt x="262" y="200"/>
                    <a:pt x="260" y="199"/>
                  </a:cubicBezTo>
                  <a:cubicBezTo>
                    <a:pt x="255" y="199"/>
                    <a:pt x="252" y="198"/>
                    <a:pt x="250" y="196"/>
                  </a:cubicBezTo>
                  <a:cubicBezTo>
                    <a:pt x="249" y="195"/>
                    <a:pt x="248" y="192"/>
                    <a:pt x="247" y="188"/>
                  </a:cubicBezTo>
                  <a:cubicBezTo>
                    <a:pt x="247" y="182"/>
                    <a:pt x="247" y="182"/>
                    <a:pt x="247" y="182"/>
                  </a:cubicBezTo>
                  <a:cubicBezTo>
                    <a:pt x="247" y="178"/>
                    <a:pt x="247" y="178"/>
                    <a:pt x="247" y="178"/>
                  </a:cubicBezTo>
                  <a:cubicBezTo>
                    <a:pt x="247" y="117"/>
                    <a:pt x="247" y="117"/>
                    <a:pt x="247" y="117"/>
                  </a:cubicBezTo>
                  <a:cubicBezTo>
                    <a:pt x="247" y="115"/>
                    <a:pt x="248" y="113"/>
                    <a:pt x="249" y="113"/>
                  </a:cubicBezTo>
                  <a:cubicBezTo>
                    <a:pt x="249" y="113"/>
                    <a:pt x="250" y="113"/>
                    <a:pt x="250" y="114"/>
                  </a:cubicBezTo>
                  <a:cubicBezTo>
                    <a:pt x="251" y="115"/>
                    <a:pt x="251" y="115"/>
                    <a:pt x="251" y="115"/>
                  </a:cubicBezTo>
                  <a:cubicBezTo>
                    <a:pt x="326" y="201"/>
                    <a:pt x="326" y="201"/>
                    <a:pt x="326" y="201"/>
                  </a:cubicBezTo>
                  <a:cubicBezTo>
                    <a:pt x="328" y="203"/>
                    <a:pt x="328" y="203"/>
                    <a:pt x="328" y="203"/>
                  </a:cubicBezTo>
                  <a:cubicBezTo>
                    <a:pt x="329" y="204"/>
                    <a:pt x="329" y="204"/>
                    <a:pt x="330" y="204"/>
                  </a:cubicBezTo>
                  <a:cubicBezTo>
                    <a:pt x="332" y="204"/>
                    <a:pt x="332" y="203"/>
                    <a:pt x="333" y="202"/>
                  </a:cubicBezTo>
                  <a:cubicBezTo>
                    <a:pt x="333" y="200"/>
                    <a:pt x="333" y="196"/>
                    <a:pt x="333" y="190"/>
                  </a:cubicBezTo>
                  <a:cubicBezTo>
                    <a:pt x="333" y="115"/>
                    <a:pt x="333" y="115"/>
                    <a:pt x="333" y="115"/>
                  </a:cubicBezTo>
                  <a:cubicBezTo>
                    <a:pt x="333" y="109"/>
                    <a:pt x="333" y="109"/>
                    <a:pt x="333" y="109"/>
                  </a:cubicBezTo>
                  <a:close/>
                  <a:moveTo>
                    <a:pt x="463" y="109"/>
                  </a:moveTo>
                  <a:cubicBezTo>
                    <a:pt x="463" y="99"/>
                    <a:pt x="463" y="99"/>
                    <a:pt x="463" y="99"/>
                  </a:cubicBezTo>
                  <a:cubicBezTo>
                    <a:pt x="463" y="94"/>
                    <a:pt x="463" y="90"/>
                    <a:pt x="465" y="88"/>
                  </a:cubicBezTo>
                  <a:cubicBezTo>
                    <a:pt x="466" y="85"/>
                    <a:pt x="468" y="84"/>
                    <a:pt x="472" y="83"/>
                  </a:cubicBezTo>
                  <a:cubicBezTo>
                    <a:pt x="473" y="83"/>
                    <a:pt x="474" y="82"/>
                    <a:pt x="474" y="81"/>
                  </a:cubicBezTo>
                  <a:cubicBezTo>
                    <a:pt x="474" y="80"/>
                    <a:pt x="473" y="80"/>
                    <a:pt x="471" y="80"/>
                  </a:cubicBezTo>
                  <a:cubicBezTo>
                    <a:pt x="470" y="80"/>
                    <a:pt x="469" y="80"/>
                    <a:pt x="467" y="80"/>
                  </a:cubicBezTo>
                  <a:cubicBezTo>
                    <a:pt x="465" y="80"/>
                    <a:pt x="462" y="81"/>
                    <a:pt x="458" y="81"/>
                  </a:cubicBezTo>
                  <a:cubicBezTo>
                    <a:pt x="451" y="81"/>
                    <a:pt x="445" y="80"/>
                    <a:pt x="441" y="80"/>
                  </a:cubicBezTo>
                  <a:cubicBezTo>
                    <a:pt x="440" y="80"/>
                    <a:pt x="438" y="80"/>
                    <a:pt x="438" y="80"/>
                  </a:cubicBezTo>
                  <a:cubicBezTo>
                    <a:pt x="436" y="80"/>
                    <a:pt x="435" y="80"/>
                    <a:pt x="435" y="81"/>
                  </a:cubicBezTo>
                  <a:cubicBezTo>
                    <a:pt x="435" y="83"/>
                    <a:pt x="436" y="83"/>
                    <a:pt x="438" y="84"/>
                  </a:cubicBezTo>
                  <a:cubicBezTo>
                    <a:pt x="444" y="85"/>
                    <a:pt x="448" y="86"/>
                    <a:pt x="450" y="88"/>
                  </a:cubicBezTo>
                  <a:cubicBezTo>
                    <a:pt x="453" y="90"/>
                    <a:pt x="454" y="94"/>
                    <a:pt x="455" y="99"/>
                  </a:cubicBezTo>
                  <a:cubicBezTo>
                    <a:pt x="456" y="120"/>
                    <a:pt x="456" y="120"/>
                    <a:pt x="456" y="120"/>
                  </a:cubicBezTo>
                  <a:cubicBezTo>
                    <a:pt x="456" y="132"/>
                    <a:pt x="456" y="132"/>
                    <a:pt x="456" y="132"/>
                  </a:cubicBezTo>
                  <a:cubicBezTo>
                    <a:pt x="456" y="176"/>
                    <a:pt x="456" y="176"/>
                    <a:pt x="456" y="176"/>
                  </a:cubicBezTo>
                  <a:cubicBezTo>
                    <a:pt x="456" y="177"/>
                    <a:pt x="455" y="177"/>
                    <a:pt x="455" y="177"/>
                  </a:cubicBezTo>
                  <a:cubicBezTo>
                    <a:pt x="454" y="178"/>
                    <a:pt x="454" y="177"/>
                    <a:pt x="452" y="175"/>
                  </a:cubicBezTo>
                  <a:cubicBezTo>
                    <a:pt x="370" y="82"/>
                    <a:pt x="370" y="82"/>
                    <a:pt x="370" y="82"/>
                  </a:cubicBezTo>
                  <a:cubicBezTo>
                    <a:pt x="369" y="81"/>
                    <a:pt x="367" y="80"/>
                    <a:pt x="366" y="80"/>
                  </a:cubicBezTo>
                  <a:cubicBezTo>
                    <a:pt x="365" y="80"/>
                    <a:pt x="364" y="80"/>
                    <a:pt x="362" y="80"/>
                  </a:cubicBezTo>
                  <a:cubicBezTo>
                    <a:pt x="361" y="80"/>
                    <a:pt x="361" y="80"/>
                    <a:pt x="361" y="80"/>
                  </a:cubicBezTo>
                  <a:cubicBezTo>
                    <a:pt x="355" y="80"/>
                    <a:pt x="355" y="80"/>
                    <a:pt x="355" y="80"/>
                  </a:cubicBezTo>
                  <a:cubicBezTo>
                    <a:pt x="351" y="80"/>
                    <a:pt x="351" y="80"/>
                    <a:pt x="351" y="80"/>
                  </a:cubicBezTo>
                  <a:cubicBezTo>
                    <a:pt x="351" y="80"/>
                    <a:pt x="350" y="80"/>
                    <a:pt x="350" y="80"/>
                  </a:cubicBezTo>
                  <a:cubicBezTo>
                    <a:pt x="349" y="80"/>
                    <a:pt x="348" y="80"/>
                    <a:pt x="348" y="81"/>
                  </a:cubicBezTo>
                  <a:cubicBezTo>
                    <a:pt x="348" y="82"/>
                    <a:pt x="349" y="83"/>
                    <a:pt x="350" y="83"/>
                  </a:cubicBezTo>
                  <a:cubicBezTo>
                    <a:pt x="357" y="84"/>
                    <a:pt x="361" y="87"/>
                    <a:pt x="365" y="93"/>
                  </a:cubicBezTo>
                  <a:cubicBezTo>
                    <a:pt x="368" y="99"/>
                    <a:pt x="369" y="107"/>
                    <a:pt x="369" y="118"/>
                  </a:cubicBezTo>
                  <a:cubicBezTo>
                    <a:pt x="369" y="178"/>
                    <a:pt x="369" y="178"/>
                    <a:pt x="369" y="178"/>
                  </a:cubicBezTo>
                  <a:cubicBezTo>
                    <a:pt x="369" y="185"/>
                    <a:pt x="369" y="190"/>
                    <a:pt x="367" y="192"/>
                  </a:cubicBezTo>
                  <a:cubicBezTo>
                    <a:pt x="365" y="195"/>
                    <a:pt x="362" y="198"/>
                    <a:pt x="357" y="199"/>
                  </a:cubicBezTo>
                  <a:cubicBezTo>
                    <a:pt x="355" y="200"/>
                    <a:pt x="354" y="201"/>
                    <a:pt x="354" y="202"/>
                  </a:cubicBezTo>
                  <a:cubicBezTo>
                    <a:pt x="354" y="203"/>
                    <a:pt x="355" y="203"/>
                    <a:pt x="357" y="203"/>
                  </a:cubicBezTo>
                  <a:cubicBezTo>
                    <a:pt x="357" y="203"/>
                    <a:pt x="358" y="203"/>
                    <a:pt x="360" y="203"/>
                  </a:cubicBezTo>
                  <a:cubicBezTo>
                    <a:pt x="362" y="203"/>
                    <a:pt x="364" y="202"/>
                    <a:pt x="367" y="202"/>
                  </a:cubicBezTo>
                  <a:cubicBezTo>
                    <a:pt x="371" y="202"/>
                    <a:pt x="371" y="202"/>
                    <a:pt x="371" y="202"/>
                  </a:cubicBezTo>
                  <a:cubicBezTo>
                    <a:pt x="380" y="203"/>
                    <a:pt x="380" y="203"/>
                    <a:pt x="380" y="203"/>
                  </a:cubicBezTo>
                  <a:cubicBezTo>
                    <a:pt x="384" y="203"/>
                    <a:pt x="387" y="203"/>
                    <a:pt x="388" y="203"/>
                  </a:cubicBezTo>
                  <a:cubicBezTo>
                    <a:pt x="389" y="203"/>
                    <a:pt x="390" y="203"/>
                    <a:pt x="390" y="203"/>
                  </a:cubicBezTo>
                  <a:cubicBezTo>
                    <a:pt x="392" y="203"/>
                    <a:pt x="392" y="203"/>
                    <a:pt x="392" y="202"/>
                  </a:cubicBezTo>
                  <a:cubicBezTo>
                    <a:pt x="392" y="200"/>
                    <a:pt x="391" y="200"/>
                    <a:pt x="389" y="199"/>
                  </a:cubicBezTo>
                  <a:cubicBezTo>
                    <a:pt x="385" y="199"/>
                    <a:pt x="381" y="198"/>
                    <a:pt x="380" y="196"/>
                  </a:cubicBezTo>
                  <a:cubicBezTo>
                    <a:pt x="378" y="195"/>
                    <a:pt x="377" y="192"/>
                    <a:pt x="377" y="188"/>
                  </a:cubicBezTo>
                  <a:cubicBezTo>
                    <a:pt x="377" y="182"/>
                    <a:pt x="377" y="182"/>
                    <a:pt x="377" y="182"/>
                  </a:cubicBezTo>
                  <a:cubicBezTo>
                    <a:pt x="377" y="178"/>
                    <a:pt x="377" y="178"/>
                    <a:pt x="377" y="178"/>
                  </a:cubicBezTo>
                  <a:cubicBezTo>
                    <a:pt x="377" y="117"/>
                    <a:pt x="377" y="117"/>
                    <a:pt x="377" y="117"/>
                  </a:cubicBezTo>
                  <a:cubicBezTo>
                    <a:pt x="377" y="115"/>
                    <a:pt x="377" y="113"/>
                    <a:pt x="378" y="113"/>
                  </a:cubicBezTo>
                  <a:cubicBezTo>
                    <a:pt x="379" y="113"/>
                    <a:pt x="379" y="113"/>
                    <a:pt x="380" y="114"/>
                  </a:cubicBezTo>
                  <a:cubicBezTo>
                    <a:pt x="380" y="115"/>
                    <a:pt x="380" y="115"/>
                    <a:pt x="380" y="115"/>
                  </a:cubicBezTo>
                  <a:cubicBezTo>
                    <a:pt x="456" y="201"/>
                    <a:pt x="456" y="201"/>
                    <a:pt x="456" y="201"/>
                  </a:cubicBezTo>
                  <a:cubicBezTo>
                    <a:pt x="458" y="203"/>
                    <a:pt x="458" y="203"/>
                    <a:pt x="458" y="203"/>
                  </a:cubicBezTo>
                  <a:cubicBezTo>
                    <a:pt x="458" y="204"/>
                    <a:pt x="459" y="204"/>
                    <a:pt x="460" y="204"/>
                  </a:cubicBezTo>
                  <a:cubicBezTo>
                    <a:pt x="461" y="204"/>
                    <a:pt x="462" y="203"/>
                    <a:pt x="462" y="202"/>
                  </a:cubicBezTo>
                  <a:cubicBezTo>
                    <a:pt x="463" y="200"/>
                    <a:pt x="463" y="196"/>
                    <a:pt x="463" y="190"/>
                  </a:cubicBezTo>
                  <a:cubicBezTo>
                    <a:pt x="463" y="115"/>
                    <a:pt x="463" y="115"/>
                    <a:pt x="463" y="115"/>
                  </a:cubicBezTo>
                  <a:cubicBezTo>
                    <a:pt x="463" y="109"/>
                    <a:pt x="463" y="109"/>
                    <a:pt x="463" y="109"/>
                  </a:cubicBezTo>
                  <a:close/>
                  <a:moveTo>
                    <a:pt x="512" y="88"/>
                  </a:moveTo>
                  <a:cubicBezTo>
                    <a:pt x="513" y="87"/>
                    <a:pt x="515" y="87"/>
                    <a:pt x="519" y="87"/>
                  </a:cubicBezTo>
                  <a:cubicBezTo>
                    <a:pt x="533" y="87"/>
                    <a:pt x="533" y="87"/>
                    <a:pt x="533" y="87"/>
                  </a:cubicBezTo>
                  <a:cubicBezTo>
                    <a:pt x="542" y="87"/>
                    <a:pt x="548" y="87"/>
                    <a:pt x="552" y="88"/>
                  </a:cubicBezTo>
                  <a:cubicBezTo>
                    <a:pt x="555" y="89"/>
                    <a:pt x="558" y="91"/>
                    <a:pt x="559" y="94"/>
                  </a:cubicBezTo>
                  <a:cubicBezTo>
                    <a:pt x="559" y="95"/>
                    <a:pt x="560" y="97"/>
                    <a:pt x="560" y="99"/>
                  </a:cubicBezTo>
                  <a:cubicBezTo>
                    <a:pt x="560" y="101"/>
                    <a:pt x="560" y="101"/>
                    <a:pt x="560" y="101"/>
                  </a:cubicBezTo>
                  <a:cubicBezTo>
                    <a:pt x="560" y="103"/>
                    <a:pt x="560" y="104"/>
                    <a:pt x="562" y="104"/>
                  </a:cubicBezTo>
                  <a:cubicBezTo>
                    <a:pt x="563" y="104"/>
                    <a:pt x="563" y="104"/>
                    <a:pt x="564" y="103"/>
                  </a:cubicBezTo>
                  <a:cubicBezTo>
                    <a:pt x="564" y="102"/>
                    <a:pt x="564" y="100"/>
                    <a:pt x="564" y="96"/>
                  </a:cubicBezTo>
                  <a:cubicBezTo>
                    <a:pt x="565" y="91"/>
                    <a:pt x="565" y="91"/>
                    <a:pt x="565" y="91"/>
                  </a:cubicBezTo>
                  <a:cubicBezTo>
                    <a:pt x="565" y="87"/>
                    <a:pt x="565" y="85"/>
                    <a:pt x="566" y="84"/>
                  </a:cubicBezTo>
                  <a:cubicBezTo>
                    <a:pt x="566" y="83"/>
                    <a:pt x="566" y="82"/>
                    <a:pt x="566" y="82"/>
                  </a:cubicBezTo>
                  <a:cubicBezTo>
                    <a:pt x="566" y="80"/>
                    <a:pt x="565" y="79"/>
                    <a:pt x="563" y="79"/>
                  </a:cubicBezTo>
                  <a:cubicBezTo>
                    <a:pt x="562" y="79"/>
                    <a:pt x="561" y="79"/>
                    <a:pt x="559" y="80"/>
                  </a:cubicBezTo>
                  <a:cubicBezTo>
                    <a:pt x="559" y="80"/>
                    <a:pt x="556" y="80"/>
                    <a:pt x="553" y="80"/>
                  </a:cubicBezTo>
                  <a:cubicBezTo>
                    <a:pt x="540" y="81"/>
                    <a:pt x="540" y="81"/>
                    <a:pt x="540" y="81"/>
                  </a:cubicBezTo>
                  <a:cubicBezTo>
                    <a:pt x="535" y="81"/>
                    <a:pt x="528" y="81"/>
                    <a:pt x="521" y="81"/>
                  </a:cubicBezTo>
                  <a:cubicBezTo>
                    <a:pt x="509" y="81"/>
                    <a:pt x="499" y="81"/>
                    <a:pt x="490" y="80"/>
                  </a:cubicBezTo>
                  <a:cubicBezTo>
                    <a:pt x="488" y="79"/>
                    <a:pt x="486" y="79"/>
                    <a:pt x="484" y="79"/>
                  </a:cubicBezTo>
                  <a:cubicBezTo>
                    <a:pt x="482" y="79"/>
                    <a:pt x="480" y="80"/>
                    <a:pt x="480" y="82"/>
                  </a:cubicBezTo>
                  <a:cubicBezTo>
                    <a:pt x="480" y="83"/>
                    <a:pt x="481" y="83"/>
                    <a:pt x="483" y="83"/>
                  </a:cubicBezTo>
                  <a:cubicBezTo>
                    <a:pt x="488" y="83"/>
                    <a:pt x="492" y="85"/>
                    <a:pt x="494" y="88"/>
                  </a:cubicBezTo>
                  <a:cubicBezTo>
                    <a:pt x="496" y="91"/>
                    <a:pt x="497" y="96"/>
                    <a:pt x="497" y="105"/>
                  </a:cubicBezTo>
                  <a:cubicBezTo>
                    <a:pt x="497" y="180"/>
                    <a:pt x="497" y="180"/>
                    <a:pt x="497" y="180"/>
                  </a:cubicBezTo>
                  <a:cubicBezTo>
                    <a:pt x="496" y="186"/>
                    <a:pt x="496" y="186"/>
                    <a:pt x="496" y="186"/>
                  </a:cubicBezTo>
                  <a:cubicBezTo>
                    <a:pt x="496" y="193"/>
                    <a:pt x="494" y="198"/>
                    <a:pt x="490" y="199"/>
                  </a:cubicBezTo>
                  <a:cubicBezTo>
                    <a:pt x="487" y="200"/>
                    <a:pt x="487" y="200"/>
                    <a:pt x="487" y="200"/>
                  </a:cubicBezTo>
                  <a:cubicBezTo>
                    <a:pt x="485" y="200"/>
                    <a:pt x="484" y="201"/>
                    <a:pt x="484" y="202"/>
                  </a:cubicBezTo>
                  <a:cubicBezTo>
                    <a:pt x="484" y="203"/>
                    <a:pt x="485" y="204"/>
                    <a:pt x="487" y="204"/>
                  </a:cubicBezTo>
                  <a:cubicBezTo>
                    <a:pt x="488" y="204"/>
                    <a:pt x="490" y="204"/>
                    <a:pt x="492" y="203"/>
                  </a:cubicBezTo>
                  <a:cubicBezTo>
                    <a:pt x="496" y="202"/>
                    <a:pt x="503" y="202"/>
                    <a:pt x="514" y="202"/>
                  </a:cubicBezTo>
                  <a:cubicBezTo>
                    <a:pt x="521" y="202"/>
                    <a:pt x="531" y="203"/>
                    <a:pt x="542" y="204"/>
                  </a:cubicBezTo>
                  <a:cubicBezTo>
                    <a:pt x="545" y="204"/>
                    <a:pt x="547" y="204"/>
                    <a:pt x="549" y="204"/>
                  </a:cubicBezTo>
                  <a:cubicBezTo>
                    <a:pt x="557" y="204"/>
                    <a:pt x="564" y="201"/>
                    <a:pt x="569" y="194"/>
                  </a:cubicBezTo>
                  <a:cubicBezTo>
                    <a:pt x="573" y="189"/>
                    <a:pt x="575" y="185"/>
                    <a:pt x="575" y="181"/>
                  </a:cubicBezTo>
                  <a:cubicBezTo>
                    <a:pt x="575" y="179"/>
                    <a:pt x="575" y="178"/>
                    <a:pt x="574" y="178"/>
                  </a:cubicBezTo>
                  <a:cubicBezTo>
                    <a:pt x="573" y="178"/>
                    <a:pt x="572" y="179"/>
                    <a:pt x="572" y="180"/>
                  </a:cubicBezTo>
                  <a:cubicBezTo>
                    <a:pt x="565" y="190"/>
                    <a:pt x="550" y="196"/>
                    <a:pt x="527" y="196"/>
                  </a:cubicBezTo>
                  <a:cubicBezTo>
                    <a:pt x="519" y="196"/>
                    <a:pt x="515" y="195"/>
                    <a:pt x="513" y="194"/>
                  </a:cubicBezTo>
                  <a:cubicBezTo>
                    <a:pt x="511" y="193"/>
                    <a:pt x="510" y="189"/>
                    <a:pt x="510" y="184"/>
                  </a:cubicBezTo>
                  <a:cubicBezTo>
                    <a:pt x="510" y="151"/>
                    <a:pt x="510" y="151"/>
                    <a:pt x="510" y="151"/>
                  </a:cubicBezTo>
                  <a:cubicBezTo>
                    <a:pt x="510" y="149"/>
                    <a:pt x="510" y="149"/>
                    <a:pt x="510" y="149"/>
                  </a:cubicBezTo>
                  <a:cubicBezTo>
                    <a:pt x="510" y="147"/>
                    <a:pt x="511" y="146"/>
                    <a:pt x="512" y="145"/>
                  </a:cubicBezTo>
                  <a:cubicBezTo>
                    <a:pt x="513" y="144"/>
                    <a:pt x="514" y="144"/>
                    <a:pt x="517" y="144"/>
                  </a:cubicBezTo>
                  <a:cubicBezTo>
                    <a:pt x="537" y="144"/>
                    <a:pt x="537" y="144"/>
                    <a:pt x="537" y="144"/>
                  </a:cubicBezTo>
                  <a:cubicBezTo>
                    <a:pt x="542" y="144"/>
                    <a:pt x="546" y="145"/>
                    <a:pt x="548" y="146"/>
                  </a:cubicBezTo>
                  <a:cubicBezTo>
                    <a:pt x="550" y="148"/>
                    <a:pt x="552" y="150"/>
                    <a:pt x="552" y="154"/>
                  </a:cubicBezTo>
                  <a:cubicBezTo>
                    <a:pt x="553" y="157"/>
                    <a:pt x="553" y="157"/>
                    <a:pt x="553" y="157"/>
                  </a:cubicBezTo>
                  <a:cubicBezTo>
                    <a:pt x="553" y="158"/>
                    <a:pt x="554" y="159"/>
                    <a:pt x="555" y="159"/>
                  </a:cubicBezTo>
                  <a:cubicBezTo>
                    <a:pt x="556" y="159"/>
                    <a:pt x="557" y="158"/>
                    <a:pt x="557" y="157"/>
                  </a:cubicBezTo>
                  <a:cubicBezTo>
                    <a:pt x="557" y="156"/>
                    <a:pt x="557" y="155"/>
                    <a:pt x="557" y="154"/>
                  </a:cubicBezTo>
                  <a:cubicBezTo>
                    <a:pt x="556" y="150"/>
                    <a:pt x="556" y="147"/>
                    <a:pt x="556" y="143"/>
                  </a:cubicBezTo>
                  <a:cubicBezTo>
                    <a:pt x="556" y="138"/>
                    <a:pt x="556" y="133"/>
                    <a:pt x="557" y="127"/>
                  </a:cubicBezTo>
                  <a:cubicBezTo>
                    <a:pt x="557" y="127"/>
                    <a:pt x="557" y="126"/>
                    <a:pt x="557" y="125"/>
                  </a:cubicBezTo>
                  <a:cubicBezTo>
                    <a:pt x="557" y="124"/>
                    <a:pt x="556" y="123"/>
                    <a:pt x="555" y="123"/>
                  </a:cubicBezTo>
                  <a:cubicBezTo>
                    <a:pt x="554" y="123"/>
                    <a:pt x="553" y="124"/>
                    <a:pt x="553" y="125"/>
                  </a:cubicBezTo>
                  <a:cubicBezTo>
                    <a:pt x="552" y="129"/>
                    <a:pt x="551" y="132"/>
                    <a:pt x="550" y="133"/>
                  </a:cubicBezTo>
                  <a:cubicBezTo>
                    <a:pt x="549" y="134"/>
                    <a:pt x="547" y="135"/>
                    <a:pt x="544" y="135"/>
                  </a:cubicBezTo>
                  <a:cubicBezTo>
                    <a:pt x="540" y="136"/>
                    <a:pt x="536" y="136"/>
                    <a:pt x="529" y="136"/>
                  </a:cubicBezTo>
                  <a:cubicBezTo>
                    <a:pt x="516" y="136"/>
                    <a:pt x="516" y="136"/>
                    <a:pt x="516" y="136"/>
                  </a:cubicBezTo>
                  <a:cubicBezTo>
                    <a:pt x="513" y="136"/>
                    <a:pt x="511" y="136"/>
                    <a:pt x="511" y="136"/>
                  </a:cubicBezTo>
                  <a:cubicBezTo>
                    <a:pt x="510" y="135"/>
                    <a:pt x="510" y="133"/>
                    <a:pt x="510" y="131"/>
                  </a:cubicBezTo>
                  <a:cubicBezTo>
                    <a:pt x="510" y="95"/>
                    <a:pt x="510" y="95"/>
                    <a:pt x="510" y="95"/>
                  </a:cubicBezTo>
                  <a:cubicBezTo>
                    <a:pt x="510" y="91"/>
                    <a:pt x="511" y="89"/>
                    <a:pt x="512" y="88"/>
                  </a:cubicBezTo>
                  <a:close/>
                  <a:moveTo>
                    <a:pt x="603" y="87"/>
                  </a:moveTo>
                  <a:cubicBezTo>
                    <a:pt x="596" y="93"/>
                    <a:pt x="593" y="101"/>
                    <a:pt x="593" y="111"/>
                  </a:cubicBezTo>
                  <a:cubicBezTo>
                    <a:pt x="593" y="119"/>
                    <a:pt x="595" y="126"/>
                    <a:pt x="601" y="132"/>
                  </a:cubicBezTo>
                  <a:cubicBezTo>
                    <a:pt x="606" y="137"/>
                    <a:pt x="616" y="142"/>
                    <a:pt x="629" y="147"/>
                  </a:cubicBezTo>
                  <a:cubicBezTo>
                    <a:pt x="642" y="151"/>
                    <a:pt x="649" y="154"/>
                    <a:pt x="652" y="157"/>
                  </a:cubicBezTo>
                  <a:cubicBezTo>
                    <a:pt x="657" y="161"/>
                    <a:pt x="660" y="167"/>
                    <a:pt x="660" y="173"/>
                  </a:cubicBezTo>
                  <a:cubicBezTo>
                    <a:pt x="660" y="180"/>
                    <a:pt x="657" y="186"/>
                    <a:pt x="651" y="191"/>
                  </a:cubicBezTo>
                  <a:cubicBezTo>
                    <a:pt x="646" y="196"/>
                    <a:pt x="639" y="198"/>
                    <a:pt x="631" y="198"/>
                  </a:cubicBezTo>
                  <a:cubicBezTo>
                    <a:pt x="623" y="198"/>
                    <a:pt x="615" y="196"/>
                    <a:pt x="608" y="191"/>
                  </a:cubicBezTo>
                  <a:cubicBezTo>
                    <a:pt x="601" y="186"/>
                    <a:pt x="597" y="179"/>
                    <a:pt x="595" y="172"/>
                  </a:cubicBezTo>
                  <a:cubicBezTo>
                    <a:pt x="594" y="169"/>
                    <a:pt x="593" y="168"/>
                    <a:pt x="592" y="168"/>
                  </a:cubicBezTo>
                  <a:cubicBezTo>
                    <a:pt x="591" y="168"/>
                    <a:pt x="590" y="168"/>
                    <a:pt x="590" y="170"/>
                  </a:cubicBezTo>
                  <a:cubicBezTo>
                    <a:pt x="590" y="172"/>
                    <a:pt x="591" y="176"/>
                    <a:pt x="592" y="182"/>
                  </a:cubicBezTo>
                  <a:cubicBezTo>
                    <a:pt x="594" y="187"/>
                    <a:pt x="594" y="189"/>
                    <a:pt x="595" y="190"/>
                  </a:cubicBezTo>
                  <a:cubicBezTo>
                    <a:pt x="595" y="193"/>
                    <a:pt x="596" y="195"/>
                    <a:pt x="596" y="196"/>
                  </a:cubicBezTo>
                  <a:cubicBezTo>
                    <a:pt x="596" y="197"/>
                    <a:pt x="597" y="198"/>
                    <a:pt x="598" y="198"/>
                  </a:cubicBezTo>
                  <a:cubicBezTo>
                    <a:pt x="601" y="200"/>
                    <a:pt x="605" y="202"/>
                    <a:pt x="610" y="203"/>
                  </a:cubicBezTo>
                  <a:cubicBezTo>
                    <a:pt x="616" y="204"/>
                    <a:pt x="621" y="205"/>
                    <a:pt x="626" y="205"/>
                  </a:cubicBezTo>
                  <a:cubicBezTo>
                    <a:pt x="638" y="205"/>
                    <a:pt x="649" y="201"/>
                    <a:pt x="657" y="194"/>
                  </a:cubicBezTo>
                  <a:cubicBezTo>
                    <a:pt x="665" y="187"/>
                    <a:pt x="669" y="178"/>
                    <a:pt x="669" y="167"/>
                  </a:cubicBezTo>
                  <a:cubicBezTo>
                    <a:pt x="669" y="150"/>
                    <a:pt x="658" y="139"/>
                    <a:pt x="636" y="131"/>
                  </a:cubicBezTo>
                  <a:cubicBezTo>
                    <a:pt x="625" y="128"/>
                    <a:pt x="617" y="125"/>
                    <a:pt x="615" y="124"/>
                  </a:cubicBezTo>
                  <a:cubicBezTo>
                    <a:pt x="612" y="122"/>
                    <a:pt x="609" y="120"/>
                    <a:pt x="607" y="117"/>
                  </a:cubicBezTo>
                  <a:cubicBezTo>
                    <a:pt x="604" y="113"/>
                    <a:pt x="602" y="109"/>
                    <a:pt x="602" y="104"/>
                  </a:cubicBezTo>
                  <a:cubicBezTo>
                    <a:pt x="602" y="98"/>
                    <a:pt x="605" y="94"/>
                    <a:pt x="609" y="90"/>
                  </a:cubicBezTo>
                  <a:cubicBezTo>
                    <a:pt x="613" y="86"/>
                    <a:pt x="618" y="84"/>
                    <a:pt x="625" y="84"/>
                  </a:cubicBezTo>
                  <a:cubicBezTo>
                    <a:pt x="633" y="84"/>
                    <a:pt x="640" y="86"/>
                    <a:pt x="647" y="90"/>
                  </a:cubicBezTo>
                  <a:cubicBezTo>
                    <a:pt x="653" y="95"/>
                    <a:pt x="658" y="100"/>
                    <a:pt x="660" y="106"/>
                  </a:cubicBezTo>
                  <a:cubicBezTo>
                    <a:pt x="661" y="109"/>
                    <a:pt x="662" y="111"/>
                    <a:pt x="663" y="111"/>
                  </a:cubicBezTo>
                  <a:cubicBezTo>
                    <a:pt x="664" y="111"/>
                    <a:pt x="665" y="110"/>
                    <a:pt x="665" y="108"/>
                  </a:cubicBezTo>
                  <a:cubicBezTo>
                    <a:pt x="665" y="107"/>
                    <a:pt x="665" y="106"/>
                    <a:pt x="664" y="104"/>
                  </a:cubicBezTo>
                  <a:cubicBezTo>
                    <a:pt x="663" y="95"/>
                    <a:pt x="663" y="95"/>
                    <a:pt x="663" y="95"/>
                  </a:cubicBezTo>
                  <a:cubicBezTo>
                    <a:pt x="662" y="90"/>
                    <a:pt x="662" y="87"/>
                    <a:pt x="662" y="86"/>
                  </a:cubicBezTo>
                  <a:cubicBezTo>
                    <a:pt x="662" y="83"/>
                    <a:pt x="661" y="81"/>
                    <a:pt x="659" y="82"/>
                  </a:cubicBezTo>
                  <a:cubicBezTo>
                    <a:pt x="659" y="82"/>
                    <a:pt x="659" y="82"/>
                    <a:pt x="658" y="82"/>
                  </a:cubicBezTo>
                  <a:cubicBezTo>
                    <a:pt x="657" y="83"/>
                    <a:pt x="657" y="83"/>
                    <a:pt x="657" y="83"/>
                  </a:cubicBezTo>
                  <a:cubicBezTo>
                    <a:pt x="656" y="84"/>
                    <a:pt x="656" y="84"/>
                    <a:pt x="655" y="84"/>
                  </a:cubicBezTo>
                  <a:cubicBezTo>
                    <a:pt x="655" y="84"/>
                    <a:pt x="654" y="84"/>
                    <a:pt x="653" y="84"/>
                  </a:cubicBezTo>
                  <a:cubicBezTo>
                    <a:pt x="647" y="81"/>
                    <a:pt x="647" y="81"/>
                    <a:pt x="647" y="81"/>
                  </a:cubicBezTo>
                  <a:cubicBezTo>
                    <a:pt x="643" y="79"/>
                    <a:pt x="638" y="78"/>
                    <a:pt x="631" y="78"/>
                  </a:cubicBezTo>
                  <a:cubicBezTo>
                    <a:pt x="620" y="78"/>
                    <a:pt x="611" y="81"/>
                    <a:pt x="603" y="87"/>
                  </a:cubicBezTo>
                  <a:close/>
                  <a:moveTo>
                    <a:pt x="700" y="87"/>
                  </a:moveTo>
                  <a:cubicBezTo>
                    <a:pt x="692" y="93"/>
                    <a:pt x="689" y="101"/>
                    <a:pt x="689" y="111"/>
                  </a:cubicBezTo>
                  <a:cubicBezTo>
                    <a:pt x="689" y="119"/>
                    <a:pt x="692" y="126"/>
                    <a:pt x="697" y="132"/>
                  </a:cubicBezTo>
                  <a:cubicBezTo>
                    <a:pt x="703" y="137"/>
                    <a:pt x="712" y="142"/>
                    <a:pt x="725" y="147"/>
                  </a:cubicBezTo>
                  <a:cubicBezTo>
                    <a:pt x="738" y="151"/>
                    <a:pt x="746" y="154"/>
                    <a:pt x="748" y="157"/>
                  </a:cubicBezTo>
                  <a:cubicBezTo>
                    <a:pt x="754" y="161"/>
                    <a:pt x="756" y="167"/>
                    <a:pt x="756" y="173"/>
                  </a:cubicBezTo>
                  <a:cubicBezTo>
                    <a:pt x="756" y="180"/>
                    <a:pt x="753" y="186"/>
                    <a:pt x="748" y="191"/>
                  </a:cubicBezTo>
                  <a:cubicBezTo>
                    <a:pt x="742" y="196"/>
                    <a:pt x="735" y="198"/>
                    <a:pt x="727" y="198"/>
                  </a:cubicBezTo>
                  <a:cubicBezTo>
                    <a:pt x="719" y="198"/>
                    <a:pt x="711" y="196"/>
                    <a:pt x="704" y="191"/>
                  </a:cubicBezTo>
                  <a:cubicBezTo>
                    <a:pt x="698" y="186"/>
                    <a:pt x="693" y="179"/>
                    <a:pt x="691" y="172"/>
                  </a:cubicBezTo>
                  <a:cubicBezTo>
                    <a:pt x="690" y="169"/>
                    <a:pt x="689" y="168"/>
                    <a:pt x="688" y="168"/>
                  </a:cubicBezTo>
                  <a:cubicBezTo>
                    <a:pt x="687" y="168"/>
                    <a:pt x="686" y="168"/>
                    <a:pt x="686" y="170"/>
                  </a:cubicBezTo>
                  <a:cubicBezTo>
                    <a:pt x="686" y="172"/>
                    <a:pt x="687" y="176"/>
                    <a:pt x="688" y="182"/>
                  </a:cubicBezTo>
                  <a:cubicBezTo>
                    <a:pt x="690" y="187"/>
                    <a:pt x="691" y="189"/>
                    <a:pt x="691" y="190"/>
                  </a:cubicBezTo>
                  <a:cubicBezTo>
                    <a:pt x="691" y="193"/>
                    <a:pt x="692" y="195"/>
                    <a:pt x="692" y="196"/>
                  </a:cubicBezTo>
                  <a:cubicBezTo>
                    <a:pt x="693" y="197"/>
                    <a:pt x="693" y="198"/>
                    <a:pt x="694" y="198"/>
                  </a:cubicBezTo>
                  <a:cubicBezTo>
                    <a:pt x="697" y="200"/>
                    <a:pt x="701" y="202"/>
                    <a:pt x="707" y="203"/>
                  </a:cubicBezTo>
                  <a:cubicBezTo>
                    <a:pt x="712" y="204"/>
                    <a:pt x="717" y="205"/>
                    <a:pt x="722" y="205"/>
                  </a:cubicBezTo>
                  <a:cubicBezTo>
                    <a:pt x="734" y="205"/>
                    <a:pt x="745" y="201"/>
                    <a:pt x="753" y="194"/>
                  </a:cubicBezTo>
                  <a:cubicBezTo>
                    <a:pt x="761" y="187"/>
                    <a:pt x="765" y="178"/>
                    <a:pt x="765" y="167"/>
                  </a:cubicBezTo>
                  <a:cubicBezTo>
                    <a:pt x="765" y="150"/>
                    <a:pt x="754" y="139"/>
                    <a:pt x="732" y="131"/>
                  </a:cubicBezTo>
                  <a:cubicBezTo>
                    <a:pt x="721" y="128"/>
                    <a:pt x="714" y="125"/>
                    <a:pt x="711" y="124"/>
                  </a:cubicBezTo>
                  <a:cubicBezTo>
                    <a:pt x="708" y="122"/>
                    <a:pt x="705" y="120"/>
                    <a:pt x="703" y="117"/>
                  </a:cubicBezTo>
                  <a:cubicBezTo>
                    <a:pt x="700" y="113"/>
                    <a:pt x="699" y="109"/>
                    <a:pt x="699" y="104"/>
                  </a:cubicBezTo>
                  <a:cubicBezTo>
                    <a:pt x="699" y="98"/>
                    <a:pt x="701" y="94"/>
                    <a:pt x="705" y="90"/>
                  </a:cubicBezTo>
                  <a:cubicBezTo>
                    <a:pt x="709" y="86"/>
                    <a:pt x="715" y="84"/>
                    <a:pt x="721" y="84"/>
                  </a:cubicBezTo>
                  <a:cubicBezTo>
                    <a:pt x="729" y="84"/>
                    <a:pt x="736" y="86"/>
                    <a:pt x="743" y="90"/>
                  </a:cubicBezTo>
                  <a:cubicBezTo>
                    <a:pt x="750" y="95"/>
                    <a:pt x="754" y="100"/>
                    <a:pt x="756" y="106"/>
                  </a:cubicBezTo>
                  <a:cubicBezTo>
                    <a:pt x="757" y="109"/>
                    <a:pt x="758" y="111"/>
                    <a:pt x="759" y="111"/>
                  </a:cubicBezTo>
                  <a:cubicBezTo>
                    <a:pt x="760" y="111"/>
                    <a:pt x="761" y="110"/>
                    <a:pt x="761" y="108"/>
                  </a:cubicBezTo>
                  <a:cubicBezTo>
                    <a:pt x="761" y="107"/>
                    <a:pt x="761" y="106"/>
                    <a:pt x="760" y="104"/>
                  </a:cubicBezTo>
                  <a:cubicBezTo>
                    <a:pt x="759" y="95"/>
                    <a:pt x="759" y="95"/>
                    <a:pt x="759" y="95"/>
                  </a:cubicBezTo>
                  <a:cubicBezTo>
                    <a:pt x="758" y="90"/>
                    <a:pt x="758" y="87"/>
                    <a:pt x="758" y="86"/>
                  </a:cubicBezTo>
                  <a:cubicBezTo>
                    <a:pt x="758" y="83"/>
                    <a:pt x="757" y="81"/>
                    <a:pt x="756" y="82"/>
                  </a:cubicBezTo>
                  <a:cubicBezTo>
                    <a:pt x="755" y="82"/>
                    <a:pt x="755" y="82"/>
                    <a:pt x="755" y="82"/>
                  </a:cubicBezTo>
                  <a:cubicBezTo>
                    <a:pt x="753" y="83"/>
                    <a:pt x="753" y="83"/>
                    <a:pt x="753" y="83"/>
                  </a:cubicBezTo>
                  <a:cubicBezTo>
                    <a:pt x="753" y="84"/>
                    <a:pt x="752" y="84"/>
                    <a:pt x="751" y="84"/>
                  </a:cubicBezTo>
                  <a:cubicBezTo>
                    <a:pt x="751" y="84"/>
                    <a:pt x="750" y="84"/>
                    <a:pt x="750" y="84"/>
                  </a:cubicBezTo>
                  <a:cubicBezTo>
                    <a:pt x="743" y="81"/>
                    <a:pt x="743" y="81"/>
                    <a:pt x="743" y="81"/>
                  </a:cubicBezTo>
                  <a:cubicBezTo>
                    <a:pt x="739" y="79"/>
                    <a:pt x="734" y="78"/>
                    <a:pt x="727" y="78"/>
                  </a:cubicBezTo>
                  <a:cubicBezTo>
                    <a:pt x="716" y="78"/>
                    <a:pt x="707" y="81"/>
                    <a:pt x="700" y="87"/>
                  </a:cubicBezTo>
                  <a:close/>
                  <a:moveTo>
                    <a:pt x="808" y="88"/>
                  </a:moveTo>
                  <a:cubicBezTo>
                    <a:pt x="809" y="87"/>
                    <a:pt x="812" y="87"/>
                    <a:pt x="815" y="87"/>
                  </a:cubicBezTo>
                  <a:cubicBezTo>
                    <a:pt x="829" y="87"/>
                    <a:pt x="829" y="87"/>
                    <a:pt x="829" y="87"/>
                  </a:cubicBezTo>
                  <a:cubicBezTo>
                    <a:pt x="838" y="87"/>
                    <a:pt x="845" y="87"/>
                    <a:pt x="848" y="88"/>
                  </a:cubicBezTo>
                  <a:cubicBezTo>
                    <a:pt x="852" y="89"/>
                    <a:pt x="854" y="91"/>
                    <a:pt x="855" y="94"/>
                  </a:cubicBezTo>
                  <a:cubicBezTo>
                    <a:pt x="856" y="95"/>
                    <a:pt x="856" y="97"/>
                    <a:pt x="856" y="99"/>
                  </a:cubicBezTo>
                  <a:cubicBezTo>
                    <a:pt x="856" y="101"/>
                    <a:pt x="856" y="101"/>
                    <a:pt x="856" y="101"/>
                  </a:cubicBezTo>
                  <a:cubicBezTo>
                    <a:pt x="856" y="103"/>
                    <a:pt x="857" y="104"/>
                    <a:pt x="858" y="104"/>
                  </a:cubicBezTo>
                  <a:cubicBezTo>
                    <a:pt x="859" y="104"/>
                    <a:pt x="860" y="104"/>
                    <a:pt x="860" y="103"/>
                  </a:cubicBezTo>
                  <a:cubicBezTo>
                    <a:pt x="860" y="102"/>
                    <a:pt x="860" y="100"/>
                    <a:pt x="861" y="96"/>
                  </a:cubicBezTo>
                  <a:cubicBezTo>
                    <a:pt x="861" y="91"/>
                    <a:pt x="861" y="91"/>
                    <a:pt x="861" y="91"/>
                  </a:cubicBezTo>
                  <a:cubicBezTo>
                    <a:pt x="861" y="87"/>
                    <a:pt x="862" y="85"/>
                    <a:pt x="862" y="84"/>
                  </a:cubicBezTo>
                  <a:cubicBezTo>
                    <a:pt x="862" y="83"/>
                    <a:pt x="862" y="82"/>
                    <a:pt x="862" y="82"/>
                  </a:cubicBezTo>
                  <a:cubicBezTo>
                    <a:pt x="862" y="80"/>
                    <a:pt x="861" y="79"/>
                    <a:pt x="859" y="79"/>
                  </a:cubicBezTo>
                  <a:cubicBezTo>
                    <a:pt x="858" y="79"/>
                    <a:pt x="857" y="79"/>
                    <a:pt x="856" y="80"/>
                  </a:cubicBezTo>
                  <a:cubicBezTo>
                    <a:pt x="855" y="80"/>
                    <a:pt x="853" y="80"/>
                    <a:pt x="849" y="80"/>
                  </a:cubicBezTo>
                  <a:cubicBezTo>
                    <a:pt x="837" y="81"/>
                    <a:pt x="837" y="81"/>
                    <a:pt x="837" y="81"/>
                  </a:cubicBezTo>
                  <a:cubicBezTo>
                    <a:pt x="831" y="81"/>
                    <a:pt x="824" y="81"/>
                    <a:pt x="817" y="81"/>
                  </a:cubicBezTo>
                  <a:cubicBezTo>
                    <a:pt x="805" y="81"/>
                    <a:pt x="795" y="81"/>
                    <a:pt x="787" y="80"/>
                  </a:cubicBezTo>
                  <a:cubicBezTo>
                    <a:pt x="784" y="79"/>
                    <a:pt x="782" y="79"/>
                    <a:pt x="781" y="79"/>
                  </a:cubicBezTo>
                  <a:cubicBezTo>
                    <a:pt x="778" y="79"/>
                    <a:pt x="777" y="80"/>
                    <a:pt x="777" y="82"/>
                  </a:cubicBezTo>
                  <a:cubicBezTo>
                    <a:pt x="777" y="83"/>
                    <a:pt x="777" y="83"/>
                    <a:pt x="779" y="83"/>
                  </a:cubicBezTo>
                  <a:cubicBezTo>
                    <a:pt x="785" y="83"/>
                    <a:pt x="788" y="85"/>
                    <a:pt x="790" y="88"/>
                  </a:cubicBezTo>
                  <a:cubicBezTo>
                    <a:pt x="792" y="91"/>
                    <a:pt x="793" y="96"/>
                    <a:pt x="793" y="105"/>
                  </a:cubicBezTo>
                  <a:cubicBezTo>
                    <a:pt x="793" y="180"/>
                    <a:pt x="793" y="180"/>
                    <a:pt x="793" y="180"/>
                  </a:cubicBezTo>
                  <a:cubicBezTo>
                    <a:pt x="793" y="186"/>
                    <a:pt x="793" y="186"/>
                    <a:pt x="793" y="186"/>
                  </a:cubicBezTo>
                  <a:cubicBezTo>
                    <a:pt x="793" y="193"/>
                    <a:pt x="791" y="198"/>
                    <a:pt x="786" y="199"/>
                  </a:cubicBezTo>
                  <a:cubicBezTo>
                    <a:pt x="783" y="200"/>
                    <a:pt x="783" y="200"/>
                    <a:pt x="783" y="200"/>
                  </a:cubicBezTo>
                  <a:cubicBezTo>
                    <a:pt x="781" y="200"/>
                    <a:pt x="781" y="201"/>
                    <a:pt x="781" y="202"/>
                  </a:cubicBezTo>
                  <a:cubicBezTo>
                    <a:pt x="781" y="203"/>
                    <a:pt x="782" y="204"/>
                    <a:pt x="783" y="204"/>
                  </a:cubicBezTo>
                  <a:cubicBezTo>
                    <a:pt x="784" y="204"/>
                    <a:pt x="786" y="204"/>
                    <a:pt x="788" y="203"/>
                  </a:cubicBezTo>
                  <a:cubicBezTo>
                    <a:pt x="792" y="202"/>
                    <a:pt x="800" y="202"/>
                    <a:pt x="810" y="202"/>
                  </a:cubicBezTo>
                  <a:cubicBezTo>
                    <a:pt x="818" y="202"/>
                    <a:pt x="827" y="203"/>
                    <a:pt x="838" y="204"/>
                  </a:cubicBezTo>
                  <a:cubicBezTo>
                    <a:pt x="841" y="204"/>
                    <a:pt x="844" y="204"/>
                    <a:pt x="845" y="204"/>
                  </a:cubicBezTo>
                  <a:cubicBezTo>
                    <a:pt x="853" y="204"/>
                    <a:pt x="860" y="201"/>
                    <a:pt x="865" y="194"/>
                  </a:cubicBezTo>
                  <a:cubicBezTo>
                    <a:pt x="870" y="189"/>
                    <a:pt x="872" y="185"/>
                    <a:pt x="872" y="181"/>
                  </a:cubicBezTo>
                  <a:cubicBezTo>
                    <a:pt x="872" y="179"/>
                    <a:pt x="871" y="178"/>
                    <a:pt x="870" y="178"/>
                  </a:cubicBezTo>
                  <a:cubicBezTo>
                    <a:pt x="869" y="178"/>
                    <a:pt x="869" y="179"/>
                    <a:pt x="868" y="180"/>
                  </a:cubicBezTo>
                  <a:cubicBezTo>
                    <a:pt x="861" y="190"/>
                    <a:pt x="846" y="196"/>
                    <a:pt x="823" y="196"/>
                  </a:cubicBezTo>
                  <a:cubicBezTo>
                    <a:pt x="816" y="196"/>
                    <a:pt x="811" y="195"/>
                    <a:pt x="809" y="194"/>
                  </a:cubicBezTo>
                  <a:cubicBezTo>
                    <a:pt x="807" y="193"/>
                    <a:pt x="807" y="189"/>
                    <a:pt x="807" y="184"/>
                  </a:cubicBezTo>
                  <a:cubicBezTo>
                    <a:pt x="807" y="151"/>
                    <a:pt x="807" y="151"/>
                    <a:pt x="807" y="151"/>
                  </a:cubicBezTo>
                  <a:cubicBezTo>
                    <a:pt x="806" y="149"/>
                    <a:pt x="806" y="149"/>
                    <a:pt x="806" y="149"/>
                  </a:cubicBezTo>
                  <a:cubicBezTo>
                    <a:pt x="806" y="147"/>
                    <a:pt x="807" y="146"/>
                    <a:pt x="808" y="145"/>
                  </a:cubicBezTo>
                  <a:cubicBezTo>
                    <a:pt x="809" y="144"/>
                    <a:pt x="811" y="144"/>
                    <a:pt x="814" y="144"/>
                  </a:cubicBezTo>
                  <a:cubicBezTo>
                    <a:pt x="833" y="144"/>
                    <a:pt x="833" y="144"/>
                    <a:pt x="833" y="144"/>
                  </a:cubicBezTo>
                  <a:cubicBezTo>
                    <a:pt x="839" y="144"/>
                    <a:pt x="842" y="145"/>
                    <a:pt x="844" y="146"/>
                  </a:cubicBezTo>
                  <a:cubicBezTo>
                    <a:pt x="846" y="148"/>
                    <a:pt x="848" y="150"/>
                    <a:pt x="849" y="154"/>
                  </a:cubicBezTo>
                  <a:cubicBezTo>
                    <a:pt x="849" y="157"/>
                    <a:pt x="849" y="157"/>
                    <a:pt x="849" y="157"/>
                  </a:cubicBezTo>
                  <a:cubicBezTo>
                    <a:pt x="849" y="158"/>
                    <a:pt x="850" y="159"/>
                    <a:pt x="851" y="159"/>
                  </a:cubicBezTo>
                  <a:cubicBezTo>
                    <a:pt x="853" y="159"/>
                    <a:pt x="853" y="158"/>
                    <a:pt x="853" y="157"/>
                  </a:cubicBezTo>
                  <a:cubicBezTo>
                    <a:pt x="853" y="156"/>
                    <a:pt x="853" y="155"/>
                    <a:pt x="853" y="154"/>
                  </a:cubicBezTo>
                  <a:cubicBezTo>
                    <a:pt x="853" y="150"/>
                    <a:pt x="852" y="147"/>
                    <a:pt x="852" y="143"/>
                  </a:cubicBezTo>
                  <a:cubicBezTo>
                    <a:pt x="852" y="138"/>
                    <a:pt x="853" y="133"/>
                    <a:pt x="853" y="127"/>
                  </a:cubicBezTo>
                  <a:cubicBezTo>
                    <a:pt x="853" y="127"/>
                    <a:pt x="853" y="126"/>
                    <a:pt x="853" y="125"/>
                  </a:cubicBezTo>
                  <a:cubicBezTo>
                    <a:pt x="853" y="124"/>
                    <a:pt x="853" y="123"/>
                    <a:pt x="852" y="123"/>
                  </a:cubicBezTo>
                  <a:cubicBezTo>
                    <a:pt x="850" y="123"/>
                    <a:pt x="850" y="124"/>
                    <a:pt x="849" y="125"/>
                  </a:cubicBezTo>
                  <a:cubicBezTo>
                    <a:pt x="849" y="129"/>
                    <a:pt x="848" y="132"/>
                    <a:pt x="847" y="133"/>
                  </a:cubicBezTo>
                  <a:cubicBezTo>
                    <a:pt x="846" y="134"/>
                    <a:pt x="844" y="135"/>
                    <a:pt x="840" y="135"/>
                  </a:cubicBezTo>
                  <a:cubicBezTo>
                    <a:pt x="837" y="136"/>
                    <a:pt x="832" y="136"/>
                    <a:pt x="826" y="136"/>
                  </a:cubicBezTo>
                  <a:cubicBezTo>
                    <a:pt x="812" y="136"/>
                    <a:pt x="812" y="136"/>
                    <a:pt x="812" y="136"/>
                  </a:cubicBezTo>
                  <a:cubicBezTo>
                    <a:pt x="809" y="136"/>
                    <a:pt x="808" y="136"/>
                    <a:pt x="807" y="136"/>
                  </a:cubicBezTo>
                  <a:cubicBezTo>
                    <a:pt x="807" y="135"/>
                    <a:pt x="807" y="133"/>
                    <a:pt x="807" y="131"/>
                  </a:cubicBezTo>
                  <a:cubicBezTo>
                    <a:pt x="807" y="95"/>
                    <a:pt x="807" y="95"/>
                    <a:pt x="807" y="95"/>
                  </a:cubicBezTo>
                  <a:cubicBezTo>
                    <a:pt x="807" y="91"/>
                    <a:pt x="807" y="89"/>
                    <a:pt x="808" y="88"/>
                  </a:cubicBezTo>
                  <a:close/>
                  <a:moveTo>
                    <a:pt x="910" y="88"/>
                  </a:moveTo>
                  <a:cubicBezTo>
                    <a:pt x="912" y="87"/>
                    <a:pt x="914" y="87"/>
                    <a:pt x="918" y="87"/>
                  </a:cubicBezTo>
                  <a:cubicBezTo>
                    <a:pt x="932" y="87"/>
                    <a:pt x="932" y="87"/>
                    <a:pt x="932" y="87"/>
                  </a:cubicBezTo>
                  <a:cubicBezTo>
                    <a:pt x="941" y="87"/>
                    <a:pt x="947" y="87"/>
                    <a:pt x="951" y="88"/>
                  </a:cubicBezTo>
                  <a:cubicBezTo>
                    <a:pt x="954" y="89"/>
                    <a:pt x="956" y="91"/>
                    <a:pt x="957" y="94"/>
                  </a:cubicBezTo>
                  <a:cubicBezTo>
                    <a:pt x="958" y="95"/>
                    <a:pt x="959" y="97"/>
                    <a:pt x="959" y="99"/>
                  </a:cubicBezTo>
                  <a:cubicBezTo>
                    <a:pt x="959" y="101"/>
                    <a:pt x="959" y="101"/>
                    <a:pt x="959" y="101"/>
                  </a:cubicBezTo>
                  <a:cubicBezTo>
                    <a:pt x="959" y="103"/>
                    <a:pt x="959" y="104"/>
                    <a:pt x="960" y="104"/>
                  </a:cubicBezTo>
                  <a:cubicBezTo>
                    <a:pt x="961" y="104"/>
                    <a:pt x="962" y="104"/>
                    <a:pt x="962" y="103"/>
                  </a:cubicBezTo>
                  <a:cubicBezTo>
                    <a:pt x="963" y="102"/>
                    <a:pt x="963" y="100"/>
                    <a:pt x="963" y="96"/>
                  </a:cubicBezTo>
                  <a:cubicBezTo>
                    <a:pt x="964" y="91"/>
                    <a:pt x="964" y="91"/>
                    <a:pt x="964" y="91"/>
                  </a:cubicBezTo>
                  <a:cubicBezTo>
                    <a:pt x="964" y="87"/>
                    <a:pt x="964" y="85"/>
                    <a:pt x="964" y="84"/>
                  </a:cubicBezTo>
                  <a:cubicBezTo>
                    <a:pt x="964" y="83"/>
                    <a:pt x="965" y="82"/>
                    <a:pt x="965" y="82"/>
                  </a:cubicBezTo>
                  <a:cubicBezTo>
                    <a:pt x="965" y="80"/>
                    <a:pt x="964" y="79"/>
                    <a:pt x="962" y="79"/>
                  </a:cubicBezTo>
                  <a:cubicBezTo>
                    <a:pt x="961" y="79"/>
                    <a:pt x="960" y="79"/>
                    <a:pt x="958" y="80"/>
                  </a:cubicBezTo>
                  <a:cubicBezTo>
                    <a:pt x="957" y="80"/>
                    <a:pt x="955" y="80"/>
                    <a:pt x="952" y="80"/>
                  </a:cubicBezTo>
                  <a:cubicBezTo>
                    <a:pt x="939" y="81"/>
                    <a:pt x="939" y="81"/>
                    <a:pt x="939" y="81"/>
                  </a:cubicBezTo>
                  <a:cubicBezTo>
                    <a:pt x="933" y="81"/>
                    <a:pt x="927" y="81"/>
                    <a:pt x="920" y="81"/>
                  </a:cubicBezTo>
                  <a:cubicBezTo>
                    <a:pt x="908" y="81"/>
                    <a:pt x="897" y="81"/>
                    <a:pt x="889" y="80"/>
                  </a:cubicBezTo>
                  <a:cubicBezTo>
                    <a:pt x="886" y="79"/>
                    <a:pt x="884" y="79"/>
                    <a:pt x="883" y="79"/>
                  </a:cubicBezTo>
                  <a:cubicBezTo>
                    <a:pt x="880" y="79"/>
                    <a:pt x="879" y="80"/>
                    <a:pt x="879" y="82"/>
                  </a:cubicBezTo>
                  <a:cubicBezTo>
                    <a:pt x="879" y="83"/>
                    <a:pt x="880" y="83"/>
                    <a:pt x="881" y="83"/>
                  </a:cubicBezTo>
                  <a:cubicBezTo>
                    <a:pt x="887" y="83"/>
                    <a:pt x="891" y="85"/>
                    <a:pt x="892" y="88"/>
                  </a:cubicBezTo>
                  <a:cubicBezTo>
                    <a:pt x="894" y="91"/>
                    <a:pt x="895" y="96"/>
                    <a:pt x="895" y="105"/>
                  </a:cubicBezTo>
                  <a:cubicBezTo>
                    <a:pt x="895" y="180"/>
                    <a:pt x="895" y="180"/>
                    <a:pt x="895" y="180"/>
                  </a:cubicBezTo>
                  <a:cubicBezTo>
                    <a:pt x="895" y="186"/>
                    <a:pt x="895" y="186"/>
                    <a:pt x="895" y="186"/>
                  </a:cubicBezTo>
                  <a:cubicBezTo>
                    <a:pt x="895" y="193"/>
                    <a:pt x="893" y="198"/>
                    <a:pt x="889" y="199"/>
                  </a:cubicBezTo>
                  <a:cubicBezTo>
                    <a:pt x="885" y="200"/>
                    <a:pt x="885" y="200"/>
                    <a:pt x="885" y="200"/>
                  </a:cubicBezTo>
                  <a:cubicBezTo>
                    <a:pt x="884" y="200"/>
                    <a:pt x="883" y="201"/>
                    <a:pt x="883" y="202"/>
                  </a:cubicBezTo>
                  <a:cubicBezTo>
                    <a:pt x="883" y="203"/>
                    <a:pt x="884" y="204"/>
                    <a:pt x="886" y="204"/>
                  </a:cubicBezTo>
                  <a:cubicBezTo>
                    <a:pt x="887" y="204"/>
                    <a:pt x="888" y="204"/>
                    <a:pt x="890" y="203"/>
                  </a:cubicBezTo>
                  <a:cubicBezTo>
                    <a:pt x="895" y="202"/>
                    <a:pt x="902" y="202"/>
                    <a:pt x="913" y="202"/>
                  </a:cubicBezTo>
                  <a:cubicBezTo>
                    <a:pt x="920" y="202"/>
                    <a:pt x="929" y="203"/>
                    <a:pt x="941" y="204"/>
                  </a:cubicBezTo>
                  <a:cubicBezTo>
                    <a:pt x="944" y="204"/>
                    <a:pt x="946" y="204"/>
                    <a:pt x="948" y="204"/>
                  </a:cubicBezTo>
                  <a:cubicBezTo>
                    <a:pt x="956" y="204"/>
                    <a:pt x="962" y="201"/>
                    <a:pt x="968" y="194"/>
                  </a:cubicBezTo>
                  <a:cubicBezTo>
                    <a:pt x="972" y="189"/>
                    <a:pt x="974" y="185"/>
                    <a:pt x="974" y="181"/>
                  </a:cubicBezTo>
                  <a:cubicBezTo>
                    <a:pt x="974" y="179"/>
                    <a:pt x="974" y="178"/>
                    <a:pt x="972" y="178"/>
                  </a:cubicBezTo>
                  <a:cubicBezTo>
                    <a:pt x="972" y="178"/>
                    <a:pt x="971" y="179"/>
                    <a:pt x="970" y="180"/>
                  </a:cubicBezTo>
                  <a:cubicBezTo>
                    <a:pt x="964" y="190"/>
                    <a:pt x="949" y="196"/>
                    <a:pt x="925" y="196"/>
                  </a:cubicBezTo>
                  <a:cubicBezTo>
                    <a:pt x="918" y="196"/>
                    <a:pt x="913" y="195"/>
                    <a:pt x="912" y="194"/>
                  </a:cubicBezTo>
                  <a:cubicBezTo>
                    <a:pt x="910" y="193"/>
                    <a:pt x="909" y="189"/>
                    <a:pt x="909" y="184"/>
                  </a:cubicBezTo>
                  <a:cubicBezTo>
                    <a:pt x="909" y="151"/>
                    <a:pt x="909" y="151"/>
                    <a:pt x="909" y="151"/>
                  </a:cubicBezTo>
                  <a:cubicBezTo>
                    <a:pt x="909" y="149"/>
                    <a:pt x="909" y="149"/>
                    <a:pt x="909" y="149"/>
                  </a:cubicBezTo>
                  <a:cubicBezTo>
                    <a:pt x="909" y="147"/>
                    <a:pt x="909" y="146"/>
                    <a:pt x="910" y="145"/>
                  </a:cubicBezTo>
                  <a:cubicBezTo>
                    <a:pt x="911" y="144"/>
                    <a:pt x="913" y="144"/>
                    <a:pt x="916" y="144"/>
                  </a:cubicBezTo>
                  <a:cubicBezTo>
                    <a:pt x="936" y="144"/>
                    <a:pt x="936" y="144"/>
                    <a:pt x="936" y="144"/>
                  </a:cubicBezTo>
                  <a:cubicBezTo>
                    <a:pt x="941" y="144"/>
                    <a:pt x="945" y="145"/>
                    <a:pt x="947" y="146"/>
                  </a:cubicBezTo>
                  <a:cubicBezTo>
                    <a:pt x="949" y="148"/>
                    <a:pt x="950" y="150"/>
                    <a:pt x="951" y="154"/>
                  </a:cubicBezTo>
                  <a:cubicBezTo>
                    <a:pt x="951" y="157"/>
                    <a:pt x="951" y="157"/>
                    <a:pt x="951" y="157"/>
                  </a:cubicBezTo>
                  <a:cubicBezTo>
                    <a:pt x="952" y="158"/>
                    <a:pt x="952" y="159"/>
                    <a:pt x="954" y="159"/>
                  </a:cubicBezTo>
                  <a:cubicBezTo>
                    <a:pt x="955" y="159"/>
                    <a:pt x="955" y="158"/>
                    <a:pt x="955" y="157"/>
                  </a:cubicBezTo>
                  <a:cubicBezTo>
                    <a:pt x="955" y="156"/>
                    <a:pt x="955" y="155"/>
                    <a:pt x="955" y="154"/>
                  </a:cubicBezTo>
                  <a:cubicBezTo>
                    <a:pt x="955" y="150"/>
                    <a:pt x="955" y="147"/>
                    <a:pt x="955" y="143"/>
                  </a:cubicBezTo>
                  <a:cubicBezTo>
                    <a:pt x="955" y="138"/>
                    <a:pt x="955" y="133"/>
                    <a:pt x="956" y="127"/>
                  </a:cubicBezTo>
                  <a:cubicBezTo>
                    <a:pt x="956" y="127"/>
                    <a:pt x="956" y="126"/>
                    <a:pt x="956" y="125"/>
                  </a:cubicBezTo>
                  <a:cubicBezTo>
                    <a:pt x="956" y="124"/>
                    <a:pt x="955" y="123"/>
                    <a:pt x="954" y="123"/>
                  </a:cubicBezTo>
                  <a:cubicBezTo>
                    <a:pt x="953" y="123"/>
                    <a:pt x="952" y="124"/>
                    <a:pt x="952" y="125"/>
                  </a:cubicBezTo>
                  <a:cubicBezTo>
                    <a:pt x="951" y="129"/>
                    <a:pt x="950" y="132"/>
                    <a:pt x="949" y="133"/>
                  </a:cubicBezTo>
                  <a:cubicBezTo>
                    <a:pt x="948" y="134"/>
                    <a:pt x="946" y="135"/>
                    <a:pt x="943" y="135"/>
                  </a:cubicBezTo>
                  <a:cubicBezTo>
                    <a:pt x="939" y="136"/>
                    <a:pt x="934" y="136"/>
                    <a:pt x="928" y="136"/>
                  </a:cubicBezTo>
                  <a:cubicBezTo>
                    <a:pt x="914" y="136"/>
                    <a:pt x="914" y="136"/>
                    <a:pt x="914" y="136"/>
                  </a:cubicBezTo>
                  <a:cubicBezTo>
                    <a:pt x="912" y="136"/>
                    <a:pt x="910" y="136"/>
                    <a:pt x="910" y="136"/>
                  </a:cubicBezTo>
                  <a:cubicBezTo>
                    <a:pt x="909" y="135"/>
                    <a:pt x="909" y="133"/>
                    <a:pt x="909" y="131"/>
                  </a:cubicBezTo>
                  <a:cubicBezTo>
                    <a:pt x="909" y="95"/>
                    <a:pt x="909" y="95"/>
                    <a:pt x="909" y="95"/>
                  </a:cubicBezTo>
                  <a:cubicBezTo>
                    <a:pt x="909" y="91"/>
                    <a:pt x="909" y="89"/>
                    <a:pt x="910" y="88"/>
                  </a:cubicBezTo>
                  <a:close/>
                  <a:moveTo>
                    <a:pt x="32" y="6"/>
                  </a:moveTo>
                  <a:cubicBezTo>
                    <a:pt x="33" y="5"/>
                    <a:pt x="35" y="5"/>
                    <a:pt x="39" y="5"/>
                  </a:cubicBezTo>
                  <a:cubicBezTo>
                    <a:pt x="42" y="5"/>
                    <a:pt x="44" y="5"/>
                    <a:pt x="46" y="7"/>
                  </a:cubicBezTo>
                  <a:cubicBezTo>
                    <a:pt x="47" y="8"/>
                    <a:pt x="48" y="9"/>
                    <a:pt x="49" y="12"/>
                  </a:cubicBezTo>
                  <a:cubicBezTo>
                    <a:pt x="49" y="13"/>
                    <a:pt x="50" y="13"/>
                    <a:pt x="50" y="13"/>
                  </a:cubicBezTo>
                  <a:cubicBezTo>
                    <a:pt x="51" y="13"/>
                    <a:pt x="51" y="13"/>
                    <a:pt x="51" y="12"/>
                  </a:cubicBezTo>
                  <a:cubicBezTo>
                    <a:pt x="51" y="11"/>
                    <a:pt x="51" y="10"/>
                    <a:pt x="51" y="9"/>
                  </a:cubicBezTo>
                  <a:cubicBezTo>
                    <a:pt x="51" y="7"/>
                    <a:pt x="51" y="6"/>
                    <a:pt x="51" y="6"/>
                  </a:cubicBezTo>
                  <a:cubicBezTo>
                    <a:pt x="50" y="3"/>
                    <a:pt x="50" y="3"/>
                    <a:pt x="50" y="3"/>
                  </a:cubicBezTo>
                  <a:cubicBezTo>
                    <a:pt x="50" y="2"/>
                    <a:pt x="50" y="1"/>
                    <a:pt x="48" y="1"/>
                  </a:cubicBezTo>
                  <a:cubicBezTo>
                    <a:pt x="48" y="1"/>
                    <a:pt x="47" y="1"/>
                    <a:pt x="46" y="1"/>
                  </a:cubicBezTo>
                  <a:cubicBezTo>
                    <a:pt x="39" y="1"/>
                    <a:pt x="32" y="2"/>
                    <a:pt x="26" y="2"/>
                  </a:cubicBezTo>
                  <a:cubicBezTo>
                    <a:pt x="17" y="1"/>
                    <a:pt x="17" y="1"/>
                    <a:pt x="17" y="1"/>
                  </a:cubicBezTo>
                  <a:cubicBezTo>
                    <a:pt x="9" y="1"/>
                    <a:pt x="9" y="1"/>
                    <a:pt x="9" y="1"/>
                  </a:cubicBezTo>
                  <a:cubicBezTo>
                    <a:pt x="7" y="1"/>
                    <a:pt x="5" y="1"/>
                    <a:pt x="4" y="1"/>
                  </a:cubicBezTo>
                  <a:cubicBezTo>
                    <a:pt x="4" y="1"/>
                    <a:pt x="3" y="1"/>
                    <a:pt x="3" y="1"/>
                  </a:cubicBezTo>
                  <a:cubicBezTo>
                    <a:pt x="2" y="1"/>
                    <a:pt x="2" y="2"/>
                    <a:pt x="2" y="3"/>
                  </a:cubicBezTo>
                  <a:cubicBezTo>
                    <a:pt x="1" y="5"/>
                    <a:pt x="1" y="5"/>
                    <a:pt x="1" y="5"/>
                  </a:cubicBezTo>
                  <a:cubicBezTo>
                    <a:pt x="1" y="8"/>
                    <a:pt x="1" y="8"/>
                    <a:pt x="1" y="8"/>
                  </a:cubicBezTo>
                  <a:cubicBezTo>
                    <a:pt x="0" y="12"/>
                    <a:pt x="0" y="12"/>
                    <a:pt x="0" y="12"/>
                  </a:cubicBezTo>
                  <a:cubicBezTo>
                    <a:pt x="0" y="13"/>
                    <a:pt x="0" y="14"/>
                    <a:pt x="0" y="15"/>
                  </a:cubicBezTo>
                  <a:cubicBezTo>
                    <a:pt x="0" y="16"/>
                    <a:pt x="0" y="16"/>
                    <a:pt x="1" y="16"/>
                  </a:cubicBezTo>
                  <a:cubicBezTo>
                    <a:pt x="2" y="16"/>
                    <a:pt x="2" y="16"/>
                    <a:pt x="3" y="14"/>
                  </a:cubicBezTo>
                  <a:cubicBezTo>
                    <a:pt x="3" y="13"/>
                    <a:pt x="3" y="13"/>
                    <a:pt x="3" y="13"/>
                  </a:cubicBezTo>
                  <a:cubicBezTo>
                    <a:pt x="4" y="11"/>
                    <a:pt x="4" y="9"/>
                    <a:pt x="5" y="8"/>
                  </a:cubicBezTo>
                  <a:cubicBezTo>
                    <a:pt x="5" y="7"/>
                    <a:pt x="6" y="7"/>
                    <a:pt x="7" y="6"/>
                  </a:cubicBezTo>
                  <a:cubicBezTo>
                    <a:pt x="9" y="5"/>
                    <a:pt x="13" y="5"/>
                    <a:pt x="18" y="5"/>
                  </a:cubicBezTo>
                  <a:cubicBezTo>
                    <a:pt x="20" y="5"/>
                    <a:pt x="21" y="6"/>
                    <a:pt x="21" y="8"/>
                  </a:cubicBezTo>
                  <a:cubicBezTo>
                    <a:pt x="21" y="43"/>
                    <a:pt x="21" y="43"/>
                    <a:pt x="21" y="43"/>
                  </a:cubicBezTo>
                  <a:cubicBezTo>
                    <a:pt x="21" y="44"/>
                    <a:pt x="21" y="44"/>
                    <a:pt x="21" y="44"/>
                  </a:cubicBezTo>
                  <a:cubicBezTo>
                    <a:pt x="21" y="47"/>
                    <a:pt x="21" y="49"/>
                    <a:pt x="20" y="50"/>
                  </a:cubicBezTo>
                  <a:cubicBezTo>
                    <a:pt x="19" y="51"/>
                    <a:pt x="17" y="52"/>
                    <a:pt x="15" y="52"/>
                  </a:cubicBezTo>
                  <a:cubicBezTo>
                    <a:pt x="14" y="52"/>
                    <a:pt x="14" y="52"/>
                    <a:pt x="14" y="52"/>
                  </a:cubicBezTo>
                  <a:cubicBezTo>
                    <a:pt x="13" y="53"/>
                    <a:pt x="13" y="53"/>
                    <a:pt x="13" y="54"/>
                  </a:cubicBezTo>
                  <a:cubicBezTo>
                    <a:pt x="13" y="54"/>
                    <a:pt x="14" y="55"/>
                    <a:pt x="14" y="55"/>
                  </a:cubicBezTo>
                  <a:cubicBezTo>
                    <a:pt x="15" y="55"/>
                    <a:pt x="15" y="55"/>
                    <a:pt x="16" y="54"/>
                  </a:cubicBezTo>
                  <a:cubicBezTo>
                    <a:pt x="25" y="54"/>
                    <a:pt x="25" y="54"/>
                    <a:pt x="25" y="54"/>
                  </a:cubicBezTo>
                  <a:cubicBezTo>
                    <a:pt x="26" y="54"/>
                    <a:pt x="27" y="54"/>
                    <a:pt x="29" y="54"/>
                  </a:cubicBezTo>
                  <a:cubicBezTo>
                    <a:pt x="29" y="54"/>
                    <a:pt x="30" y="54"/>
                    <a:pt x="30" y="54"/>
                  </a:cubicBezTo>
                  <a:cubicBezTo>
                    <a:pt x="35" y="54"/>
                    <a:pt x="35" y="54"/>
                    <a:pt x="35" y="54"/>
                  </a:cubicBezTo>
                  <a:cubicBezTo>
                    <a:pt x="38" y="54"/>
                    <a:pt x="38" y="54"/>
                    <a:pt x="38" y="54"/>
                  </a:cubicBezTo>
                  <a:cubicBezTo>
                    <a:pt x="39" y="54"/>
                    <a:pt x="39" y="54"/>
                    <a:pt x="39" y="54"/>
                  </a:cubicBezTo>
                  <a:cubicBezTo>
                    <a:pt x="40" y="54"/>
                    <a:pt x="40" y="54"/>
                    <a:pt x="40" y="53"/>
                  </a:cubicBezTo>
                  <a:cubicBezTo>
                    <a:pt x="40" y="53"/>
                    <a:pt x="40" y="52"/>
                    <a:pt x="39" y="52"/>
                  </a:cubicBezTo>
                  <a:cubicBezTo>
                    <a:pt x="36" y="52"/>
                    <a:pt x="33" y="51"/>
                    <a:pt x="32" y="49"/>
                  </a:cubicBezTo>
                  <a:cubicBezTo>
                    <a:pt x="31" y="47"/>
                    <a:pt x="30" y="44"/>
                    <a:pt x="30" y="40"/>
                  </a:cubicBezTo>
                  <a:cubicBezTo>
                    <a:pt x="30" y="10"/>
                    <a:pt x="30" y="10"/>
                    <a:pt x="30" y="10"/>
                  </a:cubicBezTo>
                  <a:cubicBezTo>
                    <a:pt x="30" y="8"/>
                    <a:pt x="31" y="6"/>
                    <a:pt x="32" y="6"/>
                  </a:cubicBezTo>
                  <a:close/>
                  <a:moveTo>
                    <a:pt x="108" y="28"/>
                  </a:moveTo>
                  <a:cubicBezTo>
                    <a:pt x="108" y="29"/>
                    <a:pt x="108" y="31"/>
                    <a:pt x="108" y="33"/>
                  </a:cubicBezTo>
                  <a:cubicBezTo>
                    <a:pt x="108" y="42"/>
                    <a:pt x="108" y="42"/>
                    <a:pt x="108" y="42"/>
                  </a:cubicBezTo>
                  <a:cubicBezTo>
                    <a:pt x="108" y="44"/>
                    <a:pt x="108" y="44"/>
                    <a:pt x="108" y="44"/>
                  </a:cubicBezTo>
                  <a:cubicBezTo>
                    <a:pt x="108" y="46"/>
                    <a:pt x="108" y="48"/>
                    <a:pt x="107" y="50"/>
                  </a:cubicBezTo>
                  <a:cubicBezTo>
                    <a:pt x="106" y="51"/>
                    <a:pt x="105" y="52"/>
                    <a:pt x="103" y="52"/>
                  </a:cubicBezTo>
                  <a:cubicBezTo>
                    <a:pt x="103" y="52"/>
                    <a:pt x="102" y="53"/>
                    <a:pt x="102" y="53"/>
                  </a:cubicBezTo>
                  <a:cubicBezTo>
                    <a:pt x="102" y="54"/>
                    <a:pt x="103" y="54"/>
                    <a:pt x="104" y="54"/>
                  </a:cubicBezTo>
                  <a:cubicBezTo>
                    <a:pt x="104" y="54"/>
                    <a:pt x="105" y="54"/>
                    <a:pt x="107" y="54"/>
                  </a:cubicBezTo>
                  <a:cubicBezTo>
                    <a:pt x="109" y="54"/>
                    <a:pt x="111" y="54"/>
                    <a:pt x="113" y="54"/>
                  </a:cubicBezTo>
                  <a:cubicBezTo>
                    <a:pt x="116" y="54"/>
                    <a:pt x="118" y="54"/>
                    <a:pt x="121" y="54"/>
                  </a:cubicBezTo>
                  <a:cubicBezTo>
                    <a:pt x="123" y="54"/>
                    <a:pt x="124" y="54"/>
                    <a:pt x="124" y="54"/>
                  </a:cubicBezTo>
                  <a:cubicBezTo>
                    <a:pt x="126" y="54"/>
                    <a:pt x="126" y="54"/>
                    <a:pt x="126" y="53"/>
                  </a:cubicBezTo>
                  <a:cubicBezTo>
                    <a:pt x="126" y="53"/>
                    <a:pt x="126" y="52"/>
                    <a:pt x="125" y="52"/>
                  </a:cubicBezTo>
                  <a:cubicBezTo>
                    <a:pt x="122" y="52"/>
                    <a:pt x="120" y="51"/>
                    <a:pt x="119" y="50"/>
                  </a:cubicBezTo>
                  <a:cubicBezTo>
                    <a:pt x="118" y="48"/>
                    <a:pt x="117" y="46"/>
                    <a:pt x="117" y="42"/>
                  </a:cubicBezTo>
                  <a:cubicBezTo>
                    <a:pt x="117" y="9"/>
                    <a:pt x="117" y="9"/>
                    <a:pt x="117" y="9"/>
                  </a:cubicBezTo>
                  <a:cubicBezTo>
                    <a:pt x="117" y="5"/>
                    <a:pt x="119" y="3"/>
                    <a:pt x="122" y="3"/>
                  </a:cubicBezTo>
                  <a:cubicBezTo>
                    <a:pt x="123" y="3"/>
                    <a:pt x="123" y="2"/>
                    <a:pt x="123" y="2"/>
                  </a:cubicBezTo>
                  <a:cubicBezTo>
                    <a:pt x="123" y="1"/>
                    <a:pt x="122" y="1"/>
                    <a:pt x="122" y="1"/>
                  </a:cubicBezTo>
                  <a:cubicBezTo>
                    <a:pt x="121" y="1"/>
                    <a:pt x="119" y="1"/>
                    <a:pt x="117" y="1"/>
                  </a:cubicBezTo>
                  <a:cubicBezTo>
                    <a:pt x="114" y="1"/>
                    <a:pt x="112" y="1"/>
                    <a:pt x="111" y="1"/>
                  </a:cubicBezTo>
                  <a:cubicBezTo>
                    <a:pt x="108" y="1"/>
                    <a:pt x="106" y="1"/>
                    <a:pt x="104" y="1"/>
                  </a:cubicBezTo>
                  <a:cubicBezTo>
                    <a:pt x="103" y="1"/>
                    <a:pt x="102" y="1"/>
                    <a:pt x="101" y="1"/>
                  </a:cubicBezTo>
                  <a:cubicBezTo>
                    <a:pt x="100" y="1"/>
                    <a:pt x="100" y="1"/>
                    <a:pt x="100" y="2"/>
                  </a:cubicBezTo>
                  <a:cubicBezTo>
                    <a:pt x="100" y="2"/>
                    <a:pt x="100" y="3"/>
                    <a:pt x="101" y="3"/>
                  </a:cubicBezTo>
                  <a:cubicBezTo>
                    <a:pt x="103" y="3"/>
                    <a:pt x="103" y="3"/>
                    <a:pt x="103" y="3"/>
                  </a:cubicBezTo>
                  <a:cubicBezTo>
                    <a:pt x="106" y="4"/>
                    <a:pt x="108" y="6"/>
                    <a:pt x="108" y="9"/>
                  </a:cubicBezTo>
                  <a:cubicBezTo>
                    <a:pt x="108" y="18"/>
                    <a:pt x="108" y="18"/>
                    <a:pt x="108" y="18"/>
                  </a:cubicBezTo>
                  <a:cubicBezTo>
                    <a:pt x="108" y="20"/>
                    <a:pt x="108" y="22"/>
                    <a:pt x="108" y="23"/>
                  </a:cubicBezTo>
                  <a:cubicBezTo>
                    <a:pt x="107" y="23"/>
                    <a:pt x="106" y="24"/>
                    <a:pt x="105" y="24"/>
                  </a:cubicBezTo>
                  <a:cubicBezTo>
                    <a:pt x="87" y="24"/>
                    <a:pt x="87" y="24"/>
                    <a:pt x="87" y="24"/>
                  </a:cubicBezTo>
                  <a:cubicBezTo>
                    <a:pt x="85" y="24"/>
                    <a:pt x="83" y="24"/>
                    <a:pt x="83" y="23"/>
                  </a:cubicBezTo>
                  <a:cubicBezTo>
                    <a:pt x="83" y="23"/>
                    <a:pt x="82" y="21"/>
                    <a:pt x="82" y="18"/>
                  </a:cubicBezTo>
                  <a:cubicBezTo>
                    <a:pt x="82" y="9"/>
                    <a:pt x="82" y="9"/>
                    <a:pt x="82" y="9"/>
                  </a:cubicBezTo>
                  <a:cubicBezTo>
                    <a:pt x="82" y="5"/>
                    <a:pt x="84" y="3"/>
                    <a:pt x="87" y="3"/>
                  </a:cubicBezTo>
                  <a:cubicBezTo>
                    <a:pt x="88" y="3"/>
                    <a:pt x="88" y="2"/>
                    <a:pt x="88" y="2"/>
                  </a:cubicBezTo>
                  <a:cubicBezTo>
                    <a:pt x="88" y="1"/>
                    <a:pt x="88" y="1"/>
                    <a:pt x="87" y="1"/>
                  </a:cubicBezTo>
                  <a:cubicBezTo>
                    <a:pt x="86" y="1"/>
                    <a:pt x="84" y="1"/>
                    <a:pt x="82" y="1"/>
                  </a:cubicBezTo>
                  <a:cubicBezTo>
                    <a:pt x="79" y="1"/>
                    <a:pt x="77" y="1"/>
                    <a:pt x="76" y="1"/>
                  </a:cubicBezTo>
                  <a:cubicBezTo>
                    <a:pt x="74" y="1"/>
                    <a:pt x="71" y="1"/>
                    <a:pt x="69" y="1"/>
                  </a:cubicBezTo>
                  <a:cubicBezTo>
                    <a:pt x="68" y="1"/>
                    <a:pt x="67" y="1"/>
                    <a:pt x="66" y="1"/>
                  </a:cubicBezTo>
                  <a:cubicBezTo>
                    <a:pt x="66" y="1"/>
                    <a:pt x="65" y="1"/>
                    <a:pt x="65" y="2"/>
                  </a:cubicBezTo>
                  <a:cubicBezTo>
                    <a:pt x="65" y="2"/>
                    <a:pt x="66" y="3"/>
                    <a:pt x="66" y="3"/>
                  </a:cubicBezTo>
                  <a:cubicBezTo>
                    <a:pt x="69" y="3"/>
                    <a:pt x="71" y="4"/>
                    <a:pt x="72" y="5"/>
                  </a:cubicBezTo>
                  <a:cubicBezTo>
                    <a:pt x="73" y="6"/>
                    <a:pt x="73" y="7"/>
                    <a:pt x="73" y="9"/>
                  </a:cubicBezTo>
                  <a:cubicBezTo>
                    <a:pt x="73" y="42"/>
                    <a:pt x="73" y="42"/>
                    <a:pt x="73" y="42"/>
                  </a:cubicBezTo>
                  <a:cubicBezTo>
                    <a:pt x="73" y="44"/>
                    <a:pt x="73" y="44"/>
                    <a:pt x="73" y="44"/>
                  </a:cubicBezTo>
                  <a:cubicBezTo>
                    <a:pt x="73" y="46"/>
                    <a:pt x="73" y="48"/>
                    <a:pt x="72" y="50"/>
                  </a:cubicBezTo>
                  <a:cubicBezTo>
                    <a:pt x="72" y="51"/>
                    <a:pt x="70" y="52"/>
                    <a:pt x="69" y="52"/>
                  </a:cubicBezTo>
                  <a:cubicBezTo>
                    <a:pt x="68" y="52"/>
                    <a:pt x="68" y="53"/>
                    <a:pt x="68" y="53"/>
                  </a:cubicBezTo>
                  <a:cubicBezTo>
                    <a:pt x="68" y="54"/>
                    <a:pt x="68" y="54"/>
                    <a:pt x="69" y="54"/>
                  </a:cubicBezTo>
                  <a:cubicBezTo>
                    <a:pt x="69" y="54"/>
                    <a:pt x="70" y="54"/>
                    <a:pt x="72" y="54"/>
                  </a:cubicBezTo>
                  <a:cubicBezTo>
                    <a:pt x="74" y="54"/>
                    <a:pt x="77" y="54"/>
                    <a:pt x="78" y="54"/>
                  </a:cubicBezTo>
                  <a:cubicBezTo>
                    <a:pt x="81" y="54"/>
                    <a:pt x="84" y="54"/>
                    <a:pt x="87" y="54"/>
                  </a:cubicBezTo>
                  <a:cubicBezTo>
                    <a:pt x="88" y="54"/>
                    <a:pt x="89" y="54"/>
                    <a:pt x="89" y="54"/>
                  </a:cubicBezTo>
                  <a:cubicBezTo>
                    <a:pt x="91" y="54"/>
                    <a:pt x="91" y="54"/>
                    <a:pt x="91" y="53"/>
                  </a:cubicBezTo>
                  <a:cubicBezTo>
                    <a:pt x="91" y="53"/>
                    <a:pt x="91" y="52"/>
                    <a:pt x="90" y="52"/>
                  </a:cubicBezTo>
                  <a:cubicBezTo>
                    <a:pt x="87" y="52"/>
                    <a:pt x="85" y="51"/>
                    <a:pt x="84" y="50"/>
                  </a:cubicBezTo>
                  <a:cubicBezTo>
                    <a:pt x="83" y="48"/>
                    <a:pt x="82" y="46"/>
                    <a:pt x="82" y="42"/>
                  </a:cubicBezTo>
                  <a:cubicBezTo>
                    <a:pt x="82" y="32"/>
                    <a:pt x="82" y="32"/>
                    <a:pt x="82" y="32"/>
                  </a:cubicBezTo>
                  <a:cubicBezTo>
                    <a:pt x="82" y="30"/>
                    <a:pt x="83" y="29"/>
                    <a:pt x="83" y="28"/>
                  </a:cubicBezTo>
                  <a:cubicBezTo>
                    <a:pt x="83" y="28"/>
                    <a:pt x="85" y="28"/>
                    <a:pt x="86" y="28"/>
                  </a:cubicBezTo>
                  <a:cubicBezTo>
                    <a:pt x="105" y="28"/>
                    <a:pt x="105" y="28"/>
                    <a:pt x="105" y="28"/>
                  </a:cubicBezTo>
                  <a:cubicBezTo>
                    <a:pt x="106" y="28"/>
                    <a:pt x="107" y="28"/>
                    <a:pt x="108" y="28"/>
                  </a:cubicBezTo>
                  <a:close/>
                  <a:moveTo>
                    <a:pt x="157" y="8"/>
                  </a:moveTo>
                  <a:cubicBezTo>
                    <a:pt x="157" y="6"/>
                    <a:pt x="157" y="5"/>
                    <a:pt x="159" y="4"/>
                  </a:cubicBezTo>
                  <a:cubicBezTo>
                    <a:pt x="161" y="4"/>
                    <a:pt x="161" y="4"/>
                    <a:pt x="161" y="4"/>
                  </a:cubicBezTo>
                  <a:cubicBezTo>
                    <a:pt x="166" y="4"/>
                    <a:pt x="166" y="4"/>
                    <a:pt x="166" y="4"/>
                  </a:cubicBezTo>
                  <a:cubicBezTo>
                    <a:pt x="170" y="4"/>
                    <a:pt x="173" y="5"/>
                    <a:pt x="175" y="6"/>
                  </a:cubicBezTo>
                  <a:cubicBezTo>
                    <a:pt x="177" y="7"/>
                    <a:pt x="178" y="9"/>
                    <a:pt x="178" y="11"/>
                  </a:cubicBezTo>
                  <a:cubicBezTo>
                    <a:pt x="178" y="13"/>
                    <a:pt x="178" y="13"/>
                    <a:pt x="179" y="13"/>
                  </a:cubicBezTo>
                  <a:cubicBezTo>
                    <a:pt x="180" y="13"/>
                    <a:pt x="180" y="12"/>
                    <a:pt x="180" y="10"/>
                  </a:cubicBezTo>
                  <a:cubicBezTo>
                    <a:pt x="180" y="9"/>
                    <a:pt x="180" y="8"/>
                    <a:pt x="180" y="5"/>
                  </a:cubicBezTo>
                  <a:cubicBezTo>
                    <a:pt x="180" y="4"/>
                    <a:pt x="180" y="3"/>
                    <a:pt x="180" y="2"/>
                  </a:cubicBezTo>
                  <a:cubicBezTo>
                    <a:pt x="180" y="1"/>
                    <a:pt x="179" y="1"/>
                    <a:pt x="179" y="1"/>
                  </a:cubicBezTo>
                  <a:cubicBezTo>
                    <a:pt x="179" y="1"/>
                    <a:pt x="178" y="1"/>
                    <a:pt x="178" y="1"/>
                  </a:cubicBezTo>
                  <a:cubicBezTo>
                    <a:pt x="176" y="1"/>
                    <a:pt x="171" y="1"/>
                    <a:pt x="163" y="1"/>
                  </a:cubicBezTo>
                  <a:cubicBezTo>
                    <a:pt x="148" y="1"/>
                    <a:pt x="148" y="1"/>
                    <a:pt x="148" y="1"/>
                  </a:cubicBezTo>
                  <a:cubicBezTo>
                    <a:pt x="144" y="1"/>
                    <a:pt x="144" y="1"/>
                    <a:pt x="144" y="1"/>
                  </a:cubicBezTo>
                  <a:cubicBezTo>
                    <a:pt x="143" y="1"/>
                    <a:pt x="142" y="1"/>
                    <a:pt x="142" y="1"/>
                  </a:cubicBezTo>
                  <a:cubicBezTo>
                    <a:pt x="141" y="1"/>
                    <a:pt x="141" y="1"/>
                    <a:pt x="141" y="1"/>
                  </a:cubicBezTo>
                  <a:cubicBezTo>
                    <a:pt x="140" y="1"/>
                    <a:pt x="140" y="1"/>
                    <a:pt x="140" y="2"/>
                  </a:cubicBezTo>
                  <a:cubicBezTo>
                    <a:pt x="140" y="2"/>
                    <a:pt x="140" y="3"/>
                    <a:pt x="141" y="3"/>
                  </a:cubicBezTo>
                  <a:cubicBezTo>
                    <a:pt x="144" y="3"/>
                    <a:pt x="145" y="4"/>
                    <a:pt x="146" y="5"/>
                  </a:cubicBezTo>
                  <a:cubicBezTo>
                    <a:pt x="147" y="6"/>
                    <a:pt x="148" y="8"/>
                    <a:pt x="148" y="11"/>
                  </a:cubicBezTo>
                  <a:cubicBezTo>
                    <a:pt x="148" y="42"/>
                    <a:pt x="148" y="42"/>
                    <a:pt x="148" y="42"/>
                  </a:cubicBezTo>
                  <a:cubicBezTo>
                    <a:pt x="148" y="44"/>
                    <a:pt x="148" y="46"/>
                    <a:pt x="147" y="47"/>
                  </a:cubicBezTo>
                  <a:cubicBezTo>
                    <a:pt x="147" y="49"/>
                    <a:pt x="147" y="50"/>
                    <a:pt x="146" y="51"/>
                  </a:cubicBezTo>
                  <a:cubicBezTo>
                    <a:pt x="146" y="51"/>
                    <a:pt x="145" y="52"/>
                    <a:pt x="143" y="52"/>
                  </a:cubicBezTo>
                  <a:cubicBezTo>
                    <a:pt x="143" y="53"/>
                    <a:pt x="142" y="53"/>
                    <a:pt x="142" y="54"/>
                  </a:cubicBezTo>
                  <a:cubicBezTo>
                    <a:pt x="142" y="54"/>
                    <a:pt x="143" y="54"/>
                    <a:pt x="143" y="54"/>
                  </a:cubicBezTo>
                  <a:cubicBezTo>
                    <a:pt x="144" y="54"/>
                    <a:pt x="145" y="54"/>
                    <a:pt x="146" y="54"/>
                  </a:cubicBezTo>
                  <a:cubicBezTo>
                    <a:pt x="149" y="54"/>
                    <a:pt x="152" y="54"/>
                    <a:pt x="154" y="54"/>
                  </a:cubicBezTo>
                  <a:cubicBezTo>
                    <a:pt x="157" y="54"/>
                    <a:pt x="159" y="54"/>
                    <a:pt x="161" y="54"/>
                  </a:cubicBezTo>
                  <a:cubicBezTo>
                    <a:pt x="165" y="55"/>
                    <a:pt x="165" y="55"/>
                    <a:pt x="165" y="55"/>
                  </a:cubicBezTo>
                  <a:cubicBezTo>
                    <a:pt x="167" y="55"/>
                    <a:pt x="169" y="55"/>
                    <a:pt x="171" y="55"/>
                  </a:cubicBezTo>
                  <a:cubicBezTo>
                    <a:pt x="174" y="55"/>
                    <a:pt x="176" y="54"/>
                    <a:pt x="178" y="54"/>
                  </a:cubicBezTo>
                  <a:cubicBezTo>
                    <a:pt x="179" y="53"/>
                    <a:pt x="181" y="51"/>
                    <a:pt x="182" y="49"/>
                  </a:cubicBezTo>
                  <a:cubicBezTo>
                    <a:pt x="183" y="47"/>
                    <a:pt x="184" y="44"/>
                    <a:pt x="184" y="42"/>
                  </a:cubicBezTo>
                  <a:cubicBezTo>
                    <a:pt x="184" y="42"/>
                    <a:pt x="184" y="41"/>
                    <a:pt x="184" y="41"/>
                  </a:cubicBezTo>
                  <a:cubicBezTo>
                    <a:pt x="184" y="41"/>
                    <a:pt x="183" y="41"/>
                    <a:pt x="183" y="41"/>
                  </a:cubicBezTo>
                  <a:cubicBezTo>
                    <a:pt x="183" y="41"/>
                    <a:pt x="183" y="41"/>
                    <a:pt x="183" y="41"/>
                  </a:cubicBezTo>
                  <a:cubicBezTo>
                    <a:pt x="179" y="48"/>
                    <a:pt x="172" y="51"/>
                    <a:pt x="162" y="51"/>
                  </a:cubicBezTo>
                  <a:cubicBezTo>
                    <a:pt x="161" y="51"/>
                    <a:pt x="160" y="51"/>
                    <a:pt x="159" y="50"/>
                  </a:cubicBezTo>
                  <a:cubicBezTo>
                    <a:pt x="159" y="50"/>
                    <a:pt x="158" y="49"/>
                    <a:pt x="158" y="48"/>
                  </a:cubicBezTo>
                  <a:cubicBezTo>
                    <a:pt x="157" y="46"/>
                    <a:pt x="157" y="44"/>
                    <a:pt x="157" y="40"/>
                  </a:cubicBezTo>
                  <a:cubicBezTo>
                    <a:pt x="157" y="37"/>
                    <a:pt x="157" y="37"/>
                    <a:pt x="157" y="37"/>
                  </a:cubicBezTo>
                  <a:cubicBezTo>
                    <a:pt x="157" y="34"/>
                    <a:pt x="157" y="32"/>
                    <a:pt x="157" y="30"/>
                  </a:cubicBezTo>
                  <a:cubicBezTo>
                    <a:pt x="157" y="29"/>
                    <a:pt x="157" y="28"/>
                    <a:pt x="158" y="28"/>
                  </a:cubicBezTo>
                  <a:cubicBezTo>
                    <a:pt x="158" y="28"/>
                    <a:pt x="159" y="28"/>
                    <a:pt x="160" y="28"/>
                  </a:cubicBezTo>
                  <a:cubicBezTo>
                    <a:pt x="163" y="28"/>
                    <a:pt x="163" y="28"/>
                    <a:pt x="163" y="28"/>
                  </a:cubicBezTo>
                  <a:cubicBezTo>
                    <a:pt x="166" y="28"/>
                    <a:pt x="168" y="28"/>
                    <a:pt x="169" y="28"/>
                  </a:cubicBezTo>
                  <a:cubicBezTo>
                    <a:pt x="170" y="28"/>
                    <a:pt x="170" y="28"/>
                    <a:pt x="171" y="29"/>
                  </a:cubicBezTo>
                  <a:cubicBezTo>
                    <a:pt x="172" y="30"/>
                    <a:pt x="173" y="32"/>
                    <a:pt x="173" y="34"/>
                  </a:cubicBezTo>
                  <a:cubicBezTo>
                    <a:pt x="174" y="35"/>
                    <a:pt x="174" y="36"/>
                    <a:pt x="175" y="36"/>
                  </a:cubicBezTo>
                  <a:cubicBezTo>
                    <a:pt x="175" y="35"/>
                    <a:pt x="175" y="35"/>
                    <a:pt x="175" y="35"/>
                  </a:cubicBezTo>
                  <a:cubicBezTo>
                    <a:pt x="175" y="35"/>
                    <a:pt x="175" y="35"/>
                    <a:pt x="175" y="35"/>
                  </a:cubicBezTo>
                  <a:cubicBezTo>
                    <a:pt x="175" y="33"/>
                    <a:pt x="175" y="33"/>
                    <a:pt x="175" y="33"/>
                  </a:cubicBezTo>
                  <a:cubicBezTo>
                    <a:pt x="175" y="31"/>
                    <a:pt x="175" y="29"/>
                    <a:pt x="175" y="27"/>
                  </a:cubicBezTo>
                  <a:cubicBezTo>
                    <a:pt x="175" y="24"/>
                    <a:pt x="175" y="22"/>
                    <a:pt x="175" y="21"/>
                  </a:cubicBezTo>
                  <a:cubicBezTo>
                    <a:pt x="175" y="21"/>
                    <a:pt x="175" y="20"/>
                    <a:pt x="175" y="20"/>
                  </a:cubicBezTo>
                  <a:cubicBezTo>
                    <a:pt x="175" y="19"/>
                    <a:pt x="175" y="18"/>
                    <a:pt x="175" y="18"/>
                  </a:cubicBezTo>
                  <a:cubicBezTo>
                    <a:pt x="175" y="17"/>
                    <a:pt x="175" y="17"/>
                    <a:pt x="174" y="17"/>
                  </a:cubicBezTo>
                  <a:cubicBezTo>
                    <a:pt x="174" y="17"/>
                    <a:pt x="173" y="17"/>
                    <a:pt x="173" y="18"/>
                  </a:cubicBezTo>
                  <a:cubicBezTo>
                    <a:pt x="172" y="20"/>
                    <a:pt x="172" y="20"/>
                    <a:pt x="172" y="20"/>
                  </a:cubicBezTo>
                  <a:cubicBezTo>
                    <a:pt x="171" y="22"/>
                    <a:pt x="169" y="24"/>
                    <a:pt x="166" y="24"/>
                  </a:cubicBezTo>
                  <a:cubicBezTo>
                    <a:pt x="163" y="24"/>
                    <a:pt x="163" y="24"/>
                    <a:pt x="163" y="24"/>
                  </a:cubicBezTo>
                  <a:cubicBezTo>
                    <a:pt x="161" y="24"/>
                    <a:pt x="161" y="24"/>
                    <a:pt x="161" y="24"/>
                  </a:cubicBezTo>
                  <a:cubicBezTo>
                    <a:pt x="160" y="24"/>
                    <a:pt x="160" y="24"/>
                    <a:pt x="160" y="24"/>
                  </a:cubicBezTo>
                  <a:cubicBezTo>
                    <a:pt x="159" y="24"/>
                    <a:pt x="158" y="24"/>
                    <a:pt x="157" y="23"/>
                  </a:cubicBezTo>
                  <a:cubicBezTo>
                    <a:pt x="157" y="22"/>
                    <a:pt x="157" y="21"/>
                    <a:pt x="157" y="18"/>
                  </a:cubicBezTo>
                  <a:cubicBezTo>
                    <a:pt x="157" y="10"/>
                    <a:pt x="157" y="10"/>
                    <a:pt x="157" y="10"/>
                  </a:cubicBezTo>
                  <a:cubicBezTo>
                    <a:pt x="157" y="8"/>
                    <a:pt x="157" y="8"/>
                    <a:pt x="157" y="8"/>
                  </a:cubicBezTo>
                  <a:close/>
                  <a:moveTo>
                    <a:pt x="270" y="2"/>
                  </a:moveTo>
                  <a:cubicBezTo>
                    <a:pt x="270" y="2"/>
                    <a:pt x="271" y="3"/>
                    <a:pt x="272" y="3"/>
                  </a:cubicBezTo>
                  <a:cubicBezTo>
                    <a:pt x="274" y="3"/>
                    <a:pt x="276" y="3"/>
                    <a:pt x="277" y="5"/>
                  </a:cubicBezTo>
                  <a:cubicBezTo>
                    <a:pt x="279" y="6"/>
                    <a:pt x="279" y="8"/>
                    <a:pt x="280" y="10"/>
                  </a:cubicBezTo>
                  <a:cubicBezTo>
                    <a:pt x="280" y="18"/>
                    <a:pt x="280" y="18"/>
                    <a:pt x="280" y="18"/>
                  </a:cubicBezTo>
                  <a:cubicBezTo>
                    <a:pt x="280" y="21"/>
                    <a:pt x="280" y="21"/>
                    <a:pt x="280" y="21"/>
                  </a:cubicBezTo>
                  <a:cubicBezTo>
                    <a:pt x="280" y="29"/>
                    <a:pt x="279" y="34"/>
                    <a:pt x="278" y="38"/>
                  </a:cubicBezTo>
                  <a:cubicBezTo>
                    <a:pt x="278" y="42"/>
                    <a:pt x="276" y="45"/>
                    <a:pt x="274" y="47"/>
                  </a:cubicBezTo>
                  <a:cubicBezTo>
                    <a:pt x="271" y="50"/>
                    <a:pt x="267" y="51"/>
                    <a:pt x="262" y="51"/>
                  </a:cubicBezTo>
                  <a:cubicBezTo>
                    <a:pt x="257" y="51"/>
                    <a:pt x="253" y="50"/>
                    <a:pt x="250" y="47"/>
                  </a:cubicBezTo>
                  <a:cubicBezTo>
                    <a:pt x="248" y="45"/>
                    <a:pt x="246" y="43"/>
                    <a:pt x="246" y="40"/>
                  </a:cubicBezTo>
                  <a:cubicBezTo>
                    <a:pt x="245" y="37"/>
                    <a:pt x="245" y="33"/>
                    <a:pt x="245" y="27"/>
                  </a:cubicBezTo>
                  <a:cubicBezTo>
                    <a:pt x="245" y="20"/>
                    <a:pt x="245" y="20"/>
                    <a:pt x="245" y="20"/>
                  </a:cubicBezTo>
                  <a:cubicBezTo>
                    <a:pt x="245" y="10"/>
                    <a:pt x="245" y="10"/>
                    <a:pt x="245" y="10"/>
                  </a:cubicBezTo>
                  <a:cubicBezTo>
                    <a:pt x="245" y="7"/>
                    <a:pt x="246" y="6"/>
                    <a:pt x="246" y="5"/>
                  </a:cubicBezTo>
                  <a:cubicBezTo>
                    <a:pt x="247" y="4"/>
                    <a:pt x="248" y="3"/>
                    <a:pt x="249" y="3"/>
                  </a:cubicBezTo>
                  <a:cubicBezTo>
                    <a:pt x="250" y="3"/>
                    <a:pt x="251" y="3"/>
                    <a:pt x="251" y="3"/>
                  </a:cubicBezTo>
                  <a:cubicBezTo>
                    <a:pt x="251" y="2"/>
                    <a:pt x="251" y="2"/>
                    <a:pt x="251" y="2"/>
                  </a:cubicBezTo>
                  <a:cubicBezTo>
                    <a:pt x="251" y="1"/>
                    <a:pt x="251" y="1"/>
                    <a:pt x="249" y="1"/>
                  </a:cubicBezTo>
                  <a:cubicBezTo>
                    <a:pt x="249" y="1"/>
                    <a:pt x="248" y="1"/>
                    <a:pt x="247" y="1"/>
                  </a:cubicBezTo>
                  <a:cubicBezTo>
                    <a:pt x="244" y="1"/>
                    <a:pt x="241" y="1"/>
                    <a:pt x="238" y="1"/>
                  </a:cubicBezTo>
                  <a:cubicBezTo>
                    <a:pt x="236" y="1"/>
                    <a:pt x="234" y="1"/>
                    <a:pt x="231" y="1"/>
                  </a:cubicBezTo>
                  <a:cubicBezTo>
                    <a:pt x="230" y="1"/>
                    <a:pt x="229" y="1"/>
                    <a:pt x="229" y="1"/>
                  </a:cubicBezTo>
                  <a:cubicBezTo>
                    <a:pt x="228" y="1"/>
                    <a:pt x="228" y="1"/>
                    <a:pt x="228" y="2"/>
                  </a:cubicBezTo>
                  <a:cubicBezTo>
                    <a:pt x="228" y="2"/>
                    <a:pt x="228" y="3"/>
                    <a:pt x="229" y="3"/>
                  </a:cubicBezTo>
                  <a:cubicBezTo>
                    <a:pt x="231" y="3"/>
                    <a:pt x="232" y="3"/>
                    <a:pt x="233" y="4"/>
                  </a:cubicBezTo>
                  <a:cubicBezTo>
                    <a:pt x="235" y="5"/>
                    <a:pt x="235" y="5"/>
                    <a:pt x="236" y="6"/>
                  </a:cubicBezTo>
                  <a:cubicBezTo>
                    <a:pt x="236" y="7"/>
                    <a:pt x="236" y="8"/>
                    <a:pt x="236" y="10"/>
                  </a:cubicBezTo>
                  <a:cubicBezTo>
                    <a:pt x="236" y="17"/>
                    <a:pt x="236" y="17"/>
                    <a:pt x="236" y="17"/>
                  </a:cubicBezTo>
                  <a:cubicBezTo>
                    <a:pt x="236" y="32"/>
                    <a:pt x="236" y="32"/>
                    <a:pt x="236" y="32"/>
                  </a:cubicBezTo>
                  <a:cubicBezTo>
                    <a:pt x="236" y="41"/>
                    <a:pt x="238" y="48"/>
                    <a:pt x="243" y="51"/>
                  </a:cubicBezTo>
                  <a:cubicBezTo>
                    <a:pt x="247" y="54"/>
                    <a:pt x="252" y="55"/>
                    <a:pt x="259" y="55"/>
                  </a:cubicBezTo>
                  <a:cubicBezTo>
                    <a:pt x="268" y="55"/>
                    <a:pt x="275" y="52"/>
                    <a:pt x="279" y="46"/>
                  </a:cubicBezTo>
                  <a:cubicBezTo>
                    <a:pt x="280" y="44"/>
                    <a:pt x="281" y="40"/>
                    <a:pt x="282" y="36"/>
                  </a:cubicBezTo>
                  <a:cubicBezTo>
                    <a:pt x="283" y="31"/>
                    <a:pt x="283" y="25"/>
                    <a:pt x="283" y="17"/>
                  </a:cubicBezTo>
                  <a:cubicBezTo>
                    <a:pt x="283" y="13"/>
                    <a:pt x="283" y="13"/>
                    <a:pt x="283" y="13"/>
                  </a:cubicBezTo>
                  <a:cubicBezTo>
                    <a:pt x="283" y="9"/>
                    <a:pt x="283" y="9"/>
                    <a:pt x="283" y="9"/>
                  </a:cubicBezTo>
                  <a:cubicBezTo>
                    <a:pt x="283" y="5"/>
                    <a:pt x="284" y="3"/>
                    <a:pt x="286" y="3"/>
                  </a:cubicBezTo>
                  <a:cubicBezTo>
                    <a:pt x="288" y="3"/>
                    <a:pt x="288" y="3"/>
                    <a:pt x="288" y="3"/>
                  </a:cubicBezTo>
                  <a:cubicBezTo>
                    <a:pt x="288" y="2"/>
                    <a:pt x="289" y="2"/>
                    <a:pt x="289" y="2"/>
                  </a:cubicBezTo>
                  <a:cubicBezTo>
                    <a:pt x="289" y="1"/>
                    <a:pt x="288" y="1"/>
                    <a:pt x="288" y="1"/>
                  </a:cubicBezTo>
                  <a:cubicBezTo>
                    <a:pt x="287" y="1"/>
                    <a:pt x="287" y="1"/>
                    <a:pt x="286" y="1"/>
                  </a:cubicBezTo>
                  <a:cubicBezTo>
                    <a:pt x="285" y="1"/>
                    <a:pt x="284" y="1"/>
                    <a:pt x="283" y="1"/>
                  </a:cubicBezTo>
                  <a:cubicBezTo>
                    <a:pt x="279" y="1"/>
                    <a:pt x="279" y="1"/>
                    <a:pt x="279" y="1"/>
                  </a:cubicBezTo>
                  <a:cubicBezTo>
                    <a:pt x="275" y="1"/>
                    <a:pt x="275" y="1"/>
                    <a:pt x="275" y="1"/>
                  </a:cubicBezTo>
                  <a:cubicBezTo>
                    <a:pt x="273" y="1"/>
                    <a:pt x="272" y="1"/>
                    <a:pt x="272" y="1"/>
                  </a:cubicBezTo>
                  <a:cubicBezTo>
                    <a:pt x="272" y="1"/>
                    <a:pt x="271" y="1"/>
                    <a:pt x="271" y="1"/>
                  </a:cubicBezTo>
                  <a:cubicBezTo>
                    <a:pt x="271" y="1"/>
                    <a:pt x="270" y="1"/>
                    <a:pt x="270" y="2"/>
                  </a:cubicBezTo>
                  <a:cubicBezTo>
                    <a:pt x="270" y="2"/>
                    <a:pt x="270" y="2"/>
                    <a:pt x="270" y="2"/>
                  </a:cubicBezTo>
                  <a:close/>
                  <a:moveTo>
                    <a:pt x="325" y="8"/>
                  </a:moveTo>
                  <a:cubicBezTo>
                    <a:pt x="322" y="4"/>
                    <a:pt x="322" y="4"/>
                    <a:pt x="322" y="4"/>
                  </a:cubicBezTo>
                  <a:cubicBezTo>
                    <a:pt x="321" y="3"/>
                    <a:pt x="320" y="2"/>
                    <a:pt x="320" y="1"/>
                  </a:cubicBezTo>
                  <a:cubicBezTo>
                    <a:pt x="319" y="1"/>
                    <a:pt x="318" y="1"/>
                    <a:pt x="318" y="1"/>
                  </a:cubicBezTo>
                  <a:cubicBezTo>
                    <a:pt x="317" y="1"/>
                    <a:pt x="316" y="1"/>
                    <a:pt x="315" y="1"/>
                  </a:cubicBezTo>
                  <a:cubicBezTo>
                    <a:pt x="313" y="1"/>
                    <a:pt x="311" y="1"/>
                    <a:pt x="309" y="1"/>
                  </a:cubicBezTo>
                  <a:cubicBezTo>
                    <a:pt x="307" y="1"/>
                    <a:pt x="307" y="1"/>
                    <a:pt x="307" y="1"/>
                  </a:cubicBezTo>
                  <a:cubicBezTo>
                    <a:pt x="305" y="1"/>
                    <a:pt x="305" y="1"/>
                    <a:pt x="305" y="1"/>
                  </a:cubicBezTo>
                  <a:cubicBezTo>
                    <a:pt x="304" y="1"/>
                    <a:pt x="303" y="1"/>
                    <a:pt x="303" y="2"/>
                  </a:cubicBezTo>
                  <a:cubicBezTo>
                    <a:pt x="303" y="3"/>
                    <a:pt x="304" y="3"/>
                    <a:pt x="305" y="3"/>
                  </a:cubicBezTo>
                  <a:cubicBezTo>
                    <a:pt x="310" y="4"/>
                    <a:pt x="313" y="8"/>
                    <a:pt x="313" y="16"/>
                  </a:cubicBezTo>
                  <a:cubicBezTo>
                    <a:pt x="313" y="33"/>
                    <a:pt x="313" y="33"/>
                    <a:pt x="313" y="33"/>
                  </a:cubicBezTo>
                  <a:cubicBezTo>
                    <a:pt x="313" y="42"/>
                    <a:pt x="313" y="42"/>
                    <a:pt x="313" y="42"/>
                  </a:cubicBezTo>
                  <a:cubicBezTo>
                    <a:pt x="313" y="45"/>
                    <a:pt x="313" y="47"/>
                    <a:pt x="312" y="49"/>
                  </a:cubicBezTo>
                  <a:cubicBezTo>
                    <a:pt x="311" y="51"/>
                    <a:pt x="310" y="52"/>
                    <a:pt x="308" y="52"/>
                  </a:cubicBezTo>
                  <a:cubicBezTo>
                    <a:pt x="307" y="53"/>
                    <a:pt x="307" y="53"/>
                    <a:pt x="307" y="54"/>
                  </a:cubicBezTo>
                  <a:cubicBezTo>
                    <a:pt x="307" y="54"/>
                    <a:pt x="307" y="55"/>
                    <a:pt x="308" y="55"/>
                  </a:cubicBezTo>
                  <a:cubicBezTo>
                    <a:pt x="308" y="55"/>
                    <a:pt x="309" y="54"/>
                    <a:pt x="310" y="54"/>
                  </a:cubicBezTo>
                  <a:cubicBezTo>
                    <a:pt x="312" y="54"/>
                    <a:pt x="314" y="54"/>
                    <a:pt x="317" y="54"/>
                  </a:cubicBezTo>
                  <a:cubicBezTo>
                    <a:pt x="319" y="54"/>
                    <a:pt x="322" y="54"/>
                    <a:pt x="324" y="54"/>
                  </a:cubicBezTo>
                  <a:cubicBezTo>
                    <a:pt x="325" y="54"/>
                    <a:pt x="325" y="54"/>
                    <a:pt x="325" y="54"/>
                  </a:cubicBezTo>
                  <a:cubicBezTo>
                    <a:pt x="326" y="54"/>
                    <a:pt x="327" y="54"/>
                    <a:pt x="327" y="53"/>
                  </a:cubicBezTo>
                  <a:cubicBezTo>
                    <a:pt x="327" y="53"/>
                    <a:pt x="326" y="52"/>
                    <a:pt x="325" y="52"/>
                  </a:cubicBezTo>
                  <a:cubicBezTo>
                    <a:pt x="321" y="52"/>
                    <a:pt x="319" y="50"/>
                    <a:pt x="318" y="47"/>
                  </a:cubicBezTo>
                  <a:cubicBezTo>
                    <a:pt x="317" y="45"/>
                    <a:pt x="317" y="39"/>
                    <a:pt x="317" y="31"/>
                  </a:cubicBezTo>
                  <a:cubicBezTo>
                    <a:pt x="317" y="16"/>
                    <a:pt x="317" y="16"/>
                    <a:pt x="317" y="16"/>
                  </a:cubicBezTo>
                  <a:cubicBezTo>
                    <a:pt x="317" y="15"/>
                    <a:pt x="317" y="15"/>
                    <a:pt x="317" y="15"/>
                  </a:cubicBezTo>
                  <a:cubicBezTo>
                    <a:pt x="317" y="14"/>
                    <a:pt x="317" y="13"/>
                    <a:pt x="318" y="13"/>
                  </a:cubicBezTo>
                  <a:cubicBezTo>
                    <a:pt x="318" y="13"/>
                    <a:pt x="318" y="14"/>
                    <a:pt x="319" y="14"/>
                  </a:cubicBezTo>
                  <a:cubicBezTo>
                    <a:pt x="354" y="54"/>
                    <a:pt x="354" y="54"/>
                    <a:pt x="354" y="54"/>
                  </a:cubicBezTo>
                  <a:cubicBezTo>
                    <a:pt x="355" y="54"/>
                    <a:pt x="355" y="54"/>
                    <a:pt x="356" y="54"/>
                  </a:cubicBezTo>
                  <a:cubicBezTo>
                    <a:pt x="356" y="54"/>
                    <a:pt x="356" y="54"/>
                    <a:pt x="356" y="53"/>
                  </a:cubicBezTo>
                  <a:cubicBezTo>
                    <a:pt x="356" y="49"/>
                    <a:pt x="356" y="49"/>
                    <a:pt x="356" y="49"/>
                  </a:cubicBezTo>
                  <a:cubicBezTo>
                    <a:pt x="356" y="46"/>
                    <a:pt x="356" y="46"/>
                    <a:pt x="356" y="46"/>
                  </a:cubicBezTo>
                  <a:cubicBezTo>
                    <a:pt x="356" y="41"/>
                    <a:pt x="356" y="41"/>
                    <a:pt x="356" y="41"/>
                  </a:cubicBezTo>
                  <a:cubicBezTo>
                    <a:pt x="356" y="38"/>
                    <a:pt x="356" y="38"/>
                    <a:pt x="356" y="38"/>
                  </a:cubicBezTo>
                  <a:cubicBezTo>
                    <a:pt x="357" y="14"/>
                    <a:pt x="357" y="14"/>
                    <a:pt x="357" y="14"/>
                  </a:cubicBezTo>
                  <a:cubicBezTo>
                    <a:pt x="357" y="12"/>
                    <a:pt x="357" y="12"/>
                    <a:pt x="357" y="12"/>
                  </a:cubicBezTo>
                  <a:cubicBezTo>
                    <a:pt x="357" y="6"/>
                    <a:pt x="359" y="3"/>
                    <a:pt x="362" y="3"/>
                  </a:cubicBezTo>
                  <a:cubicBezTo>
                    <a:pt x="363" y="3"/>
                    <a:pt x="363" y="2"/>
                    <a:pt x="363" y="2"/>
                  </a:cubicBezTo>
                  <a:cubicBezTo>
                    <a:pt x="363" y="1"/>
                    <a:pt x="363" y="1"/>
                    <a:pt x="362" y="1"/>
                  </a:cubicBezTo>
                  <a:cubicBezTo>
                    <a:pt x="362" y="1"/>
                    <a:pt x="361" y="1"/>
                    <a:pt x="361" y="1"/>
                  </a:cubicBezTo>
                  <a:cubicBezTo>
                    <a:pt x="357" y="1"/>
                    <a:pt x="354" y="1"/>
                    <a:pt x="352" y="1"/>
                  </a:cubicBezTo>
                  <a:cubicBezTo>
                    <a:pt x="351" y="1"/>
                    <a:pt x="350" y="1"/>
                    <a:pt x="349" y="1"/>
                  </a:cubicBezTo>
                  <a:cubicBezTo>
                    <a:pt x="347" y="1"/>
                    <a:pt x="345" y="1"/>
                    <a:pt x="344" y="1"/>
                  </a:cubicBezTo>
                  <a:cubicBezTo>
                    <a:pt x="344" y="1"/>
                    <a:pt x="343" y="1"/>
                    <a:pt x="343" y="2"/>
                  </a:cubicBezTo>
                  <a:cubicBezTo>
                    <a:pt x="343" y="2"/>
                    <a:pt x="344" y="3"/>
                    <a:pt x="345" y="3"/>
                  </a:cubicBezTo>
                  <a:cubicBezTo>
                    <a:pt x="348" y="3"/>
                    <a:pt x="351" y="4"/>
                    <a:pt x="352" y="6"/>
                  </a:cubicBezTo>
                  <a:cubicBezTo>
                    <a:pt x="353" y="8"/>
                    <a:pt x="354" y="13"/>
                    <a:pt x="354" y="19"/>
                  </a:cubicBezTo>
                  <a:cubicBezTo>
                    <a:pt x="354" y="24"/>
                    <a:pt x="354" y="29"/>
                    <a:pt x="353" y="35"/>
                  </a:cubicBezTo>
                  <a:cubicBezTo>
                    <a:pt x="353" y="37"/>
                    <a:pt x="353" y="37"/>
                    <a:pt x="352" y="37"/>
                  </a:cubicBezTo>
                  <a:cubicBezTo>
                    <a:pt x="352" y="37"/>
                    <a:pt x="351" y="36"/>
                    <a:pt x="349" y="34"/>
                  </a:cubicBezTo>
                  <a:cubicBezTo>
                    <a:pt x="348" y="33"/>
                    <a:pt x="348" y="33"/>
                    <a:pt x="348" y="33"/>
                  </a:cubicBezTo>
                  <a:cubicBezTo>
                    <a:pt x="327" y="10"/>
                    <a:pt x="327" y="10"/>
                    <a:pt x="327" y="10"/>
                  </a:cubicBezTo>
                  <a:cubicBezTo>
                    <a:pt x="327" y="10"/>
                    <a:pt x="326" y="9"/>
                    <a:pt x="325" y="8"/>
                  </a:cubicBezTo>
                  <a:cubicBezTo>
                    <a:pt x="325" y="8"/>
                    <a:pt x="325" y="8"/>
                    <a:pt x="325" y="8"/>
                  </a:cubicBezTo>
                  <a:close/>
                  <a:moveTo>
                    <a:pt x="396" y="9"/>
                  </a:moveTo>
                  <a:cubicBezTo>
                    <a:pt x="396" y="7"/>
                    <a:pt x="396" y="5"/>
                    <a:pt x="397" y="5"/>
                  </a:cubicBezTo>
                  <a:cubicBezTo>
                    <a:pt x="397" y="4"/>
                    <a:pt x="398" y="3"/>
                    <a:pt x="400" y="3"/>
                  </a:cubicBezTo>
                  <a:cubicBezTo>
                    <a:pt x="401" y="3"/>
                    <a:pt x="401" y="3"/>
                    <a:pt x="401" y="3"/>
                  </a:cubicBezTo>
                  <a:cubicBezTo>
                    <a:pt x="401" y="3"/>
                    <a:pt x="401" y="2"/>
                    <a:pt x="401" y="2"/>
                  </a:cubicBezTo>
                  <a:cubicBezTo>
                    <a:pt x="401" y="1"/>
                    <a:pt x="401" y="1"/>
                    <a:pt x="400" y="1"/>
                  </a:cubicBezTo>
                  <a:cubicBezTo>
                    <a:pt x="399" y="1"/>
                    <a:pt x="397" y="1"/>
                    <a:pt x="394" y="1"/>
                  </a:cubicBezTo>
                  <a:cubicBezTo>
                    <a:pt x="391" y="1"/>
                    <a:pt x="391" y="1"/>
                    <a:pt x="391" y="1"/>
                  </a:cubicBezTo>
                  <a:cubicBezTo>
                    <a:pt x="389" y="1"/>
                    <a:pt x="387" y="2"/>
                    <a:pt x="386" y="2"/>
                  </a:cubicBezTo>
                  <a:cubicBezTo>
                    <a:pt x="383" y="2"/>
                    <a:pt x="382" y="1"/>
                    <a:pt x="381" y="1"/>
                  </a:cubicBezTo>
                  <a:cubicBezTo>
                    <a:pt x="380" y="1"/>
                    <a:pt x="379" y="1"/>
                    <a:pt x="379" y="1"/>
                  </a:cubicBezTo>
                  <a:cubicBezTo>
                    <a:pt x="378" y="1"/>
                    <a:pt x="378" y="1"/>
                    <a:pt x="378" y="2"/>
                  </a:cubicBezTo>
                  <a:cubicBezTo>
                    <a:pt x="378" y="2"/>
                    <a:pt x="378" y="3"/>
                    <a:pt x="378" y="3"/>
                  </a:cubicBezTo>
                  <a:cubicBezTo>
                    <a:pt x="379" y="3"/>
                    <a:pt x="380" y="3"/>
                    <a:pt x="381" y="4"/>
                  </a:cubicBezTo>
                  <a:cubicBezTo>
                    <a:pt x="383" y="4"/>
                    <a:pt x="385" y="5"/>
                    <a:pt x="386" y="6"/>
                  </a:cubicBezTo>
                  <a:cubicBezTo>
                    <a:pt x="386" y="7"/>
                    <a:pt x="387" y="8"/>
                    <a:pt x="387" y="11"/>
                  </a:cubicBezTo>
                  <a:cubicBezTo>
                    <a:pt x="387" y="42"/>
                    <a:pt x="387" y="42"/>
                    <a:pt x="387" y="42"/>
                  </a:cubicBezTo>
                  <a:cubicBezTo>
                    <a:pt x="387" y="45"/>
                    <a:pt x="387" y="45"/>
                    <a:pt x="387" y="45"/>
                  </a:cubicBezTo>
                  <a:cubicBezTo>
                    <a:pt x="387" y="47"/>
                    <a:pt x="386" y="49"/>
                    <a:pt x="386" y="50"/>
                  </a:cubicBezTo>
                  <a:cubicBezTo>
                    <a:pt x="385" y="51"/>
                    <a:pt x="384" y="52"/>
                    <a:pt x="382" y="52"/>
                  </a:cubicBezTo>
                  <a:cubicBezTo>
                    <a:pt x="381" y="53"/>
                    <a:pt x="381" y="53"/>
                    <a:pt x="381" y="53"/>
                  </a:cubicBezTo>
                  <a:cubicBezTo>
                    <a:pt x="381" y="54"/>
                    <a:pt x="381" y="54"/>
                    <a:pt x="381" y="54"/>
                  </a:cubicBezTo>
                  <a:cubicBezTo>
                    <a:pt x="381" y="54"/>
                    <a:pt x="382" y="54"/>
                    <a:pt x="382" y="54"/>
                  </a:cubicBezTo>
                  <a:cubicBezTo>
                    <a:pt x="383" y="54"/>
                    <a:pt x="384" y="54"/>
                    <a:pt x="385" y="54"/>
                  </a:cubicBezTo>
                  <a:cubicBezTo>
                    <a:pt x="386" y="54"/>
                    <a:pt x="389" y="54"/>
                    <a:pt x="391" y="54"/>
                  </a:cubicBezTo>
                  <a:cubicBezTo>
                    <a:pt x="393" y="54"/>
                    <a:pt x="396" y="54"/>
                    <a:pt x="399" y="54"/>
                  </a:cubicBezTo>
                  <a:cubicBezTo>
                    <a:pt x="401" y="54"/>
                    <a:pt x="402" y="54"/>
                    <a:pt x="402" y="54"/>
                  </a:cubicBezTo>
                  <a:cubicBezTo>
                    <a:pt x="404" y="54"/>
                    <a:pt x="405" y="54"/>
                    <a:pt x="405" y="53"/>
                  </a:cubicBezTo>
                  <a:cubicBezTo>
                    <a:pt x="405" y="53"/>
                    <a:pt x="404" y="52"/>
                    <a:pt x="403" y="52"/>
                  </a:cubicBezTo>
                  <a:cubicBezTo>
                    <a:pt x="401" y="52"/>
                    <a:pt x="400" y="52"/>
                    <a:pt x="398" y="51"/>
                  </a:cubicBezTo>
                  <a:cubicBezTo>
                    <a:pt x="397" y="49"/>
                    <a:pt x="396" y="48"/>
                    <a:pt x="396" y="46"/>
                  </a:cubicBezTo>
                  <a:cubicBezTo>
                    <a:pt x="396" y="42"/>
                    <a:pt x="396" y="42"/>
                    <a:pt x="396" y="42"/>
                  </a:cubicBezTo>
                  <a:cubicBezTo>
                    <a:pt x="396" y="9"/>
                    <a:pt x="396" y="9"/>
                    <a:pt x="396" y="9"/>
                  </a:cubicBezTo>
                  <a:close/>
                  <a:moveTo>
                    <a:pt x="434" y="6"/>
                  </a:moveTo>
                  <a:cubicBezTo>
                    <a:pt x="434" y="4"/>
                    <a:pt x="435" y="3"/>
                    <a:pt x="437" y="3"/>
                  </a:cubicBezTo>
                  <a:cubicBezTo>
                    <a:pt x="438" y="3"/>
                    <a:pt x="438" y="2"/>
                    <a:pt x="438" y="2"/>
                  </a:cubicBezTo>
                  <a:cubicBezTo>
                    <a:pt x="438" y="1"/>
                    <a:pt x="438" y="1"/>
                    <a:pt x="437" y="1"/>
                  </a:cubicBezTo>
                  <a:cubicBezTo>
                    <a:pt x="437" y="1"/>
                    <a:pt x="436" y="1"/>
                    <a:pt x="434" y="1"/>
                  </a:cubicBezTo>
                  <a:cubicBezTo>
                    <a:pt x="430" y="1"/>
                    <a:pt x="430" y="1"/>
                    <a:pt x="430" y="1"/>
                  </a:cubicBezTo>
                  <a:cubicBezTo>
                    <a:pt x="423" y="1"/>
                    <a:pt x="423" y="1"/>
                    <a:pt x="423" y="1"/>
                  </a:cubicBezTo>
                  <a:cubicBezTo>
                    <a:pt x="422" y="1"/>
                    <a:pt x="420" y="1"/>
                    <a:pt x="419" y="1"/>
                  </a:cubicBezTo>
                  <a:cubicBezTo>
                    <a:pt x="418" y="1"/>
                    <a:pt x="418" y="1"/>
                    <a:pt x="418" y="1"/>
                  </a:cubicBezTo>
                  <a:cubicBezTo>
                    <a:pt x="417" y="1"/>
                    <a:pt x="417" y="1"/>
                    <a:pt x="417" y="2"/>
                  </a:cubicBezTo>
                  <a:cubicBezTo>
                    <a:pt x="417" y="2"/>
                    <a:pt x="417" y="3"/>
                    <a:pt x="418" y="3"/>
                  </a:cubicBezTo>
                  <a:cubicBezTo>
                    <a:pt x="420" y="3"/>
                    <a:pt x="421" y="4"/>
                    <a:pt x="422" y="6"/>
                  </a:cubicBezTo>
                  <a:cubicBezTo>
                    <a:pt x="423" y="7"/>
                    <a:pt x="425" y="10"/>
                    <a:pt x="427" y="15"/>
                  </a:cubicBezTo>
                  <a:cubicBezTo>
                    <a:pt x="428" y="19"/>
                    <a:pt x="430" y="24"/>
                    <a:pt x="432" y="29"/>
                  </a:cubicBezTo>
                  <a:cubicBezTo>
                    <a:pt x="442" y="50"/>
                    <a:pt x="442" y="50"/>
                    <a:pt x="442" y="50"/>
                  </a:cubicBezTo>
                  <a:cubicBezTo>
                    <a:pt x="442" y="52"/>
                    <a:pt x="442" y="52"/>
                    <a:pt x="442" y="52"/>
                  </a:cubicBezTo>
                  <a:cubicBezTo>
                    <a:pt x="443" y="54"/>
                    <a:pt x="443" y="54"/>
                    <a:pt x="443" y="54"/>
                  </a:cubicBezTo>
                  <a:cubicBezTo>
                    <a:pt x="444" y="55"/>
                    <a:pt x="444" y="55"/>
                    <a:pt x="445" y="55"/>
                  </a:cubicBezTo>
                  <a:cubicBezTo>
                    <a:pt x="445" y="55"/>
                    <a:pt x="446" y="55"/>
                    <a:pt x="446" y="53"/>
                  </a:cubicBezTo>
                  <a:cubicBezTo>
                    <a:pt x="447" y="53"/>
                    <a:pt x="447" y="51"/>
                    <a:pt x="449" y="48"/>
                  </a:cubicBezTo>
                  <a:cubicBezTo>
                    <a:pt x="449" y="48"/>
                    <a:pt x="450" y="46"/>
                    <a:pt x="452" y="41"/>
                  </a:cubicBezTo>
                  <a:cubicBezTo>
                    <a:pt x="459" y="26"/>
                    <a:pt x="459" y="26"/>
                    <a:pt x="459" y="26"/>
                  </a:cubicBezTo>
                  <a:cubicBezTo>
                    <a:pt x="465" y="13"/>
                    <a:pt x="465" y="13"/>
                    <a:pt x="465" y="13"/>
                  </a:cubicBezTo>
                  <a:cubicBezTo>
                    <a:pt x="466" y="9"/>
                    <a:pt x="468" y="6"/>
                    <a:pt x="469" y="5"/>
                  </a:cubicBezTo>
                  <a:cubicBezTo>
                    <a:pt x="470" y="4"/>
                    <a:pt x="471" y="3"/>
                    <a:pt x="472" y="3"/>
                  </a:cubicBezTo>
                  <a:cubicBezTo>
                    <a:pt x="473" y="2"/>
                    <a:pt x="474" y="2"/>
                    <a:pt x="474" y="1"/>
                  </a:cubicBezTo>
                  <a:cubicBezTo>
                    <a:pt x="474" y="1"/>
                    <a:pt x="473" y="0"/>
                    <a:pt x="473" y="0"/>
                  </a:cubicBezTo>
                  <a:cubicBezTo>
                    <a:pt x="473" y="0"/>
                    <a:pt x="472" y="1"/>
                    <a:pt x="471" y="1"/>
                  </a:cubicBezTo>
                  <a:cubicBezTo>
                    <a:pt x="470" y="1"/>
                    <a:pt x="468" y="1"/>
                    <a:pt x="465" y="1"/>
                  </a:cubicBezTo>
                  <a:cubicBezTo>
                    <a:pt x="464" y="1"/>
                    <a:pt x="463" y="1"/>
                    <a:pt x="461" y="1"/>
                  </a:cubicBezTo>
                  <a:cubicBezTo>
                    <a:pt x="457" y="1"/>
                    <a:pt x="457" y="1"/>
                    <a:pt x="457" y="1"/>
                  </a:cubicBezTo>
                  <a:cubicBezTo>
                    <a:pt x="456" y="1"/>
                    <a:pt x="455" y="1"/>
                    <a:pt x="455" y="1"/>
                  </a:cubicBezTo>
                  <a:cubicBezTo>
                    <a:pt x="454" y="1"/>
                    <a:pt x="454" y="1"/>
                    <a:pt x="454" y="2"/>
                  </a:cubicBezTo>
                  <a:cubicBezTo>
                    <a:pt x="454" y="2"/>
                    <a:pt x="455" y="2"/>
                    <a:pt x="455" y="3"/>
                  </a:cubicBezTo>
                  <a:cubicBezTo>
                    <a:pt x="458" y="3"/>
                    <a:pt x="459" y="4"/>
                    <a:pt x="460" y="5"/>
                  </a:cubicBezTo>
                  <a:cubicBezTo>
                    <a:pt x="461" y="6"/>
                    <a:pt x="462" y="7"/>
                    <a:pt x="462" y="9"/>
                  </a:cubicBezTo>
                  <a:cubicBezTo>
                    <a:pt x="462" y="11"/>
                    <a:pt x="461" y="16"/>
                    <a:pt x="458" y="22"/>
                  </a:cubicBezTo>
                  <a:cubicBezTo>
                    <a:pt x="449" y="42"/>
                    <a:pt x="449" y="42"/>
                    <a:pt x="449" y="42"/>
                  </a:cubicBezTo>
                  <a:cubicBezTo>
                    <a:pt x="449" y="42"/>
                    <a:pt x="448" y="43"/>
                    <a:pt x="448" y="43"/>
                  </a:cubicBezTo>
                  <a:cubicBezTo>
                    <a:pt x="448" y="43"/>
                    <a:pt x="447" y="42"/>
                    <a:pt x="447" y="41"/>
                  </a:cubicBezTo>
                  <a:cubicBezTo>
                    <a:pt x="438" y="20"/>
                    <a:pt x="438" y="20"/>
                    <a:pt x="438" y="20"/>
                  </a:cubicBezTo>
                  <a:cubicBezTo>
                    <a:pt x="435" y="13"/>
                    <a:pt x="434" y="9"/>
                    <a:pt x="434" y="6"/>
                  </a:cubicBezTo>
                  <a:cubicBezTo>
                    <a:pt x="434" y="6"/>
                    <a:pt x="434" y="6"/>
                    <a:pt x="434" y="6"/>
                  </a:cubicBezTo>
                  <a:close/>
                  <a:moveTo>
                    <a:pt x="505" y="8"/>
                  </a:moveTo>
                  <a:cubicBezTo>
                    <a:pt x="505" y="6"/>
                    <a:pt x="505" y="5"/>
                    <a:pt x="507" y="4"/>
                  </a:cubicBezTo>
                  <a:cubicBezTo>
                    <a:pt x="509" y="4"/>
                    <a:pt x="509" y="4"/>
                    <a:pt x="509" y="4"/>
                  </a:cubicBezTo>
                  <a:cubicBezTo>
                    <a:pt x="514" y="4"/>
                    <a:pt x="514" y="4"/>
                    <a:pt x="514" y="4"/>
                  </a:cubicBezTo>
                  <a:cubicBezTo>
                    <a:pt x="518" y="4"/>
                    <a:pt x="521" y="5"/>
                    <a:pt x="523" y="6"/>
                  </a:cubicBezTo>
                  <a:cubicBezTo>
                    <a:pt x="525" y="7"/>
                    <a:pt x="526" y="9"/>
                    <a:pt x="526" y="11"/>
                  </a:cubicBezTo>
                  <a:cubicBezTo>
                    <a:pt x="526" y="13"/>
                    <a:pt x="526" y="13"/>
                    <a:pt x="527" y="13"/>
                  </a:cubicBezTo>
                  <a:cubicBezTo>
                    <a:pt x="528" y="13"/>
                    <a:pt x="528" y="12"/>
                    <a:pt x="528" y="10"/>
                  </a:cubicBezTo>
                  <a:cubicBezTo>
                    <a:pt x="528" y="9"/>
                    <a:pt x="528" y="8"/>
                    <a:pt x="528" y="5"/>
                  </a:cubicBezTo>
                  <a:cubicBezTo>
                    <a:pt x="528" y="4"/>
                    <a:pt x="528" y="3"/>
                    <a:pt x="528" y="2"/>
                  </a:cubicBezTo>
                  <a:cubicBezTo>
                    <a:pt x="528" y="1"/>
                    <a:pt x="527" y="1"/>
                    <a:pt x="527" y="1"/>
                  </a:cubicBezTo>
                  <a:cubicBezTo>
                    <a:pt x="527" y="1"/>
                    <a:pt x="526" y="1"/>
                    <a:pt x="526" y="1"/>
                  </a:cubicBezTo>
                  <a:cubicBezTo>
                    <a:pt x="524" y="1"/>
                    <a:pt x="519" y="1"/>
                    <a:pt x="510" y="1"/>
                  </a:cubicBezTo>
                  <a:cubicBezTo>
                    <a:pt x="496" y="1"/>
                    <a:pt x="496" y="1"/>
                    <a:pt x="496" y="1"/>
                  </a:cubicBezTo>
                  <a:cubicBezTo>
                    <a:pt x="492" y="1"/>
                    <a:pt x="492" y="1"/>
                    <a:pt x="492" y="1"/>
                  </a:cubicBezTo>
                  <a:cubicBezTo>
                    <a:pt x="491" y="1"/>
                    <a:pt x="490" y="1"/>
                    <a:pt x="490" y="1"/>
                  </a:cubicBezTo>
                  <a:cubicBezTo>
                    <a:pt x="489" y="1"/>
                    <a:pt x="489" y="1"/>
                    <a:pt x="489" y="1"/>
                  </a:cubicBezTo>
                  <a:cubicBezTo>
                    <a:pt x="488" y="1"/>
                    <a:pt x="487" y="1"/>
                    <a:pt x="487" y="2"/>
                  </a:cubicBezTo>
                  <a:cubicBezTo>
                    <a:pt x="487" y="2"/>
                    <a:pt x="488" y="3"/>
                    <a:pt x="489" y="3"/>
                  </a:cubicBezTo>
                  <a:cubicBezTo>
                    <a:pt x="491" y="3"/>
                    <a:pt x="493" y="4"/>
                    <a:pt x="494" y="5"/>
                  </a:cubicBezTo>
                  <a:cubicBezTo>
                    <a:pt x="495" y="6"/>
                    <a:pt x="496" y="8"/>
                    <a:pt x="496" y="11"/>
                  </a:cubicBezTo>
                  <a:cubicBezTo>
                    <a:pt x="496" y="42"/>
                    <a:pt x="496" y="42"/>
                    <a:pt x="496" y="42"/>
                  </a:cubicBezTo>
                  <a:cubicBezTo>
                    <a:pt x="496" y="44"/>
                    <a:pt x="496" y="46"/>
                    <a:pt x="495" y="47"/>
                  </a:cubicBezTo>
                  <a:cubicBezTo>
                    <a:pt x="495" y="49"/>
                    <a:pt x="495" y="50"/>
                    <a:pt x="494" y="51"/>
                  </a:cubicBezTo>
                  <a:cubicBezTo>
                    <a:pt x="494" y="51"/>
                    <a:pt x="493" y="52"/>
                    <a:pt x="491" y="52"/>
                  </a:cubicBezTo>
                  <a:cubicBezTo>
                    <a:pt x="491" y="53"/>
                    <a:pt x="490" y="53"/>
                    <a:pt x="490" y="54"/>
                  </a:cubicBezTo>
                  <a:cubicBezTo>
                    <a:pt x="490" y="54"/>
                    <a:pt x="491" y="54"/>
                    <a:pt x="491" y="54"/>
                  </a:cubicBezTo>
                  <a:cubicBezTo>
                    <a:pt x="492" y="54"/>
                    <a:pt x="493" y="54"/>
                    <a:pt x="494" y="54"/>
                  </a:cubicBezTo>
                  <a:cubicBezTo>
                    <a:pt x="497" y="54"/>
                    <a:pt x="500" y="54"/>
                    <a:pt x="502" y="54"/>
                  </a:cubicBezTo>
                  <a:cubicBezTo>
                    <a:pt x="505" y="54"/>
                    <a:pt x="507" y="54"/>
                    <a:pt x="509" y="54"/>
                  </a:cubicBezTo>
                  <a:cubicBezTo>
                    <a:pt x="513" y="55"/>
                    <a:pt x="513" y="55"/>
                    <a:pt x="513" y="55"/>
                  </a:cubicBezTo>
                  <a:cubicBezTo>
                    <a:pt x="515" y="55"/>
                    <a:pt x="517" y="55"/>
                    <a:pt x="519" y="55"/>
                  </a:cubicBezTo>
                  <a:cubicBezTo>
                    <a:pt x="522" y="55"/>
                    <a:pt x="524" y="54"/>
                    <a:pt x="526" y="54"/>
                  </a:cubicBezTo>
                  <a:cubicBezTo>
                    <a:pt x="527" y="53"/>
                    <a:pt x="529" y="51"/>
                    <a:pt x="530" y="49"/>
                  </a:cubicBezTo>
                  <a:cubicBezTo>
                    <a:pt x="531" y="47"/>
                    <a:pt x="532" y="44"/>
                    <a:pt x="532" y="42"/>
                  </a:cubicBezTo>
                  <a:cubicBezTo>
                    <a:pt x="532" y="42"/>
                    <a:pt x="532" y="41"/>
                    <a:pt x="532" y="41"/>
                  </a:cubicBezTo>
                  <a:cubicBezTo>
                    <a:pt x="532" y="41"/>
                    <a:pt x="531" y="41"/>
                    <a:pt x="531" y="41"/>
                  </a:cubicBezTo>
                  <a:cubicBezTo>
                    <a:pt x="531" y="41"/>
                    <a:pt x="531" y="41"/>
                    <a:pt x="531" y="41"/>
                  </a:cubicBezTo>
                  <a:cubicBezTo>
                    <a:pt x="527" y="48"/>
                    <a:pt x="520" y="51"/>
                    <a:pt x="510" y="51"/>
                  </a:cubicBezTo>
                  <a:cubicBezTo>
                    <a:pt x="509" y="51"/>
                    <a:pt x="508" y="51"/>
                    <a:pt x="507" y="50"/>
                  </a:cubicBezTo>
                  <a:cubicBezTo>
                    <a:pt x="507" y="50"/>
                    <a:pt x="506" y="49"/>
                    <a:pt x="506" y="48"/>
                  </a:cubicBezTo>
                  <a:cubicBezTo>
                    <a:pt x="505" y="46"/>
                    <a:pt x="505" y="44"/>
                    <a:pt x="505" y="40"/>
                  </a:cubicBezTo>
                  <a:cubicBezTo>
                    <a:pt x="505" y="37"/>
                    <a:pt x="505" y="37"/>
                    <a:pt x="505" y="37"/>
                  </a:cubicBezTo>
                  <a:cubicBezTo>
                    <a:pt x="505" y="34"/>
                    <a:pt x="505" y="32"/>
                    <a:pt x="505" y="30"/>
                  </a:cubicBezTo>
                  <a:cubicBezTo>
                    <a:pt x="505" y="29"/>
                    <a:pt x="505" y="28"/>
                    <a:pt x="506" y="28"/>
                  </a:cubicBezTo>
                  <a:cubicBezTo>
                    <a:pt x="506" y="28"/>
                    <a:pt x="507" y="28"/>
                    <a:pt x="508" y="28"/>
                  </a:cubicBezTo>
                  <a:cubicBezTo>
                    <a:pt x="511" y="28"/>
                    <a:pt x="511" y="28"/>
                    <a:pt x="511" y="28"/>
                  </a:cubicBezTo>
                  <a:cubicBezTo>
                    <a:pt x="514" y="28"/>
                    <a:pt x="516" y="28"/>
                    <a:pt x="517" y="28"/>
                  </a:cubicBezTo>
                  <a:cubicBezTo>
                    <a:pt x="518" y="28"/>
                    <a:pt x="518" y="28"/>
                    <a:pt x="519" y="29"/>
                  </a:cubicBezTo>
                  <a:cubicBezTo>
                    <a:pt x="520" y="30"/>
                    <a:pt x="521" y="32"/>
                    <a:pt x="521" y="34"/>
                  </a:cubicBezTo>
                  <a:cubicBezTo>
                    <a:pt x="522" y="35"/>
                    <a:pt x="522" y="36"/>
                    <a:pt x="523" y="36"/>
                  </a:cubicBezTo>
                  <a:cubicBezTo>
                    <a:pt x="523" y="35"/>
                    <a:pt x="523" y="35"/>
                    <a:pt x="523" y="35"/>
                  </a:cubicBezTo>
                  <a:cubicBezTo>
                    <a:pt x="523" y="35"/>
                    <a:pt x="523" y="35"/>
                    <a:pt x="523" y="35"/>
                  </a:cubicBezTo>
                  <a:cubicBezTo>
                    <a:pt x="523" y="33"/>
                    <a:pt x="523" y="33"/>
                    <a:pt x="523" y="33"/>
                  </a:cubicBezTo>
                  <a:cubicBezTo>
                    <a:pt x="523" y="31"/>
                    <a:pt x="523" y="29"/>
                    <a:pt x="523" y="27"/>
                  </a:cubicBezTo>
                  <a:cubicBezTo>
                    <a:pt x="523" y="24"/>
                    <a:pt x="523" y="22"/>
                    <a:pt x="523" y="21"/>
                  </a:cubicBezTo>
                  <a:cubicBezTo>
                    <a:pt x="523" y="21"/>
                    <a:pt x="523" y="20"/>
                    <a:pt x="523" y="20"/>
                  </a:cubicBezTo>
                  <a:cubicBezTo>
                    <a:pt x="523" y="19"/>
                    <a:pt x="523" y="18"/>
                    <a:pt x="523" y="18"/>
                  </a:cubicBezTo>
                  <a:cubicBezTo>
                    <a:pt x="523" y="17"/>
                    <a:pt x="523" y="17"/>
                    <a:pt x="522" y="17"/>
                  </a:cubicBezTo>
                  <a:cubicBezTo>
                    <a:pt x="521" y="17"/>
                    <a:pt x="521" y="17"/>
                    <a:pt x="521" y="18"/>
                  </a:cubicBezTo>
                  <a:cubicBezTo>
                    <a:pt x="520" y="20"/>
                    <a:pt x="520" y="20"/>
                    <a:pt x="520" y="20"/>
                  </a:cubicBezTo>
                  <a:cubicBezTo>
                    <a:pt x="519" y="22"/>
                    <a:pt x="517" y="24"/>
                    <a:pt x="514" y="24"/>
                  </a:cubicBezTo>
                  <a:cubicBezTo>
                    <a:pt x="511" y="24"/>
                    <a:pt x="511" y="24"/>
                    <a:pt x="511" y="24"/>
                  </a:cubicBezTo>
                  <a:cubicBezTo>
                    <a:pt x="509" y="24"/>
                    <a:pt x="509" y="24"/>
                    <a:pt x="509" y="24"/>
                  </a:cubicBezTo>
                  <a:cubicBezTo>
                    <a:pt x="508" y="24"/>
                    <a:pt x="508" y="24"/>
                    <a:pt x="508" y="24"/>
                  </a:cubicBezTo>
                  <a:cubicBezTo>
                    <a:pt x="506" y="24"/>
                    <a:pt x="506" y="24"/>
                    <a:pt x="505" y="23"/>
                  </a:cubicBezTo>
                  <a:cubicBezTo>
                    <a:pt x="505" y="22"/>
                    <a:pt x="505" y="21"/>
                    <a:pt x="505" y="18"/>
                  </a:cubicBezTo>
                  <a:cubicBezTo>
                    <a:pt x="505" y="10"/>
                    <a:pt x="505" y="10"/>
                    <a:pt x="505" y="10"/>
                  </a:cubicBezTo>
                  <a:cubicBezTo>
                    <a:pt x="505" y="8"/>
                    <a:pt x="505" y="8"/>
                    <a:pt x="505" y="8"/>
                  </a:cubicBezTo>
                  <a:close/>
                  <a:moveTo>
                    <a:pt x="563" y="31"/>
                  </a:moveTo>
                  <a:cubicBezTo>
                    <a:pt x="563" y="30"/>
                    <a:pt x="563" y="29"/>
                    <a:pt x="563" y="29"/>
                  </a:cubicBezTo>
                  <a:cubicBezTo>
                    <a:pt x="565" y="29"/>
                    <a:pt x="565" y="29"/>
                    <a:pt x="565" y="29"/>
                  </a:cubicBezTo>
                  <a:cubicBezTo>
                    <a:pt x="567" y="29"/>
                    <a:pt x="567" y="29"/>
                    <a:pt x="567" y="29"/>
                  </a:cubicBezTo>
                  <a:cubicBezTo>
                    <a:pt x="569" y="29"/>
                    <a:pt x="571" y="29"/>
                    <a:pt x="572" y="30"/>
                  </a:cubicBezTo>
                  <a:cubicBezTo>
                    <a:pt x="573" y="31"/>
                    <a:pt x="574" y="33"/>
                    <a:pt x="575" y="36"/>
                  </a:cubicBezTo>
                  <a:cubicBezTo>
                    <a:pt x="579" y="43"/>
                    <a:pt x="582" y="48"/>
                    <a:pt x="584" y="50"/>
                  </a:cubicBezTo>
                  <a:cubicBezTo>
                    <a:pt x="586" y="53"/>
                    <a:pt x="589" y="54"/>
                    <a:pt x="591" y="54"/>
                  </a:cubicBezTo>
                  <a:cubicBezTo>
                    <a:pt x="593" y="54"/>
                    <a:pt x="595" y="54"/>
                    <a:pt x="597" y="53"/>
                  </a:cubicBezTo>
                  <a:cubicBezTo>
                    <a:pt x="599" y="52"/>
                    <a:pt x="600" y="51"/>
                    <a:pt x="600" y="50"/>
                  </a:cubicBezTo>
                  <a:cubicBezTo>
                    <a:pt x="600" y="50"/>
                    <a:pt x="600" y="49"/>
                    <a:pt x="599" y="49"/>
                  </a:cubicBezTo>
                  <a:cubicBezTo>
                    <a:pt x="599" y="49"/>
                    <a:pt x="599" y="49"/>
                    <a:pt x="599" y="50"/>
                  </a:cubicBezTo>
                  <a:cubicBezTo>
                    <a:pt x="598" y="50"/>
                    <a:pt x="597" y="50"/>
                    <a:pt x="597" y="50"/>
                  </a:cubicBezTo>
                  <a:cubicBezTo>
                    <a:pt x="595" y="50"/>
                    <a:pt x="594" y="49"/>
                    <a:pt x="593" y="48"/>
                  </a:cubicBezTo>
                  <a:cubicBezTo>
                    <a:pt x="592" y="47"/>
                    <a:pt x="591" y="46"/>
                    <a:pt x="589" y="43"/>
                  </a:cubicBezTo>
                  <a:cubicBezTo>
                    <a:pt x="585" y="36"/>
                    <a:pt x="585" y="36"/>
                    <a:pt x="585" y="36"/>
                  </a:cubicBezTo>
                  <a:cubicBezTo>
                    <a:pt x="582" y="30"/>
                    <a:pt x="582" y="30"/>
                    <a:pt x="582" y="30"/>
                  </a:cubicBezTo>
                  <a:cubicBezTo>
                    <a:pt x="581" y="29"/>
                    <a:pt x="581" y="29"/>
                    <a:pt x="581" y="28"/>
                  </a:cubicBezTo>
                  <a:cubicBezTo>
                    <a:pt x="581" y="28"/>
                    <a:pt x="581" y="28"/>
                    <a:pt x="581" y="27"/>
                  </a:cubicBezTo>
                  <a:cubicBezTo>
                    <a:pt x="580" y="27"/>
                    <a:pt x="581" y="27"/>
                    <a:pt x="581" y="27"/>
                  </a:cubicBezTo>
                  <a:cubicBezTo>
                    <a:pt x="584" y="25"/>
                    <a:pt x="586" y="24"/>
                    <a:pt x="587" y="22"/>
                  </a:cubicBezTo>
                  <a:cubicBezTo>
                    <a:pt x="589" y="20"/>
                    <a:pt x="589" y="17"/>
                    <a:pt x="589" y="15"/>
                  </a:cubicBezTo>
                  <a:cubicBezTo>
                    <a:pt x="589" y="11"/>
                    <a:pt x="588" y="7"/>
                    <a:pt x="584" y="5"/>
                  </a:cubicBezTo>
                  <a:cubicBezTo>
                    <a:pt x="581" y="2"/>
                    <a:pt x="577" y="1"/>
                    <a:pt x="572" y="1"/>
                  </a:cubicBezTo>
                  <a:cubicBezTo>
                    <a:pt x="571" y="1"/>
                    <a:pt x="568" y="1"/>
                    <a:pt x="563" y="1"/>
                  </a:cubicBezTo>
                  <a:cubicBezTo>
                    <a:pt x="559" y="1"/>
                    <a:pt x="556" y="2"/>
                    <a:pt x="554" y="2"/>
                  </a:cubicBezTo>
                  <a:cubicBezTo>
                    <a:pt x="551" y="2"/>
                    <a:pt x="549" y="1"/>
                    <a:pt x="547" y="1"/>
                  </a:cubicBezTo>
                  <a:cubicBezTo>
                    <a:pt x="546" y="1"/>
                    <a:pt x="546" y="1"/>
                    <a:pt x="546" y="1"/>
                  </a:cubicBezTo>
                  <a:cubicBezTo>
                    <a:pt x="545" y="1"/>
                    <a:pt x="545" y="1"/>
                    <a:pt x="545" y="2"/>
                  </a:cubicBezTo>
                  <a:cubicBezTo>
                    <a:pt x="545" y="3"/>
                    <a:pt x="545" y="3"/>
                    <a:pt x="546" y="4"/>
                  </a:cubicBezTo>
                  <a:cubicBezTo>
                    <a:pt x="549" y="4"/>
                    <a:pt x="551" y="5"/>
                    <a:pt x="552" y="7"/>
                  </a:cubicBezTo>
                  <a:cubicBezTo>
                    <a:pt x="553" y="8"/>
                    <a:pt x="554" y="10"/>
                    <a:pt x="554" y="13"/>
                  </a:cubicBezTo>
                  <a:cubicBezTo>
                    <a:pt x="554" y="41"/>
                    <a:pt x="554" y="41"/>
                    <a:pt x="554" y="41"/>
                  </a:cubicBezTo>
                  <a:cubicBezTo>
                    <a:pt x="554" y="43"/>
                    <a:pt x="554" y="43"/>
                    <a:pt x="554" y="43"/>
                  </a:cubicBezTo>
                  <a:cubicBezTo>
                    <a:pt x="554" y="46"/>
                    <a:pt x="554" y="46"/>
                    <a:pt x="554" y="46"/>
                  </a:cubicBezTo>
                  <a:cubicBezTo>
                    <a:pt x="554" y="48"/>
                    <a:pt x="553" y="49"/>
                    <a:pt x="553" y="50"/>
                  </a:cubicBezTo>
                  <a:cubicBezTo>
                    <a:pt x="552" y="51"/>
                    <a:pt x="551" y="52"/>
                    <a:pt x="549" y="53"/>
                  </a:cubicBezTo>
                  <a:cubicBezTo>
                    <a:pt x="548" y="53"/>
                    <a:pt x="548" y="53"/>
                    <a:pt x="548" y="54"/>
                  </a:cubicBezTo>
                  <a:cubicBezTo>
                    <a:pt x="548" y="54"/>
                    <a:pt x="549" y="55"/>
                    <a:pt x="550" y="55"/>
                  </a:cubicBezTo>
                  <a:cubicBezTo>
                    <a:pt x="550" y="55"/>
                    <a:pt x="550" y="55"/>
                    <a:pt x="551" y="55"/>
                  </a:cubicBezTo>
                  <a:cubicBezTo>
                    <a:pt x="554" y="54"/>
                    <a:pt x="554" y="54"/>
                    <a:pt x="554" y="54"/>
                  </a:cubicBezTo>
                  <a:cubicBezTo>
                    <a:pt x="557" y="54"/>
                    <a:pt x="557" y="54"/>
                    <a:pt x="557" y="54"/>
                  </a:cubicBezTo>
                  <a:cubicBezTo>
                    <a:pt x="558" y="54"/>
                    <a:pt x="560" y="54"/>
                    <a:pt x="562" y="54"/>
                  </a:cubicBezTo>
                  <a:cubicBezTo>
                    <a:pt x="564" y="54"/>
                    <a:pt x="566" y="54"/>
                    <a:pt x="568" y="54"/>
                  </a:cubicBezTo>
                  <a:cubicBezTo>
                    <a:pt x="569" y="54"/>
                    <a:pt x="569" y="54"/>
                    <a:pt x="570" y="54"/>
                  </a:cubicBezTo>
                  <a:cubicBezTo>
                    <a:pt x="570" y="54"/>
                    <a:pt x="571" y="54"/>
                    <a:pt x="571" y="53"/>
                  </a:cubicBezTo>
                  <a:cubicBezTo>
                    <a:pt x="571" y="53"/>
                    <a:pt x="570" y="52"/>
                    <a:pt x="569" y="52"/>
                  </a:cubicBezTo>
                  <a:cubicBezTo>
                    <a:pt x="567" y="52"/>
                    <a:pt x="565" y="51"/>
                    <a:pt x="564" y="49"/>
                  </a:cubicBezTo>
                  <a:cubicBezTo>
                    <a:pt x="563" y="47"/>
                    <a:pt x="563" y="44"/>
                    <a:pt x="563" y="39"/>
                  </a:cubicBezTo>
                  <a:cubicBezTo>
                    <a:pt x="563" y="31"/>
                    <a:pt x="563" y="31"/>
                    <a:pt x="563" y="31"/>
                  </a:cubicBezTo>
                  <a:close/>
                  <a:moveTo>
                    <a:pt x="564" y="5"/>
                  </a:moveTo>
                  <a:cubicBezTo>
                    <a:pt x="564" y="4"/>
                    <a:pt x="565" y="3"/>
                    <a:pt x="567" y="3"/>
                  </a:cubicBezTo>
                  <a:cubicBezTo>
                    <a:pt x="571" y="3"/>
                    <a:pt x="574" y="5"/>
                    <a:pt x="577" y="7"/>
                  </a:cubicBezTo>
                  <a:cubicBezTo>
                    <a:pt x="579" y="10"/>
                    <a:pt x="581" y="13"/>
                    <a:pt x="581" y="17"/>
                  </a:cubicBezTo>
                  <a:cubicBezTo>
                    <a:pt x="581" y="20"/>
                    <a:pt x="580" y="22"/>
                    <a:pt x="578" y="24"/>
                  </a:cubicBezTo>
                  <a:cubicBezTo>
                    <a:pt x="577" y="25"/>
                    <a:pt x="576" y="26"/>
                    <a:pt x="575" y="26"/>
                  </a:cubicBezTo>
                  <a:cubicBezTo>
                    <a:pt x="574" y="26"/>
                    <a:pt x="571" y="26"/>
                    <a:pt x="566" y="26"/>
                  </a:cubicBezTo>
                  <a:cubicBezTo>
                    <a:pt x="565" y="26"/>
                    <a:pt x="564" y="26"/>
                    <a:pt x="563" y="25"/>
                  </a:cubicBezTo>
                  <a:cubicBezTo>
                    <a:pt x="563" y="25"/>
                    <a:pt x="563" y="24"/>
                    <a:pt x="563" y="22"/>
                  </a:cubicBezTo>
                  <a:cubicBezTo>
                    <a:pt x="563" y="9"/>
                    <a:pt x="563" y="9"/>
                    <a:pt x="563" y="9"/>
                  </a:cubicBezTo>
                  <a:cubicBezTo>
                    <a:pt x="563" y="7"/>
                    <a:pt x="563" y="5"/>
                    <a:pt x="564" y="5"/>
                  </a:cubicBezTo>
                  <a:close/>
                  <a:moveTo>
                    <a:pt x="618" y="4"/>
                  </a:moveTo>
                  <a:cubicBezTo>
                    <a:pt x="616" y="7"/>
                    <a:pt x="614" y="11"/>
                    <a:pt x="614" y="15"/>
                  </a:cubicBezTo>
                  <a:cubicBezTo>
                    <a:pt x="614" y="19"/>
                    <a:pt x="615" y="22"/>
                    <a:pt x="617" y="24"/>
                  </a:cubicBezTo>
                  <a:cubicBezTo>
                    <a:pt x="619" y="26"/>
                    <a:pt x="623" y="29"/>
                    <a:pt x="629" y="31"/>
                  </a:cubicBezTo>
                  <a:cubicBezTo>
                    <a:pt x="634" y="34"/>
                    <a:pt x="634" y="34"/>
                    <a:pt x="634" y="34"/>
                  </a:cubicBezTo>
                  <a:cubicBezTo>
                    <a:pt x="637" y="35"/>
                    <a:pt x="639" y="36"/>
                    <a:pt x="640" y="37"/>
                  </a:cubicBezTo>
                  <a:cubicBezTo>
                    <a:pt x="641" y="39"/>
                    <a:pt x="642" y="40"/>
                    <a:pt x="642" y="42"/>
                  </a:cubicBezTo>
                  <a:cubicBezTo>
                    <a:pt x="642" y="45"/>
                    <a:pt x="641" y="47"/>
                    <a:pt x="639" y="49"/>
                  </a:cubicBezTo>
                  <a:cubicBezTo>
                    <a:pt x="637" y="51"/>
                    <a:pt x="634" y="52"/>
                    <a:pt x="632" y="52"/>
                  </a:cubicBezTo>
                  <a:cubicBezTo>
                    <a:pt x="628" y="52"/>
                    <a:pt x="625" y="51"/>
                    <a:pt x="622" y="48"/>
                  </a:cubicBezTo>
                  <a:cubicBezTo>
                    <a:pt x="619" y="45"/>
                    <a:pt x="616" y="41"/>
                    <a:pt x="615" y="37"/>
                  </a:cubicBezTo>
                  <a:cubicBezTo>
                    <a:pt x="615" y="36"/>
                    <a:pt x="615" y="36"/>
                    <a:pt x="614" y="36"/>
                  </a:cubicBezTo>
                  <a:cubicBezTo>
                    <a:pt x="614" y="36"/>
                    <a:pt x="613" y="36"/>
                    <a:pt x="613" y="37"/>
                  </a:cubicBezTo>
                  <a:cubicBezTo>
                    <a:pt x="613" y="38"/>
                    <a:pt x="614" y="41"/>
                    <a:pt x="615" y="44"/>
                  </a:cubicBezTo>
                  <a:cubicBezTo>
                    <a:pt x="615" y="47"/>
                    <a:pt x="616" y="48"/>
                    <a:pt x="616" y="50"/>
                  </a:cubicBezTo>
                  <a:cubicBezTo>
                    <a:pt x="616" y="51"/>
                    <a:pt x="616" y="51"/>
                    <a:pt x="616" y="52"/>
                  </a:cubicBezTo>
                  <a:cubicBezTo>
                    <a:pt x="616" y="52"/>
                    <a:pt x="617" y="52"/>
                    <a:pt x="618" y="52"/>
                  </a:cubicBezTo>
                  <a:cubicBezTo>
                    <a:pt x="619" y="52"/>
                    <a:pt x="621" y="53"/>
                    <a:pt x="622" y="53"/>
                  </a:cubicBezTo>
                  <a:cubicBezTo>
                    <a:pt x="626" y="55"/>
                    <a:pt x="629" y="55"/>
                    <a:pt x="631" y="55"/>
                  </a:cubicBezTo>
                  <a:cubicBezTo>
                    <a:pt x="635" y="55"/>
                    <a:pt x="639" y="54"/>
                    <a:pt x="642" y="50"/>
                  </a:cubicBezTo>
                  <a:cubicBezTo>
                    <a:pt x="646" y="47"/>
                    <a:pt x="647" y="43"/>
                    <a:pt x="647" y="38"/>
                  </a:cubicBezTo>
                  <a:cubicBezTo>
                    <a:pt x="647" y="34"/>
                    <a:pt x="646" y="31"/>
                    <a:pt x="644" y="28"/>
                  </a:cubicBezTo>
                  <a:cubicBezTo>
                    <a:pt x="642" y="25"/>
                    <a:pt x="638" y="23"/>
                    <a:pt x="631" y="21"/>
                  </a:cubicBezTo>
                  <a:cubicBezTo>
                    <a:pt x="626" y="18"/>
                    <a:pt x="623" y="17"/>
                    <a:pt x="622" y="16"/>
                  </a:cubicBezTo>
                  <a:cubicBezTo>
                    <a:pt x="621" y="15"/>
                    <a:pt x="620" y="13"/>
                    <a:pt x="620" y="11"/>
                  </a:cubicBezTo>
                  <a:cubicBezTo>
                    <a:pt x="620" y="9"/>
                    <a:pt x="621" y="7"/>
                    <a:pt x="623" y="5"/>
                  </a:cubicBezTo>
                  <a:cubicBezTo>
                    <a:pt x="624" y="4"/>
                    <a:pt x="626" y="3"/>
                    <a:pt x="629" y="3"/>
                  </a:cubicBezTo>
                  <a:cubicBezTo>
                    <a:pt x="632" y="3"/>
                    <a:pt x="635" y="4"/>
                    <a:pt x="638" y="7"/>
                  </a:cubicBezTo>
                  <a:cubicBezTo>
                    <a:pt x="641" y="9"/>
                    <a:pt x="643" y="13"/>
                    <a:pt x="644" y="16"/>
                  </a:cubicBezTo>
                  <a:cubicBezTo>
                    <a:pt x="644" y="17"/>
                    <a:pt x="645" y="18"/>
                    <a:pt x="645" y="18"/>
                  </a:cubicBezTo>
                  <a:cubicBezTo>
                    <a:pt x="646" y="18"/>
                    <a:pt x="646" y="17"/>
                    <a:pt x="646" y="16"/>
                  </a:cubicBezTo>
                  <a:cubicBezTo>
                    <a:pt x="646" y="16"/>
                    <a:pt x="646" y="16"/>
                    <a:pt x="646" y="15"/>
                  </a:cubicBezTo>
                  <a:cubicBezTo>
                    <a:pt x="646" y="12"/>
                    <a:pt x="646" y="12"/>
                    <a:pt x="646" y="12"/>
                  </a:cubicBezTo>
                  <a:cubicBezTo>
                    <a:pt x="645" y="8"/>
                    <a:pt x="645" y="8"/>
                    <a:pt x="645" y="8"/>
                  </a:cubicBezTo>
                  <a:cubicBezTo>
                    <a:pt x="645" y="7"/>
                    <a:pt x="645" y="7"/>
                    <a:pt x="645" y="6"/>
                  </a:cubicBezTo>
                  <a:cubicBezTo>
                    <a:pt x="645" y="3"/>
                    <a:pt x="645" y="3"/>
                    <a:pt x="645" y="3"/>
                  </a:cubicBezTo>
                  <a:cubicBezTo>
                    <a:pt x="645" y="2"/>
                    <a:pt x="645" y="2"/>
                    <a:pt x="644" y="2"/>
                  </a:cubicBezTo>
                  <a:cubicBezTo>
                    <a:pt x="644" y="2"/>
                    <a:pt x="644" y="2"/>
                    <a:pt x="644" y="2"/>
                  </a:cubicBezTo>
                  <a:cubicBezTo>
                    <a:pt x="642" y="3"/>
                    <a:pt x="642" y="3"/>
                    <a:pt x="642" y="3"/>
                  </a:cubicBezTo>
                  <a:cubicBezTo>
                    <a:pt x="642" y="3"/>
                    <a:pt x="641" y="3"/>
                    <a:pt x="641" y="3"/>
                  </a:cubicBezTo>
                  <a:cubicBezTo>
                    <a:pt x="641" y="3"/>
                    <a:pt x="640" y="3"/>
                    <a:pt x="639" y="3"/>
                  </a:cubicBezTo>
                  <a:cubicBezTo>
                    <a:pt x="636" y="1"/>
                    <a:pt x="636" y="1"/>
                    <a:pt x="636" y="1"/>
                  </a:cubicBezTo>
                  <a:cubicBezTo>
                    <a:pt x="634" y="1"/>
                    <a:pt x="631" y="0"/>
                    <a:pt x="629" y="0"/>
                  </a:cubicBezTo>
                  <a:cubicBezTo>
                    <a:pt x="625" y="0"/>
                    <a:pt x="621" y="1"/>
                    <a:pt x="618" y="4"/>
                  </a:cubicBezTo>
                  <a:close/>
                  <a:moveTo>
                    <a:pt x="680" y="9"/>
                  </a:moveTo>
                  <a:cubicBezTo>
                    <a:pt x="680" y="7"/>
                    <a:pt x="680" y="5"/>
                    <a:pt x="680" y="5"/>
                  </a:cubicBezTo>
                  <a:cubicBezTo>
                    <a:pt x="681" y="4"/>
                    <a:pt x="682" y="3"/>
                    <a:pt x="684" y="3"/>
                  </a:cubicBezTo>
                  <a:cubicBezTo>
                    <a:pt x="684" y="3"/>
                    <a:pt x="685" y="3"/>
                    <a:pt x="685" y="3"/>
                  </a:cubicBezTo>
                  <a:cubicBezTo>
                    <a:pt x="685" y="3"/>
                    <a:pt x="685" y="2"/>
                    <a:pt x="685" y="2"/>
                  </a:cubicBezTo>
                  <a:cubicBezTo>
                    <a:pt x="685" y="1"/>
                    <a:pt x="685" y="1"/>
                    <a:pt x="684" y="1"/>
                  </a:cubicBezTo>
                  <a:cubicBezTo>
                    <a:pt x="682" y="1"/>
                    <a:pt x="680" y="1"/>
                    <a:pt x="678" y="1"/>
                  </a:cubicBezTo>
                  <a:cubicBezTo>
                    <a:pt x="675" y="1"/>
                    <a:pt x="675" y="1"/>
                    <a:pt x="675" y="1"/>
                  </a:cubicBezTo>
                  <a:cubicBezTo>
                    <a:pt x="673" y="1"/>
                    <a:pt x="671" y="2"/>
                    <a:pt x="669" y="2"/>
                  </a:cubicBezTo>
                  <a:cubicBezTo>
                    <a:pt x="667" y="2"/>
                    <a:pt x="666" y="1"/>
                    <a:pt x="665" y="1"/>
                  </a:cubicBezTo>
                  <a:cubicBezTo>
                    <a:pt x="664" y="1"/>
                    <a:pt x="663" y="1"/>
                    <a:pt x="663" y="1"/>
                  </a:cubicBezTo>
                  <a:cubicBezTo>
                    <a:pt x="662" y="1"/>
                    <a:pt x="662" y="1"/>
                    <a:pt x="662" y="2"/>
                  </a:cubicBezTo>
                  <a:cubicBezTo>
                    <a:pt x="662" y="2"/>
                    <a:pt x="662" y="3"/>
                    <a:pt x="662" y="3"/>
                  </a:cubicBezTo>
                  <a:cubicBezTo>
                    <a:pt x="663" y="3"/>
                    <a:pt x="663" y="3"/>
                    <a:pt x="665" y="4"/>
                  </a:cubicBezTo>
                  <a:cubicBezTo>
                    <a:pt x="667" y="4"/>
                    <a:pt x="669" y="5"/>
                    <a:pt x="669" y="6"/>
                  </a:cubicBezTo>
                  <a:cubicBezTo>
                    <a:pt x="670" y="7"/>
                    <a:pt x="671" y="8"/>
                    <a:pt x="671" y="11"/>
                  </a:cubicBezTo>
                  <a:cubicBezTo>
                    <a:pt x="671" y="42"/>
                    <a:pt x="671" y="42"/>
                    <a:pt x="671" y="42"/>
                  </a:cubicBezTo>
                  <a:cubicBezTo>
                    <a:pt x="671" y="45"/>
                    <a:pt x="671" y="45"/>
                    <a:pt x="671" y="45"/>
                  </a:cubicBezTo>
                  <a:cubicBezTo>
                    <a:pt x="671" y="47"/>
                    <a:pt x="670" y="49"/>
                    <a:pt x="670" y="50"/>
                  </a:cubicBezTo>
                  <a:cubicBezTo>
                    <a:pt x="669" y="51"/>
                    <a:pt x="668" y="52"/>
                    <a:pt x="666" y="52"/>
                  </a:cubicBezTo>
                  <a:cubicBezTo>
                    <a:pt x="665" y="53"/>
                    <a:pt x="665" y="53"/>
                    <a:pt x="665" y="53"/>
                  </a:cubicBezTo>
                  <a:cubicBezTo>
                    <a:pt x="665" y="54"/>
                    <a:pt x="665" y="54"/>
                    <a:pt x="665" y="54"/>
                  </a:cubicBezTo>
                  <a:cubicBezTo>
                    <a:pt x="665" y="54"/>
                    <a:pt x="665" y="54"/>
                    <a:pt x="666" y="54"/>
                  </a:cubicBezTo>
                  <a:cubicBezTo>
                    <a:pt x="667" y="54"/>
                    <a:pt x="667" y="54"/>
                    <a:pt x="669" y="54"/>
                  </a:cubicBezTo>
                  <a:cubicBezTo>
                    <a:pt x="670" y="54"/>
                    <a:pt x="672" y="54"/>
                    <a:pt x="675" y="54"/>
                  </a:cubicBezTo>
                  <a:cubicBezTo>
                    <a:pt x="677" y="54"/>
                    <a:pt x="680" y="54"/>
                    <a:pt x="683" y="54"/>
                  </a:cubicBezTo>
                  <a:cubicBezTo>
                    <a:pt x="684" y="54"/>
                    <a:pt x="686" y="54"/>
                    <a:pt x="686" y="54"/>
                  </a:cubicBezTo>
                  <a:cubicBezTo>
                    <a:pt x="688" y="54"/>
                    <a:pt x="689" y="54"/>
                    <a:pt x="689" y="53"/>
                  </a:cubicBezTo>
                  <a:cubicBezTo>
                    <a:pt x="689" y="53"/>
                    <a:pt x="688" y="52"/>
                    <a:pt x="687" y="52"/>
                  </a:cubicBezTo>
                  <a:cubicBezTo>
                    <a:pt x="685" y="52"/>
                    <a:pt x="683" y="52"/>
                    <a:pt x="682" y="51"/>
                  </a:cubicBezTo>
                  <a:cubicBezTo>
                    <a:pt x="681" y="49"/>
                    <a:pt x="680" y="48"/>
                    <a:pt x="680" y="46"/>
                  </a:cubicBezTo>
                  <a:cubicBezTo>
                    <a:pt x="680" y="42"/>
                    <a:pt x="680" y="42"/>
                    <a:pt x="680" y="42"/>
                  </a:cubicBezTo>
                  <a:cubicBezTo>
                    <a:pt x="680" y="9"/>
                    <a:pt x="680" y="9"/>
                    <a:pt x="680" y="9"/>
                  </a:cubicBezTo>
                  <a:close/>
                  <a:moveTo>
                    <a:pt x="732" y="6"/>
                  </a:moveTo>
                  <a:cubicBezTo>
                    <a:pt x="733" y="5"/>
                    <a:pt x="735" y="5"/>
                    <a:pt x="739" y="5"/>
                  </a:cubicBezTo>
                  <a:cubicBezTo>
                    <a:pt x="742" y="5"/>
                    <a:pt x="744" y="5"/>
                    <a:pt x="746" y="7"/>
                  </a:cubicBezTo>
                  <a:cubicBezTo>
                    <a:pt x="748" y="8"/>
                    <a:pt x="749" y="9"/>
                    <a:pt x="749" y="12"/>
                  </a:cubicBezTo>
                  <a:cubicBezTo>
                    <a:pt x="749" y="13"/>
                    <a:pt x="750" y="13"/>
                    <a:pt x="750" y="13"/>
                  </a:cubicBezTo>
                  <a:cubicBezTo>
                    <a:pt x="751" y="13"/>
                    <a:pt x="751" y="13"/>
                    <a:pt x="751" y="12"/>
                  </a:cubicBezTo>
                  <a:cubicBezTo>
                    <a:pt x="751" y="11"/>
                    <a:pt x="751" y="10"/>
                    <a:pt x="751" y="9"/>
                  </a:cubicBezTo>
                  <a:cubicBezTo>
                    <a:pt x="751" y="7"/>
                    <a:pt x="751" y="6"/>
                    <a:pt x="751" y="6"/>
                  </a:cubicBezTo>
                  <a:cubicBezTo>
                    <a:pt x="751" y="3"/>
                    <a:pt x="751" y="3"/>
                    <a:pt x="751" y="3"/>
                  </a:cubicBezTo>
                  <a:cubicBezTo>
                    <a:pt x="750" y="2"/>
                    <a:pt x="750" y="1"/>
                    <a:pt x="748" y="1"/>
                  </a:cubicBezTo>
                  <a:cubicBezTo>
                    <a:pt x="748" y="1"/>
                    <a:pt x="747" y="1"/>
                    <a:pt x="746" y="1"/>
                  </a:cubicBezTo>
                  <a:cubicBezTo>
                    <a:pt x="739" y="1"/>
                    <a:pt x="732" y="2"/>
                    <a:pt x="726" y="2"/>
                  </a:cubicBezTo>
                  <a:cubicBezTo>
                    <a:pt x="717" y="1"/>
                    <a:pt x="717" y="1"/>
                    <a:pt x="717" y="1"/>
                  </a:cubicBezTo>
                  <a:cubicBezTo>
                    <a:pt x="709" y="1"/>
                    <a:pt x="709" y="1"/>
                    <a:pt x="709" y="1"/>
                  </a:cubicBezTo>
                  <a:cubicBezTo>
                    <a:pt x="707" y="1"/>
                    <a:pt x="706" y="1"/>
                    <a:pt x="705" y="1"/>
                  </a:cubicBezTo>
                  <a:cubicBezTo>
                    <a:pt x="704" y="1"/>
                    <a:pt x="704" y="1"/>
                    <a:pt x="703" y="1"/>
                  </a:cubicBezTo>
                  <a:cubicBezTo>
                    <a:pt x="702" y="1"/>
                    <a:pt x="702" y="2"/>
                    <a:pt x="702" y="3"/>
                  </a:cubicBezTo>
                  <a:cubicBezTo>
                    <a:pt x="701" y="5"/>
                    <a:pt x="701" y="5"/>
                    <a:pt x="701" y="5"/>
                  </a:cubicBezTo>
                  <a:cubicBezTo>
                    <a:pt x="701" y="8"/>
                    <a:pt x="701" y="8"/>
                    <a:pt x="701" y="8"/>
                  </a:cubicBezTo>
                  <a:cubicBezTo>
                    <a:pt x="701" y="12"/>
                    <a:pt x="701" y="12"/>
                    <a:pt x="701" y="12"/>
                  </a:cubicBezTo>
                  <a:cubicBezTo>
                    <a:pt x="700" y="13"/>
                    <a:pt x="700" y="14"/>
                    <a:pt x="700" y="15"/>
                  </a:cubicBezTo>
                  <a:cubicBezTo>
                    <a:pt x="700" y="16"/>
                    <a:pt x="701" y="16"/>
                    <a:pt x="701" y="16"/>
                  </a:cubicBezTo>
                  <a:cubicBezTo>
                    <a:pt x="702" y="16"/>
                    <a:pt x="702" y="16"/>
                    <a:pt x="703" y="14"/>
                  </a:cubicBezTo>
                  <a:cubicBezTo>
                    <a:pt x="703" y="13"/>
                    <a:pt x="703" y="13"/>
                    <a:pt x="703" y="13"/>
                  </a:cubicBezTo>
                  <a:cubicBezTo>
                    <a:pt x="704" y="11"/>
                    <a:pt x="704" y="9"/>
                    <a:pt x="705" y="8"/>
                  </a:cubicBezTo>
                  <a:cubicBezTo>
                    <a:pt x="705" y="7"/>
                    <a:pt x="706" y="7"/>
                    <a:pt x="708" y="6"/>
                  </a:cubicBezTo>
                  <a:cubicBezTo>
                    <a:pt x="710" y="5"/>
                    <a:pt x="713" y="5"/>
                    <a:pt x="718" y="5"/>
                  </a:cubicBezTo>
                  <a:cubicBezTo>
                    <a:pt x="720" y="5"/>
                    <a:pt x="722" y="6"/>
                    <a:pt x="722" y="8"/>
                  </a:cubicBezTo>
                  <a:cubicBezTo>
                    <a:pt x="722" y="43"/>
                    <a:pt x="722" y="43"/>
                    <a:pt x="722" y="43"/>
                  </a:cubicBezTo>
                  <a:cubicBezTo>
                    <a:pt x="722" y="44"/>
                    <a:pt x="722" y="44"/>
                    <a:pt x="722" y="44"/>
                  </a:cubicBezTo>
                  <a:cubicBezTo>
                    <a:pt x="722" y="47"/>
                    <a:pt x="721" y="49"/>
                    <a:pt x="720" y="50"/>
                  </a:cubicBezTo>
                  <a:cubicBezTo>
                    <a:pt x="719" y="51"/>
                    <a:pt x="717" y="52"/>
                    <a:pt x="715" y="52"/>
                  </a:cubicBezTo>
                  <a:cubicBezTo>
                    <a:pt x="714" y="52"/>
                    <a:pt x="714" y="52"/>
                    <a:pt x="714" y="52"/>
                  </a:cubicBezTo>
                  <a:cubicBezTo>
                    <a:pt x="713" y="53"/>
                    <a:pt x="713" y="53"/>
                    <a:pt x="713" y="54"/>
                  </a:cubicBezTo>
                  <a:cubicBezTo>
                    <a:pt x="713" y="54"/>
                    <a:pt x="714" y="55"/>
                    <a:pt x="714" y="55"/>
                  </a:cubicBezTo>
                  <a:cubicBezTo>
                    <a:pt x="715" y="55"/>
                    <a:pt x="715" y="55"/>
                    <a:pt x="716" y="54"/>
                  </a:cubicBezTo>
                  <a:cubicBezTo>
                    <a:pt x="725" y="54"/>
                    <a:pt x="725" y="54"/>
                    <a:pt x="725" y="54"/>
                  </a:cubicBezTo>
                  <a:cubicBezTo>
                    <a:pt x="726" y="54"/>
                    <a:pt x="727" y="54"/>
                    <a:pt x="729" y="54"/>
                  </a:cubicBezTo>
                  <a:cubicBezTo>
                    <a:pt x="730" y="54"/>
                    <a:pt x="730" y="54"/>
                    <a:pt x="731" y="54"/>
                  </a:cubicBezTo>
                  <a:cubicBezTo>
                    <a:pt x="735" y="54"/>
                    <a:pt x="735" y="54"/>
                    <a:pt x="735" y="54"/>
                  </a:cubicBezTo>
                  <a:cubicBezTo>
                    <a:pt x="738" y="54"/>
                    <a:pt x="738" y="54"/>
                    <a:pt x="738" y="54"/>
                  </a:cubicBezTo>
                  <a:cubicBezTo>
                    <a:pt x="739" y="54"/>
                    <a:pt x="739" y="54"/>
                    <a:pt x="739" y="54"/>
                  </a:cubicBezTo>
                  <a:cubicBezTo>
                    <a:pt x="740" y="54"/>
                    <a:pt x="740" y="54"/>
                    <a:pt x="740" y="53"/>
                  </a:cubicBezTo>
                  <a:cubicBezTo>
                    <a:pt x="740" y="53"/>
                    <a:pt x="740" y="52"/>
                    <a:pt x="739" y="52"/>
                  </a:cubicBezTo>
                  <a:cubicBezTo>
                    <a:pt x="736" y="52"/>
                    <a:pt x="734" y="51"/>
                    <a:pt x="732" y="49"/>
                  </a:cubicBezTo>
                  <a:cubicBezTo>
                    <a:pt x="731" y="47"/>
                    <a:pt x="730" y="44"/>
                    <a:pt x="730" y="40"/>
                  </a:cubicBezTo>
                  <a:cubicBezTo>
                    <a:pt x="730" y="10"/>
                    <a:pt x="730" y="10"/>
                    <a:pt x="730" y="10"/>
                  </a:cubicBezTo>
                  <a:cubicBezTo>
                    <a:pt x="730" y="8"/>
                    <a:pt x="731" y="6"/>
                    <a:pt x="732" y="6"/>
                  </a:cubicBezTo>
                  <a:close/>
                  <a:moveTo>
                    <a:pt x="795" y="31"/>
                  </a:moveTo>
                  <a:cubicBezTo>
                    <a:pt x="795" y="30"/>
                    <a:pt x="795" y="30"/>
                    <a:pt x="796" y="29"/>
                  </a:cubicBezTo>
                  <a:cubicBezTo>
                    <a:pt x="799" y="24"/>
                    <a:pt x="802" y="19"/>
                    <a:pt x="805" y="13"/>
                  </a:cubicBezTo>
                  <a:cubicBezTo>
                    <a:pt x="807" y="9"/>
                    <a:pt x="808" y="7"/>
                    <a:pt x="809" y="6"/>
                  </a:cubicBezTo>
                  <a:cubicBezTo>
                    <a:pt x="811" y="4"/>
                    <a:pt x="812" y="3"/>
                    <a:pt x="814" y="3"/>
                  </a:cubicBezTo>
                  <a:cubicBezTo>
                    <a:pt x="815" y="3"/>
                    <a:pt x="815" y="2"/>
                    <a:pt x="815" y="2"/>
                  </a:cubicBezTo>
                  <a:cubicBezTo>
                    <a:pt x="815" y="1"/>
                    <a:pt x="815" y="1"/>
                    <a:pt x="814" y="1"/>
                  </a:cubicBezTo>
                  <a:cubicBezTo>
                    <a:pt x="813" y="1"/>
                    <a:pt x="812" y="1"/>
                    <a:pt x="811" y="1"/>
                  </a:cubicBezTo>
                  <a:cubicBezTo>
                    <a:pt x="808" y="1"/>
                    <a:pt x="808" y="1"/>
                    <a:pt x="808" y="1"/>
                  </a:cubicBezTo>
                  <a:cubicBezTo>
                    <a:pt x="807" y="1"/>
                    <a:pt x="806" y="1"/>
                    <a:pt x="805" y="1"/>
                  </a:cubicBezTo>
                  <a:cubicBezTo>
                    <a:pt x="804" y="1"/>
                    <a:pt x="802" y="1"/>
                    <a:pt x="801" y="1"/>
                  </a:cubicBezTo>
                  <a:cubicBezTo>
                    <a:pt x="799" y="1"/>
                    <a:pt x="799" y="1"/>
                    <a:pt x="799" y="1"/>
                  </a:cubicBezTo>
                  <a:cubicBezTo>
                    <a:pt x="798" y="1"/>
                    <a:pt x="798" y="1"/>
                    <a:pt x="797" y="1"/>
                  </a:cubicBezTo>
                  <a:cubicBezTo>
                    <a:pt x="796" y="1"/>
                    <a:pt x="796" y="1"/>
                    <a:pt x="796" y="2"/>
                  </a:cubicBezTo>
                  <a:cubicBezTo>
                    <a:pt x="796" y="2"/>
                    <a:pt x="796" y="3"/>
                    <a:pt x="797" y="3"/>
                  </a:cubicBezTo>
                  <a:cubicBezTo>
                    <a:pt x="799" y="3"/>
                    <a:pt x="800" y="3"/>
                    <a:pt x="801" y="4"/>
                  </a:cubicBezTo>
                  <a:cubicBezTo>
                    <a:pt x="803" y="5"/>
                    <a:pt x="803" y="6"/>
                    <a:pt x="803" y="7"/>
                  </a:cubicBezTo>
                  <a:cubicBezTo>
                    <a:pt x="803" y="9"/>
                    <a:pt x="802" y="12"/>
                    <a:pt x="799" y="17"/>
                  </a:cubicBezTo>
                  <a:cubicBezTo>
                    <a:pt x="798" y="20"/>
                    <a:pt x="797" y="21"/>
                    <a:pt x="796" y="22"/>
                  </a:cubicBezTo>
                  <a:cubicBezTo>
                    <a:pt x="795" y="24"/>
                    <a:pt x="794" y="26"/>
                    <a:pt x="793" y="26"/>
                  </a:cubicBezTo>
                  <a:cubicBezTo>
                    <a:pt x="792" y="26"/>
                    <a:pt x="792" y="25"/>
                    <a:pt x="791" y="23"/>
                  </a:cubicBezTo>
                  <a:cubicBezTo>
                    <a:pt x="790" y="22"/>
                    <a:pt x="790" y="21"/>
                    <a:pt x="788" y="19"/>
                  </a:cubicBezTo>
                  <a:cubicBezTo>
                    <a:pt x="785" y="13"/>
                    <a:pt x="785" y="13"/>
                    <a:pt x="785" y="13"/>
                  </a:cubicBezTo>
                  <a:cubicBezTo>
                    <a:pt x="783" y="9"/>
                    <a:pt x="782" y="7"/>
                    <a:pt x="782" y="6"/>
                  </a:cubicBezTo>
                  <a:cubicBezTo>
                    <a:pt x="782" y="4"/>
                    <a:pt x="783" y="3"/>
                    <a:pt x="785" y="3"/>
                  </a:cubicBezTo>
                  <a:cubicBezTo>
                    <a:pt x="786" y="3"/>
                    <a:pt x="787" y="2"/>
                    <a:pt x="787" y="2"/>
                  </a:cubicBezTo>
                  <a:cubicBezTo>
                    <a:pt x="787" y="1"/>
                    <a:pt x="786" y="1"/>
                    <a:pt x="785" y="1"/>
                  </a:cubicBezTo>
                  <a:cubicBezTo>
                    <a:pt x="785" y="1"/>
                    <a:pt x="784" y="1"/>
                    <a:pt x="782" y="1"/>
                  </a:cubicBezTo>
                  <a:cubicBezTo>
                    <a:pt x="780" y="1"/>
                    <a:pt x="778" y="1"/>
                    <a:pt x="776" y="1"/>
                  </a:cubicBezTo>
                  <a:cubicBezTo>
                    <a:pt x="773" y="1"/>
                    <a:pt x="771" y="1"/>
                    <a:pt x="768" y="1"/>
                  </a:cubicBezTo>
                  <a:cubicBezTo>
                    <a:pt x="767" y="1"/>
                    <a:pt x="766" y="1"/>
                    <a:pt x="765" y="1"/>
                  </a:cubicBezTo>
                  <a:cubicBezTo>
                    <a:pt x="764" y="1"/>
                    <a:pt x="764" y="1"/>
                    <a:pt x="764" y="2"/>
                  </a:cubicBezTo>
                  <a:cubicBezTo>
                    <a:pt x="764" y="3"/>
                    <a:pt x="764" y="3"/>
                    <a:pt x="765" y="3"/>
                  </a:cubicBezTo>
                  <a:cubicBezTo>
                    <a:pt x="768" y="3"/>
                    <a:pt x="771" y="6"/>
                    <a:pt x="774" y="10"/>
                  </a:cubicBezTo>
                  <a:cubicBezTo>
                    <a:pt x="779" y="21"/>
                    <a:pt x="779" y="21"/>
                    <a:pt x="779" y="21"/>
                  </a:cubicBezTo>
                  <a:cubicBezTo>
                    <a:pt x="781" y="24"/>
                    <a:pt x="783" y="27"/>
                    <a:pt x="784" y="29"/>
                  </a:cubicBezTo>
                  <a:cubicBezTo>
                    <a:pt x="785" y="31"/>
                    <a:pt x="786" y="33"/>
                    <a:pt x="786" y="35"/>
                  </a:cubicBezTo>
                  <a:cubicBezTo>
                    <a:pt x="786" y="42"/>
                    <a:pt x="786" y="42"/>
                    <a:pt x="786" y="42"/>
                  </a:cubicBezTo>
                  <a:cubicBezTo>
                    <a:pt x="786" y="46"/>
                    <a:pt x="785" y="48"/>
                    <a:pt x="784" y="49"/>
                  </a:cubicBezTo>
                  <a:cubicBezTo>
                    <a:pt x="783" y="51"/>
                    <a:pt x="781" y="52"/>
                    <a:pt x="778" y="52"/>
                  </a:cubicBezTo>
                  <a:cubicBezTo>
                    <a:pt x="777" y="52"/>
                    <a:pt x="777" y="53"/>
                    <a:pt x="777" y="53"/>
                  </a:cubicBezTo>
                  <a:cubicBezTo>
                    <a:pt x="777" y="54"/>
                    <a:pt x="777" y="54"/>
                    <a:pt x="778" y="54"/>
                  </a:cubicBezTo>
                  <a:cubicBezTo>
                    <a:pt x="778" y="54"/>
                    <a:pt x="779" y="54"/>
                    <a:pt x="780" y="54"/>
                  </a:cubicBezTo>
                  <a:cubicBezTo>
                    <a:pt x="782" y="54"/>
                    <a:pt x="785" y="54"/>
                    <a:pt x="790" y="54"/>
                  </a:cubicBezTo>
                  <a:cubicBezTo>
                    <a:pt x="792" y="54"/>
                    <a:pt x="794" y="54"/>
                    <a:pt x="795" y="54"/>
                  </a:cubicBezTo>
                  <a:cubicBezTo>
                    <a:pt x="800" y="54"/>
                    <a:pt x="800" y="54"/>
                    <a:pt x="800" y="54"/>
                  </a:cubicBezTo>
                  <a:cubicBezTo>
                    <a:pt x="801" y="54"/>
                    <a:pt x="801" y="54"/>
                    <a:pt x="802" y="54"/>
                  </a:cubicBezTo>
                  <a:cubicBezTo>
                    <a:pt x="803" y="54"/>
                    <a:pt x="804" y="54"/>
                    <a:pt x="804" y="53"/>
                  </a:cubicBezTo>
                  <a:cubicBezTo>
                    <a:pt x="804" y="53"/>
                    <a:pt x="803" y="52"/>
                    <a:pt x="803" y="52"/>
                  </a:cubicBezTo>
                  <a:cubicBezTo>
                    <a:pt x="798" y="52"/>
                    <a:pt x="795" y="50"/>
                    <a:pt x="795" y="47"/>
                  </a:cubicBezTo>
                  <a:cubicBezTo>
                    <a:pt x="795" y="45"/>
                    <a:pt x="795" y="45"/>
                    <a:pt x="795" y="45"/>
                  </a:cubicBezTo>
                  <a:cubicBezTo>
                    <a:pt x="795" y="33"/>
                    <a:pt x="795" y="33"/>
                    <a:pt x="795" y="33"/>
                  </a:cubicBezTo>
                  <a:cubicBezTo>
                    <a:pt x="795" y="32"/>
                    <a:pt x="795" y="31"/>
                    <a:pt x="795" y="31"/>
                  </a:cubicBezTo>
                  <a:close/>
                  <a:moveTo>
                    <a:pt x="876" y="2"/>
                  </a:moveTo>
                  <a:cubicBezTo>
                    <a:pt x="872" y="4"/>
                    <a:pt x="869" y="6"/>
                    <a:pt x="866" y="9"/>
                  </a:cubicBezTo>
                  <a:cubicBezTo>
                    <a:pt x="864" y="11"/>
                    <a:pt x="863" y="14"/>
                    <a:pt x="861" y="18"/>
                  </a:cubicBezTo>
                  <a:cubicBezTo>
                    <a:pt x="860" y="21"/>
                    <a:pt x="859" y="25"/>
                    <a:pt x="859" y="28"/>
                  </a:cubicBezTo>
                  <a:cubicBezTo>
                    <a:pt x="859" y="36"/>
                    <a:pt x="862" y="43"/>
                    <a:pt x="867" y="48"/>
                  </a:cubicBezTo>
                  <a:cubicBezTo>
                    <a:pt x="872" y="53"/>
                    <a:pt x="879" y="55"/>
                    <a:pt x="887" y="55"/>
                  </a:cubicBezTo>
                  <a:cubicBezTo>
                    <a:pt x="896" y="55"/>
                    <a:pt x="903" y="52"/>
                    <a:pt x="908" y="47"/>
                  </a:cubicBezTo>
                  <a:cubicBezTo>
                    <a:pt x="913" y="41"/>
                    <a:pt x="915" y="34"/>
                    <a:pt x="915" y="26"/>
                  </a:cubicBezTo>
                  <a:cubicBezTo>
                    <a:pt x="915" y="18"/>
                    <a:pt x="913" y="12"/>
                    <a:pt x="908" y="7"/>
                  </a:cubicBezTo>
                  <a:cubicBezTo>
                    <a:pt x="903" y="2"/>
                    <a:pt x="896" y="0"/>
                    <a:pt x="888" y="0"/>
                  </a:cubicBezTo>
                  <a:cubicBezTo>
                    <a:pt x="884" y="0"/>
                    <a:pt x="880" y="1"/>
                    <a:pt x="876" y="2"/>
                  </a:cubicBezTo>
                  <a:close/>
                  <a:moveTo>
                    <a:pt x="898" y="8"/>
                  </a:moveTo>
                  <a:cubicBezTo>
                    <a:pt x="901" y="10"/>
                    <a:pt x="903" y="13"/>
                    <a:pt x="904" y="17"/>
                  </a:cubicBezTo>
                  <a:cubicBezTo>
                    <a:pt x="906" y="21"/>
                    <a:pt x="906" y="25"/>
                    <a:pt x="906" y="29"/>
                  </a:cubicBezTo>
                  <a:cubicBezTo>
                    <a:pt x="906" y="36"/>
                    <a:pt x="905" y="42"/>
                    <a:pt x="902" y="46"/>
                  </a:cubicBezTo>
                  <a:cubicBezTo>
                    <a:pt x="898" y="50"/>
                    <a:pt x="894" y="52"/>
                    <a:pt x="889" y="52"/>
                  </a:cubicBezTo>
                  <a:cubicBezTo>
                    <a:pt x="883" y="52"/>
                    <a:pt x="878" y="50"/>
                    <a:pt x="875" y="45"/>
                  </a:cubicBezTo>
                  <a:cubicBezTo>
                    <a:pt x="871" y="40"/>
                    <a:pt x="869" y="33"/>
                    <a:pt x="869" y="25"/>
                  </a:cubicBezTo>
                  <a:cubicBezTo>
                    <a:pt x="869" y="18"/>
                    <a:pt x="870" y="13"/>
                    <a:pt x="873" y="9"/>
                  </a:cubicBezTo>
                  <a:cubicBezTo>
                    <a:pt x="876" y="5"/>
                    <a:pt x="880" y="3"/>
                    <a:pt x="886" y="3"/>
                  </a:cubicBezTo>
                  <a:cubicBezTo>
                    <a:pt x="890" y="3"/>
                    <a:pt x="895" y="5"/>
                    <a:pt x="898" y="8"/>
                  </a:cubicBezTo>
                  <a:cubicBezTo>
                    <a:pt x="898" y="8"/>
                    <a:pt x="898" y="8"/>
                    <a:pt x="898" y="8"/>
                  </a:cubicBezTo>
                  <a:close/>
                  <a:moveTo>
                    <a:pt x="946" y="8"/>
                  </a:moveTo>
                  <a:cubicBezTo>
                    <a:pt x="946" y="7"/>
                    <a:pt x="946" y="6"/>
                    <a:pt x="947" y="5"/>
                  </a:cubicBezTo>
                  <a:cubicBezTo>
                    <a:pt x="947" y="5"/>
                    <a:pt x="948" y="4"/>
                    <a:pt x="950" y="4"/>
                  </a:cubicBezTo>
                  <a:cubicBezTo>
                    <a:pt x="951" y="4"/>
                    <a:pt x="951" y="4"/>
                    <a:pt x="951" y="4"/>
                  </a:cubicBezTo>
                  <a:cubicBezTo>
                    <a:pt x="957" y="4"/>
                    <a:pt x="957" y="4"/>
                    <a:pt x="957" y="4"/>
                  </a:cubicBezTo>
                  <a:cubicBezTo>
                    <a:pt x="962" y="4"/>
                    <a:pt x="966" y="6"/>
                    <a:pt x="967" y="9"/>
                  </a:cubicBezTo>
                  <a:cubicBezTo>
                    <a:pt x="967" y="10"/>
                    <a:pt x="967" y="10"/>
                    <a:pt x="967" y="11"/>
                  </a:cubicBezTo>
                  <a:cubicBezTo>
                    <a:pt x="967" y="12"/>
                    <a:pt x="967" y="12"/>
                    <a:pt x="967" y="12"/>
                  </a:cubicBezTo>
                  <a:cubicBezTo>
                    <a:pt x="967" y="13"/>
                    <a:pt x="967" y="13"/>
                    <a:pt x="968" y="13"/>
                  </a:cubicBezTo>
                  <a:cubicBezTo>
                    <a:pt x="969" y="13"/>
                    <a:pt x="969" y="12"/>
                    <a:pt x="969" y="10"/>
                  </a:cubicBezTo>
                  <a:cubicBezTo>
                    <a:pt x="969" y="10"/>
                    <a:pt x="969" y="9"/>
                    <a:pt x="969" y="8"/>
                  </a:cubicBezTo>
                  <a:cubicBezTo>
                    <a:pt x="969" y="5"/>
                    <a:pt x="969" y="5"/>
                    <a:pt x="969" y="5"/>
                  </a:cubicBezTo>
                  <a:cubicBezTo>
                    <a:pt x="969" y="5"/>
                    <a:pt x="969" y="4"/>
                    <a:pt x="969" y="3"/>
                  </a:cubicBezTo>
                  <a:cubicBezTo>
                    <a:pt x="968" y="1"/>
                    <a:pt x="968" y="1"/>
                    <a:pt x="967" y="1"/>
                  </a:cubicBezTo>
                  <a:cubicBezTo>
                    <a:pt x="967" y="1"/>
                    <a:pt x="966" y="1"/>
                    <a:pt x="964" y="1"/>
                  </a:cubicBezTo>
                  <a:cubicBezTo>
                    <a:pt x="961" y="1"/>
                    <a:pt x="957" y="1"/>
                    <a:pt x="954" y="1"/>
                  </a:cubicBezTo>
                  <a:cubicBezTo>
                    <a:pt x="944" y="1"/>
                    <a:pt x="944" y="1"/>
                    <a:pt x="944" y="1"/>
                  </a:cubicBezTo>
                  <a:cubicBezTo>
                    <a:pt x="937" y="1"/>
                    <a:pt x="937" y="1"/>
                    <a:pt x="937" y="1"/>
                  </a:cubicBezTo>
                  <a:cubicBezTo>
                    <a:pt x="935" y="1"/>
                    <a:pt x="933" y="1"/>
                    <a:pt x="932" y="1"/>
                  </a:cubicBezTo>
                  <a:cubicBezTo>
                    <a:pt x="931" y="1"/>
                    <a:pt x="930" y="1"/>
                    <a:pt x="930" y="1"/>
                  </a:cubicBezTo>
                  <a:cubicBezTo>
                    <a:pt x="929" y="1"/>
                    <a:pt x="929" y="1"/>
                    <a:pt x="929" y="2"/>
                  </a:cubicBezTo>
                  <a:cubicBezTo>
                    <a:pt x="929" y="3"/>
                    <a:pt x="929" y="3"/>
                    <a:pt x="930" y="3"/>
                  </a:cubicBezTo>
                  <a:cubicBezTo>
                    <a:pt x="932" y="3"/>
                    <a:pt x="934" y="4"/>
                    <a:pt x="935" y="5"/>
                  </a:cubicBezTo>
                  <a:cubicBezTo>
                    <a:pt x="936" y="6"/>
                    <a:pt x="937" y="8"/>
                    <a:pt x="937" y="11"/>
                  </a:cubicBezTo>
                  <a:cubicBezTo>
                    <a:pt x="937" y="43"/>
                    <a:pt x="937" y="43"/>
                    <a:pt x="937" y="43"/>
                  </a:cubicBezTo>
                  <a:cubicBezTo>
                    <a:pt x="937" y="46"/>
                    <a:pt x="937" y="49"/>
                    <a:pt x="936" y="50"/>
                  </a:cubicBezTo>
                  <a:cubicBezTo>
                    <a:pt x="936" y="51"/>
                    <a:pt x="935" y="52"/>
                    <a:pt x="933" y="53"/>
                  </a:cubicBezTo>
                  <a:cubicBezTo>
                    <a:pt x="932" y="53"/>
                    <a:pt x="932" y="53"/>
                    <a:pt x="932" y="54"/>
                  </a:cubicBezTo>
                  <a:cubicBezTo>
                    <a:pt x="932" y="54"/>
                    <a:pt x="932" y="55"/>
                    <a:pt x="933" y="55"/>
                  </a:cubicBezTo>
                  <a:cubicBezTo>
                    <a:pt x="934" y="55"/>
                    <a:pt x="935" y="55"/>
                    <a:pt x="937" y="54"/>
                  </a:cubicBezTo>
                  <a:cubicBezTo>
                    <a:pt x="938" y="54"/>
                    <a:pt x="940" y="54"/>
                    <a:pt x="942" y="54"/>
                  </a:cubicBezTo>
                  <a:cubicBezTo>
                    <a:pt x="946" y="54"/>
                    <a:pt x="946" y="54"/>
                    <a:pt x="946" y="54"/>
                  </a:cubicBezTo>
                  <a:cubicBezTo>
                    <a:pt x="949" y="54"/>
                    <a:pt x="951" y="54"/>
                    <a:pt x="952" y="54"/>
                  </a:cubicBezTo>
                  <a:cubicBezTo>
                    <a:pt x="953" y="54"/>
                    <a:pt x="954" y="54"/>
                    <a:pt x="954" y="54"/>
                  </a:cubicBezTo>
                  <a:cubicBezTo>
                    <a:pt x="955" y="54"/>
                    <a:pt x="955" y="54"/>
                    <a:pt x="955" y="53"/>
                  </a:cubicBezTo>
                  <a:cubicBezTo>
                    <a:pt x="955" y="53"/>
                    <a:pt x="955" y="52"/>
                    <a:pt x="954" y="52"/>
                  </a:cubicBezTo>
                  <a:cubicBezTo>
                    <a:pt x="951" y="52"/>
                    <a:pt x="949" y="51"/>
                    <a:pt x="948" y="50"/>
                  </a:cubicBezTo>
                  <a:cubicBezTo>
                    <a:pt x="947" y="48"/>
                    <a:pt x="946" y="45"/>
                    <a:pt x="946" y="42"/>
                  </a:cubicBezTo>
                  <a:cubicBezTo>
                    <a:pt x="946" y="37"/>
                    <a:pt x="946" y="37"/>
                    <a:pt x="946" y="37"/>
                  </a:cubicBezTo>
                  <a:cubicBezTo>
                    <a:pt x="946" y="34"/>
                    <a:pt x="946" y="34"/>
                    <a:pt x="946" y="34"/>
                  </a:cubicBezTo>
                  <a:cubicBezTo>
                    <a:pt x="946" y="31"/>
                    <a:pt x="946" y="29"/>
                    <a:pt x="947" y="28"/>
                  </a:cubicBezTo>
                  <a:cubicBezTo>
                    <a:pt x="947" y="28"/>
                    <a:pt x="950" y="28"/>
                    <a:pt x="953" y="28"/>
                  </a:cubicBezTo>
                  <a:cubicBezTo>
                    <a:pt x="957" y="28"/>
                    <a:pt x="959" y="28"/>
                    <a:pt x="960" y="29"/>
                  </a:cubicBezTo>
                  <a:cubicBezTo>
                    <a:pt x="961" y="30"/>
                    <a:pt x="962" y="32"/>
                    <a:pt x="962" y="34"/>
                  </a:cubicBezTo>
                  <a:cubicBezTo>
                    <a:pt x="963" y="35"/>
                    <a:pt x="963" y="35"/>
                    <a:pt x="963" y="35"/>
                  </a:cubicBezTo>
                  <a:cubicBezTo>
                    <a:pt x="964" y="35"/>
                    <a:pt x="964" y="35"/>
                    <a:pt x="964" y="35"/>
                  </a:cubicBezTo>
                  <a:cubicBezTo>
                    <a:pt x="964" y="34"/>
                    <a:pt x="964" y="34"/>
                    <a:pt x="964" y="33"/>
                  </a:cubicBezTo>
                  <a:cubicBezTo>
                    <a:pt x="964" y="26"/>
                    <a:pt x="964" y="26"/>
                    <a:pt x="964" y="26"/>
                  </a:cubicBezTo>
                  <a:cubicBezTo>
                    <a:pt x="964" y="24"/>
                    <a:pt x="964" y="22"/>
                    <a:pt x="964" y="20"/>
                  </a:cubicBezTo>
                  <a:cubicBezTo>
                    <a:pt x="964" y="20"/>
                    <a:pt x="964" y="19"/>
                    <a:pt x="964" y="19"/>
                  </a:cubicBezTo>
                  <a:cubicBezTo>
                    <a:pt x="964" y="19"/>
                    <a:pt x="964" y="18"/>
                    <a:pt x="964" y="18"/>
                  </a:cubicBezTo>
                  <a:cubicBezTo>
                    <a:pt x="964" y="17"/>
                    <a:pt x="963" y="17"/>
                    <a:pt x="962" y="17"/>
                  </a:cubicBezTo>
                  <a:cubicBezTo>
                    <a:pt x="962" y="17"/>
                    <a:pt x="962" y="17"/>
                    <a:pt x="962" y="18"/>
                  </a:cubicBezTo>
                  <a:cubicBezTo>
                    <a:pt x="961" y="20"/>
                    <a:pt x="960" y="22"/>
                    <a:pt x="959" y="23"/>
                  </a:cubicBezTo>
                  <a:cubicBezTo>
                    <a:pt x="958" y="24"/>
                    <a:pt x="956" y="24"/>
                    <a:pt x="954" y="24"/>
                  </a:cubicBezTo>
                  <a:cubicBezTo>
                    <a:pt x="950" y="24"/>
                    <a:pt x="950" y="24"/>
                    <a:pt x="950" y="24"/>
                  </a:cubicBezTo>
                  <a:cubicBezTo>
                    <a:pt x="949" y="24"/>
                    <a:pt x="949" y="24"/>
                    <a:pt x="949" y="24"/>
                  </a:cubicBezTo>
                  <a:cubicBezTo>
                    <a:pt x="948" y="24"/>
                    <a:pt x="947" y="24"/>
                    <a:pt x="946" y="23"/>
                  </a:cubicBezTo>
                  <a:cubicBezTo>
                    <a:pt x="946" y="23"/>
                    <a:pt x="946" y="22"/>
                    <a:pt x="946" y="20"/>
                  </a:cubicBezTo>
                  <a:cubicBezTo>
                    <a:pt x="946" y="8"/>
                    <a:pt x="946" y="8"/>
                    <a:pt x="946" y="8"/>
                  </a:cubicBezTo>
                  <a:close/>
                  <a:moveTo>
                    <a:pt x="259" y="242"/>
                  </a:moveTo>
                  <a:cubicBezTo>
                    <a:pt x="259" y="239"/>
                    <a:pt x="259" y="237"/>
                    <a:pt x="260" y="236"/>
                  </a:cubicBezTo>
                  <a:cubicBezTo>
                    <a:pt x="261" y="235"/>
                    <a:pt x="262" y="235"/>
                    <a:pt x="264" y="234"/>
                  </a:cubicBezTo>
                  <a:cubicBezTo>
                    <a:pt x="265" y="234"/>
                    <a:pt x="265" y="233"/>
                    <a:pt x="265" y="233"/>
                  </a:cubicBezTo>
                  <a:cubicBezTo>
                    <a:pt x="265" y="232"/>
                    <a:pt x="265" y="232"/>
                    <a:pt x="264" y="232"/>
                  </a:cubicBezTo>
                  <a:cubicBezTo>
                    <a:pt x="264" y="232"/>
                    <a:pt x="263" y="232"/>
                    <a:pt x="262" y="232"/>
                  </a:cubicBezTo>
                  <a:cubicBezTo>
                    <a:pt x="260" y="232"/>
                    <a:pt x="257" y="233"/>
                    <a:pt x="254" y="233"/>
                  </a:cubicBezTo>
                  <a:cubicBezTo>
                    <a:pt x="251" y="233"/>
                    <a:pt x="248" y="232"/>
                    <a:pt x="245" y="232"/>
                  </a:cubicBezTo>
                  <a:cubicBezTo>
                    <a:pt x="244" y="232"/>
                    <a:pt x="244" y="232"/>
                    <a:pt x="243" y="232"/>
                  </a:cubicBezTo>
                  <a:cubicBezTo>
                    <a:pt x="242" y="232"/>
                    <a:pt x="242" y="232"/>
                    <a:pt x="242" y="233"/>
                  </a:cubicBezTo>
                  <a:cubicBezTo>
                    <a:pt x="242" y="233"/>
                    <a:pt x="242" y="234"/>
                    <a:pt x="242" y="234"/>
                  </a:cubicBezTo>
                  <a:cubicBezTo>
                    <a:pt x="242" y="234"/>
                    <a:pt x="243" y="234"/>
                    <a:pt x="243" y="234"/>
                  </a:cubicBezTo>
                  <a:cubicBezTo>
                    <a:pt x="245" y="235"/>
                    <a:pt x="247" y="235"/>
                    <a:pt x="248" y="236"/>
                  </a:cubicBezTo>
                  <a:cubicBezTo>
                    <a:pt x="249" y="236"/>
                    <a:pt x="250" y="238"/>
                    <a:pt x="250" y="239"/>
                  </a:cubicBezTo>
                  <a:cubicBezTo>
                    <a:pt x="250" y="241"/>
                    <a:pt x="250" y="241"/>
                    <a:pt x="250" y="241"/>
                  </a:cubicBezTo>
                  <a:cubicBezTo>
                    <a:pt x="250" y="243"/>
                    <a:pt x="250" y="243"/>
                    <a:pt x="250" y="243"/>
                  </a:cubicBezTo>
                  <a:cubicBezTo>
                    <a:pt x="250" y="274"/>
                    <a:pt x="250" y="274"/>
                    <a:pt x="250" y="274"/>
                  </a:cubicBezTo>
                  <a:cubicBezTo>
                    <a:pt x="250" y="277"/>
                    <a:pt x="250" y="279"/>
                    <a:pt x="249" y="281"/>
                  </a:cubicBezTo>
                  <a:cubicBezTo>
                    <a:pt x="249" y="282"/>
                    <a:pt x="247" y="283"/>
                    <a:pt x="245" y="283"/>
                  </a:cubicBezTo>
                  <a:cubicBezTo>
                    <a:pt x="245" y="283"/>
                    <a:pt x="244" y="284"/>
                    <a:pt x="244" y="284"/>
                  </a:cubicBezTo>
                  <a:cubicBezTo>
                    <a:pt x="244" y="285"/>
                    <a:pt x="245" y="285"/>
                    <a:pt x="246" y="285"/>
                  </a:cubicBezTo>
                  <a:cubicBezTo>
                    <a:pt x="247" y="285"/>
                    <a:pt x="248" y="285"/>
                    <a:pt x="250" y="285"/>
                  </a:cubicBezTo>
                  <a:cubicBezTo>
                    <a:pt x="252" y="285"/>
                    <a:pt x="255" y="285"/>
                    <a:pt x="258" y="285"/>
                  </a:cubicBezTo>
                  <a:cubicBezTo>
                    <a:pt x="260" y="285"/>
                    <a:pt x="262" y="285"/>
                    <a:pt x="263" y="285"/>
                  </a:cubicBezTo>
                  <a:cubicBezTo>
                    <a:pt x="265" y="285"/>
                    <a:pt x="265" y="285"/>
                    <a:pt x="266" y="285"/>
                  </a:cubicBezTo>
                  <a:cubicBezTo>
                    <a:pt x="267" y="285"/>
                    <a:pt x="267" y="285"/>
                    <a:pt x="267" y="284"/>
                  </a:cubicBezTo>
                  <a:cubicBezTo>
                    <a:pt x="267" y="283"/>
                    <a:pt x="266" y="283"/>
                    <a:pt x="265" y="283"/>
                  </a:cubicBezTo>
                  <a:cubicBezTo>
                    <a:pt x="263" y="283"/>
                    <a:pt x="261" y="282"/>
                    <a:pt x="260" y="280"/>
                  </a:cubicBezTo>
                  <a:cubicBezTo>
                    <a:pt x="260" y="278"/>
                    <a:pt x="259" y="275"/>
                    <a:pt x="259" y="271"/>
                  </a:cubicBezTo>
                  <a:cubicBezTo>
                    <a:pt x="259" y="269"/>
                    <a:pt x="259" y="269"/>
                    <a:pt x="259" y="269"/>
                  </a:cubicBezTo>
                  <a:cubicBezTo>
                    <a:pt x="259" y="267"/>
                    <a:pt x="259" y="266"/>
                    <a:pt x="259" y="265"/>
                  </a:cubicBezTo>
                  <a:cubicBezTo>
                    <a:pt x="260" y="264"/>
                    <a:pt x="260" y="264"/>
                    <a:pt x="261" y="263"/>
                  </a:cubicBezTo>
                  <a:cubicBezTo>
                    <a:pt x="262" y="261"/>
                    <a:pt x="262" y="261"/>
                    <a:pt x="262" y="261"/>
                  </a:cubicBezTo>
                  <a:cubicBezTo>
                    <a:pt x="264" y="260"/>
                    <a:pt x="264" y="260"/>
                    <a:pt x="264" y="260"/>
                  </a:cubicBezTo>
                  <a:cubicBezTo>
                    <a:pt x="264" y="260"/>
                    <a:pt x="264" y="259"/>
                    <a:pt x="265" y="259"/>
                  </a:cubicBezTo>
                  <a:cubicBezTo>
                    <a:pt x="265" y="259"/>
                    <a:pt x="266" y="260"/>
                    <a:pt x="266" y="261"/>
                  </a:cubicBezTo>
                  <a:cubicBezTo>
                    <a:pt x="267" y="263"/>
                    <a:pt x="269" y="266"/>
                    <a:pt x="273" y="270"/>
                  </a:cubicBezTo>
                  <a:cubicBezTo>
                    <a:pt x="276" y="275"/>
                    <a:pt x="279" y="279"/>
                    <a:pt x="282" y="281"/>
                  </a:cubicBezTo>
                  <a:cubicBezTo>
                    <a:pt x="282" y="282"/>
                    <a:pt x="283" y="283"/>
                    <a:pt x="283" y="283"/>
                  </a:cubicBezTo>
                  <a:cubicBezTo>
                    <a:pt x="284" y="284"/>
                    <a:pt x="285" y="285"/>
                    <a:pt x="287" y="285"/>
                  </a:cubicBezTo>
                  <a:cubicBezTo>
                    <a:pt x="287" y="285"/>
                    <a:pt x="288" y="285"/>
                    <a:pt x="290" y="285"/>
                  </a:cubicBezTo>
                  <a:cubicBezTo>
                    <a:pt x="291" y="285"/>
                    <a:pt x="291" y="285"/>
                    <a:pt x="292" y="285"/>
                  </a:cubicBezTo>
                  <a:cubicBezTo>
                    <a:pt x="294" y="285"/>
                    <a:pt x="296" y="285"/>
                    <a:pt x="299" y="285"/>
                  </a:cubicBezTo>
                  <a:cubicBezTo>
                    <a:pt x="299" y="285"/>
                    <a:pt x="300" y="285"/>
                    <a:pt x="300" y="285"/>
                  </a:cubicBezTo>
                  <a:cubicBezTo>
                    <a:pt x="301" y="285"/>
                    <a:pt x="301" y="285"/>
                    <a:pt x="301" y="284"/>
                  </a:cubicBezTo>
                  <a:cubicBezTo>
                    <a:pt x="301" y="284"/>
                    <a:pt x="301" y="283"/>
                    <a:pt x="300" y="283"/>
                  </a:cubicBezTo>
                  <a:cubicBezTo>
                    <a:pt x="299" y="283"/>
                    <a:pt x="299" y="283"/>
                    <a:pt x="299" y="283"/>
                  </a:cubicBezTo>
                  <a:cubicBezTo>
                    <a:pt x="296" y="282"/>
                    <a:pt x="293" y="280"/>
                    <a:pt x="291" y="278"/>
                  </a:cubicBezTo>
                  <a:cubicBezTo>
                    <a:pt x="288" y="275"/>
                    <a:pt x="283" y="269"/>
                    <a:pt x="277" y="260"/>
                  </a:cubicBezTo>
                  <a:cubicBezTo>
                    <a:pt x="274" y="257"/>
                    <a:pt x="274" y="257"/>
                    <a:pt x="274" y="257"/>
                  </a:cubicBezTo>
                  <a:cubicBezTo>
                    <a:pt x="273" y="255"/>
                    <a:pt x="272" y="254"/>
                    <a:pt x="272" y="253"/>
                  </a:cubicBezTo>
                  <a:cubicBezTo>
                    <a:pt x="272" y="252"/>
                    <a:pt x="273" y="251"/>
                    <a:pt x="275" y="249"/>
                  </a:cubicBezTo>
                  <a:cubicBezTo>
                    <a:pt x="276" y="249"/>
                    <a:pt x="277" y="247"/>
                    <a:pt x="279" y="245"/>
                  </a:cubicBezTo>
                  <a:cubicBezTo>
                    <a:pt x="284" y="241"/>
                    <a:pt x="287" y="239"/>
                    <a:pt x="289" y="237"/>
                  </a:cubicBezTo>
                  <a:cubicBezTo>
                    <a:pt x="292" y="235"/>
                    <a:pt x="294" y="234"/>
                    <a:pt x="295" y="234"/>
                  </a:cubicBezTo>
                  <a:cubicBezTo>
                    <a:pt x="296" y="234"/>
                    <a:pt x="297" y="234"/>
                    <a:pt x="297" y="233"/>
                  </a:cubicBezTo>
                  <a:cubicBezTo>
                    <a:pt x="297" y="232"/>
                    <a:pt x="297" y="232"/>
                    <a:pt x="296" y="232"/>
                  </a:cubicBezTo>
                  <a:cubicBezTo>
                    <a:pt x="295" y="232"/>
                    <a:pt x="293" y="232"/>
                    <a:pt x="290" y="232"/>
                  </a:cubicBezTo>
                  <a:cubicBezTo>
                    <a:pt x="289" y="232"/>
                    <a:pt x="288" y="233"/>
                    <a:pt x="287" y="233"/>
                  </a:cubicBezTo>
                  <a:cubicBezTo>
                    <a:pt x="286" y="233"/>
                    <a:pt x="284" y="232"/>
                    <a:pt x="281" y="232"/>
                  </a:cubicBezTo>
                  <a:cubicBezTo>
                    <a:pt x="280" y="232"/>
                    <a:pt x="279" y="232"/>
                    <a:pt x="278" y="232"/>
                  </a:cubicBezTo>
                  <a:cubicBezTo>
                    <a:pt x="277" y="232"/>
                    <a:pt x="277" y="232"/>
                    <a:pt x="277" y="233"/>
                  </a:cubicBezTo>
                  <a:cubicBezTo>
                    <a:pt x="277" y="234"/>
                    <a:pt x="277" y="234"/>
                    <a:pt x="278" y="234"/>
                  </a:cubicBezTo>
                  <a:cubicBezTo>
                    <a:pt x="279" y="234"/>
                    <a:pt x="280" y="234"/>
                    <a:pt x="281" y="235"/>
                  </a:cubicBezTo>
                  <a:cubicBezTo>
                    <a:pt x="281" y="235"/>
                    <a:pt x="282" y="236"/>
                    <a:pt x="282" y="237"/>
                  </a:cubicBezTo>
                  <a:cubicBezTo>
                    <a:pt x="282" y="239"/>
                    <a:pt x="278" y="243"/>
                    <a:pt x="271" y="250"/>
                  </a:cubicBezTo>
                  <a:cubicBezTo>
                    <a:pt x="265" y="254"/>
                    <a:pt x="265" y="254"/>
                    <a:pt x="265" y="254"/>
                  </a:cubicBezTo>
                  <a:cubicBezTo>
                    <a:pt x="262" y="258"/>
                    <a:pt x="262" y="258"/>
                    <a:pt x="262" y="258"/>
                  </a:cubicBezTo>
                  <a:cubicBezTo>
                    <a:pt x="261" y="259"/>
                    <a:pt x="260" y="259"/>
                    <a:pt x="260" y="259"/>
                  </a:cubicBezTo>
                  <a:cubicBezTo>
                    <a:pt x="259" y="259"/>
                    <a:pt x="259" y="258"/>
                    <a:pt x="259" y="257"/>
                  </a:cubicBezTo>
                  <a:cubicBezTo>
                    <a:pt x="259" y="243"/>
                    <a:pt x="259" y="243"/>
                    <a:pt x="259" y="243"/>
                  </a:cubicBezTo>
                  <a:cubicBezTo>
                    <a:pt x="259" y="242"/>
                    <a:pt x="259" y="242"/>
                    <a:pt x="259" y="242"/>
                  </a:cubicBezTo>
                  <a:close/>
                  <a:moveTo>
                    <a:pt x="328" y="239"/>
                  </a:moveTo>
                  <a:cubicBezTo>
                    <a:pt x="325" y="235"/>
                    <a:pt x="325" y="235"/>
                    <a:pt x="325" y="235"/>
                  </a:cubicBezTo>
                  <a:cubicBezTo>
                    <a:pt x="324" y="234"/>
                    <a:pt x="323" y="233"/>
                    <a:pt x="322" y="232"/>
                  </a:cubicBezTo>
                  <a:cubicBezTo>
                    <a:pt x="322" y="232"/>
                    <a:pt x="321" y="232"/>
                    <a:pt x="321" y="232"/>
                  </a:cubicBezTo>
                  <a:cubicBezTo>
                    <a:pt x="320" y="232"/>
                    <a:pt x="319" y="232"/>
                    <a:pt x="318" y="232"/>
                  </a:cubicBezTo>
                  <a:cubicBezTo>
                    <a:pt x="316" y="232"/>
                    <a:pt x="314" y="232"/>
                    <a:pt x="312" y="232"/>
                  </a:cubicBezTo>
                  <a:cubicBezTo>
                    <a:pt x="310" y="232"/>
                    <a:pt x="310" y="232"/>
                    <a:pt x="310" y="232"/>
                  </a:cubicBezTo>
                  <a:cubicBezTo>
                    <a:pt x="308" y="232"/>
                    <a:pt x="308" y="232"/>
                    <a:pt x="308" y="232"/>
                  </a:cubicBezTo>
                  <a:cubicBezTo>
                    <a:pt x="307" y="232"/>
                    <a:pt x="306" y="233"/>
                    <a:pt x="306" y="233"/>
                  </a:cubicBezTo>
                  <a:cubicBezTo>
                    <a:pt x="306" y="234"/>
                    <a:pt x="307" y="234"/>
                    <a:pt x="308" y="234"/>
                  </a:cubicBezTo>
                  <a:cubicBezTo>
                    <a:pt x="313" y="235"/>
                    <a:pt x="316" y="239"/>
                    <a:pt x="316" y="247"/>
                  </a:cubicBezTo>
                  <a:cubicBezTo>
                    <a:pt x="316" y="263"/>
                    <a:pt x="316" y="263"/>
                    <a:pt x="316" y="263"/>
                  </a:cubicBezTo>
                  <a:cubicBezTo>
                    <a:pt x="316" y="273"/>
                    <a:pt x="316" y="273"/>
                    <a:pt x="316" y="273"/>
                  </a:cubicBezTo>
                  <a:cubicBezTo>
                    <a:pt x="316" y="276"/>
                    <a:pt x="316" y="278"/>
                    <a:pt x="315" y="280"/>
                  </a:cubicBezTo>
                  <a:cubicBezTo>
                    <a:pt x="314" y="282"/>
                    <a:pt x="313" y="283"/>
                    <a:pt x="311" y="283"/>
                  </a:cubicBezTo>
                  <a:cubicBezTo>
                    <a:pt x="310" y="284"/>
                    <a:pt x="310" y="284"/>
                    <a:pt x="310" y="284"/>
                  </a:cubicBezTo>
                  <a:cubicBezTo>
                    <a:pt x="310" y="285"/>
                    <a:pt x="310" y="285"/>
                    <a:pt x="311" y="285"/>
                  </a:cubicBezTo>
                  <a:cubicBezTo>
                    <a:pt x="311" y="285"/>
                    <a:pt x="312" y="285"/>
                    <a:pt x="313" y="285"/>
                  </a:cubicBezTo>
                  <a:cubicBezTo>
                    <a:pt x="315" y="285"/>
                    <a:pt x="317" y="285"/>
                    <a:pt x="320" y="285"/>
                  </a:cubicBezTo>
                  <a:cubicBezTo>
                    <a:pt x="322" y="285"/>
                    <a:pt x="325" y="285"/>
                    <a:pt x="327" y="285"/>
                  </a:cubicBezTo>
                  <a:cubicBezTo>
                    <a:pt x="327" y="285"/>
                    <a:pt x="328" y="285"/>
                    <a:pt x="328" y="285"/>
                  </a:cubicBezTo>
                  <a:cubicBezTo>
                    <a:pt x="329" y="285"/>
                    <a:pt x="329" y="285"/>
                    <a:pt x="329" y="284"/>
                  </a:cubicBezTo>
                  <a:cubicBezTo>
                    <a:pt x="329" y="284"/>
                    <a:pt x="329" y="283"/>
                    <a:pt x="328" y="283"/>
                  </a:cubicBezTo>
                  <a:cubicBezTo>
                    <a:pt x="324" y="283"/>
                    <a:pt x="322" y="281"/>
                    <a:pt x="321" y="278"/>
                  </a:cubicBezTo>
                  <a:cubicBezTo>
                    <a:pt x="320" y="275"/>
                    <a:pt x="320" y="270"/>
                    <a:pt x="320" y="262"/>
                  </a:cubicBezTo>
                  <a:cubicBezTo>
                    <a:pt x="320" y="247"/>
                    <a:pt x="320" y="247"/>
                    <a:pt x="320" y="247"/>
                  </a:cubicBezTo>
                  <a:cubicBezTo>
                    <a:pt x="320" y="246"/>
                    <a:pt x="320" y="246"/>
                    <a:pt x="320" y="246"/>
                  </a:cubicBezTo>
                  <a:cubicBezTo>
                    <a:pt x="320" y="245"/>
                    <a:pt x="320" y="244"/>
                    <a:pt x="320" y="244"/>
                  </a:cubicBezTo>
                  <a:cubicBezTo>
                    <a:pt x="321" y="244"/>
                    <a:pt x="321" y="245"/>
                    <a:pt x="322" y="245"/>
                  </a:cubicBezTo>
                  <a:cubicBezTo>
                    <a:pt x="357" y="284"/>
                    <a:pt x="357" y="284"/>
                    <a:pt x="357" y="284"/>
                  </a:cubicBezTo>
                  <a:cubicBezTo>
                    <a:pt x="357" y="285"/>
                    <a:pt x="358" y="285"/>
                    <a:pt x="358" y="285"/>
                  </a:cubicBezTo>
                  <a:cubicBezTo>
                    <a:pt x="359" y="285"/>
                    <a:pt x="359" y="285"/>
                    <a:pt x="359" y="284"/>
                  </a:cubicBezTo>
                  <a:cubicBezTo>
                    <a:pt x="359" y="279"/>
                    <a:pt x="359" y="279"/>
                    <a:pt x="359" y="279"/>
                  </a:cubicBezTo>
                  <a:cubicBezTo>
                    <a:pt x="359" y="276"/>
                    <a:pt x="359" y="276"/>
                    <a:pt x="359" y="276"/>
                  </a:cubicBezTo>
                  <a:cubicBezTo>
                    <a:pt x="359" y="272"/>
                    <a:pt x="359" y="272"/>
                    <a:pt x="359" y="272"/>
                  </a:cubicBezTo>
                  <a:cubicBezTo>
                    <a:pt x="359" y="269"/>
                    <a:pt x="359" y="269"/>
                    <a:pt x="359" y="269"/>
                  </a:cubicBezTo>
                  <a:cubicBezTo>
                    <a:pt x="360" y="245"/>
                    <a:pt x="360" y="245"/>
                    <a:pt x="360" y="245"/>
                  </a:cubicBezTo>
                  <a:cubicBezTo>
                    <a:pt x="360" y="243"/>
                    <a:pt x="360" y="243"/>
                    <a:pt x="360" y="243"/>
                  </a:cubicBezTo>
                  <a:cubicBezTo>
                    <a:pt x="360" y="237"/>
                    <a:pt x="361" y="234"/>
                    <a:pt x="365" y="234"/>
                  </a:cubicBezTo>
                  <a:cubicBezTo>
                    <a:pt x="366" y="234"/>
                    <a:pt x="366" y="233"/>
                    <a:pt x="366" y="233"/>
                  </a:cubicBezTo>
                  <a:cubicBezTo>
                    <a:pt x="366" y="232"/>
                    <a:pt x="366" y="232"/>
                    <a:pt x="365" y="232"/>
                  </a:cubicBezTo>
                  <a:cubicBezTo>
                    <a:pt x="364" y="232"/>
                    <a:pt x="364" y="232"/>
                    <a:pt x="364" y="232"/>
                  </a:cubicBezTo>
                  <a:cubicBezTo>
                    <a:pt x="360" y="232"/>
                    <a:pt x="357" y="232"/>
                    <a:pt x="355" y="232"/>
                  </a:cubicBezTo>
                  <a:cubicBezTo>
                    <a:pt x="354" y="232"/>
                    <a:pt x="353" y="232"/>
                    <a:pt x="352" y="232"/>
                  </a:cubicBezTo>
                  <a:cubicBezTo>
                    <a:pt x="350" y="232"/>
                    <a:pt x="348" y="232"/>
                    <a:pt x="347" y="232"/>
                  </a:cubicBezTo>
                  <a:cubicBezTo>
                    <a:pt x="347" y="232"/>
                    <a:pt x="346" y="232"/>
                    <a:pt x="346" y="233"/>
                  </a:cubicBezTo>
                  <a:cubicBezTo>
                    <a:pt x="346" y="233"/>
                    <a:pt x="347" y="234"/>
                    <a:pt x="347" y="234"/>
                  </a:cubicBezTo>
                  <a:cubicBezTo>
                    <a:pt x="351" y="234"/>
                    <a:pt x="353" y="235"/>
                    <a:pt x="355" y="237"/>
                  </a:cubicBezTo>
                  <a:cubicBezTo>
                    <a:pt x="356" y="239"/>
                    <a:pt x="356" y="244"/>
                    <a:pt x="356" y="250"/>
                  </a:cubicBezTo>
                  <a:cubicBezTo>
                    <a:pt x="356" y="255"/>
                    <a:pt x="356" y="260"/>
                    <a:pt x="356" y="266"/>
                  </a:cubicBezTo>
                  <a:cubicBezTo>
                    <a:pt x="356" y="267"/>
                    <a:pt x="356" y="268"/>
                    <a:pt x="355" y="268"/>
                  </a:cubicBezTo>
                  <a:cubicBezTo>
                    <a:pt x="355" y="268"/>
                    <a:pt x="353" y="267"/>
                    <a:pt x="352" y="265"/>
                  </a:cubicBezTo>
                  <a:cubicBezTo>
                    <a:pt x="350" y="264"/>
                    <a:pt x="350" y="264"/>
                    <a:pt x="350" y="264"/>
                  </a:cubicBezTo>
                  <a:cubicBezTo>
                    <a:pt x="330" y="241"/>
                    <a:pt x="330" y="241"/>
                    <a:pt x="330" y="241"/>
                  </a:cubicBezTo>
                  <a:cubicBezTo>
                    <a:pt x="330" y="241"/>
                    <a:pt x="329" y="240"/>
                    <a:pt x="328" y="239"/>
                  </a:cubicBezTo>
                  <a:cubicBezTo>
                    <a:pt x="328" y="239"/>
                    <a:pt x="328" y="239"/>
                    <a:pt x="328" y="239"/>
                  </a:cubicBezTo>
                  <a:close/>
                  <a:moveTo>
                    <a:pt x="391" y="233"/>
                  </a:moveTo>
                  <a:cubicBezTo>
                    <a:pt x="387" y="235"/>
                    <a:pt x="384" y="237"/>
                    <a:pt x="381" y="240"/>
                  </a:cubicBezTo>
                  <a:cubicBezTo>
                    <a:pt x="379" y="242"/>
                    <a:pt x="378" y="245"/>
                    <a:pt x="376" y="249"/>
                  </a:cubicBezTo>
                  <a:cubicBezTo>
                    <a:pt x="375" y="252"/>
                    <a:pt x="374" y="256"/>
                    <a:pt x="374" y="259"/>
                  </a:cubicBezTo>
                  <a:cubicBezTo>
                    <a:pt x="374" y="267"/>
                    <a:pt x="377" y="274"/>
                    <a:pt x="382" y="279"/>
                  </a:cubicBezTo>
                  <a:cubicBezTo>
                    <a:pt x="387" y="284"/>
                    <a:pt x="394" y="286"/>
                    <a:pt x="402" y="286"/>
                  </a:cubicBezTo>
                  <a:cubicBezTo>
                    <a:pt x="411" y="286"/>
                    <a:pt x="418" y="283"/>
                    <a:pt x="423" y="278"/>
                  </a:cubicBezTo>
                  <a:cubicBezTo>
                    <a:pt x="428" y="272"/>
                    <a:pt x="430" y="265"/>
                    <a:pt x="430" y="256"/>
                  </a:cubicBezTo>
                  <a:cubicBezTo>
                    <a:pt x="430" y="249"/>
                    <a:pt x="428" y="243"/>
                    <a:pt x="423" y="238"/>
                  </a:cubicBezTo>
                  <a:cubicBezTo>
                    <a:pt x="418" y="233"/>
                    <a:pt x="411" y="231"/>
                    <a:pt x="403" y="231"/>
                  </a:cubicBezTo>
                  <a:cubicBezTo>
                    <a:pt x="399" y="231"/>
                    <a:pt x="395" y="232"/>
                    <a:pt x="391" y="233"/>
                  </a:cubicBezTo>
                  <a:close/>
                  <a:moveTo>
                    <a:pt x="413" y="239"/>
                  </a:moveTo>
                  <a:cubicBezTo>
                    <a:pt x="416" y="241"/>
                    <a:pt x="418" y="244"/>
                    <a:pt x="419" y="248"/>
                  </a:cubicBezTo>
                  <a:cubicBezTo>
                    <a:pt x="420" y="252"/>
                    <a:pt x="421" y="256"/>
                    <a:pt x="421" y="260"/>
                  </a:cubicBezTo>
                  <a:cubicBezTo>
                    <a:pt x="421" y="267"/>
                    <a:pt x="420" y="273"/>
                    <a:pt x="416" y="277"/>
                  </a:cubicBezTo>
                  <a:cubicBezTo>
                    <a:pt x="413" y="281"/>
                    <a:pt x="409" y="283"/>
                    <a:pt x="404" y="283"/>
                  </a:cubicBezTo>
                  <a:cubicBezTo>
                    <a:pt x="398" y="283"/>
                    <a:pt x="393" y="281"/>
                    <a:pt x="389" y="275"/>
                  </a:cubicBezTo>
                  <a:cubicBezTo>
                    <a:pt x="386" y="270"/>
                    <a:pt x="384" y="264"/>
                    <a:pt x="384" y="256"/>
                  </a:cubicBezTo>
                  <a:cubicBezTo>
                    <a:pt x="384" y="249"/>
                    <a:pt x="385" y="244"/>
                    <a:pt x="388" y="240"/>
                  </a:cubicBezTo>
                  <a:cubicBezTo>
                    <a:pt x="391" y="236"/>
                    <a:pt x="395" y="234"/>
                    <a:pt x="400" y="234"/>
                  </a:cubicBezTo>
                  <a:cubicBezTo>
                    <a:pt x="405" y="234"/>
                    <a:pt x="410" y="236"/>
                    <a:pt x="413" y="239"/>
                  </a:cubicBezTo>
                  <a:cubicBezTo>
                    <a:pt x="413" y="239"/>
                    <a:pt x="413" y="239"/>
                    <a:pt x="413" y="239"/>
                  </a:cubicBezTo>
                  <a:close/>
                  <a:moveTo>
                    <a:pt x="470" y="233"/>
                  </a:moveTo>
                  <a:cubicBezTo>
                    <a:pt x="470" y="234"/>
                    <a:pt x="471" y="234"/>
                    <a:pt x="472" y="234"/>
                  </a:cubicBezTo>
                  <a:cubicBezTo>
                    <a:pt x="473" y="234"/>
                    <a:pt x="473" y="234"/>
                    <a:pt x="473" y="234"/>
                  </a:cubicBezTo>
                  <a:cubicBezTo>
                    <a:pt x="476" y="235"/>
                    <a:pt x="477" y="236"/>
                    <a:pt x="477" y="237"/>
                  </a:cubicBezTo>
                  <a:cubicBezTo>
                    <a:pt x="477" y="238"/>
                    <a:pt x="476" y="239"/>
                    <a:pt x="476" y="240"/>
                  </a:cubicBezTo>
                  <a:cubicBezTo>
                    <a:pt x="475" y="241"/>
                    <a:pt x="474" y="243"/>
                    <a:pt x="472" y="245"/>
                  </a:cubicBezTo>
                  <a:cubicBezTo>
                    <a:pt x="468" y="250"/>
                    <a:pt x="468" y="250"/>
                    <a:pt x="468" y="250"/>
                  </a:cubicBezTo>
                  <a:cubicBezTo>
                    <a:pt x="466" y="252"/>
                    <a:pt x="466" y="252"/>
                    <a:pt x="466" y="252"/>
                  </a:cubicBezTo>
                  <a:cubicBezTo>
                    <a:pt x="466" y="252"/>
                    <a:pt x="465" y="253"/>
                    <a:pt x="465" y="253"/>
                  </a:cubicBezTo>
                  <a:cubicBezTo>
                    <a:pt x="465" y="253"/>
                    <a:pt x="464" y="252"/>
                    <a:pt x="463" y="251"/>
                  </a:cubicBezTo>
                  <a:cubicBezTo>
                    <a:pt x="460" y="247"/>
                    <a:pt x="460" y="247"/>
                    <a:pt x="460" y="247"/>
                  </a:cubicBezTo>
                  <a:cubicBezTo>
                    <a:pt x="458" y="243"/>
                    <a:pt x="458" y="243"/>
                    <a:pt x="458" y="243"/>
                  </a:cubicBezTo>
                  <a:cubicBezTo>
                    <a:pt x="456" y="240"/>
                    <a:pt x="455" y="238"/>
                    <a:pt x="455" y="237"/>
                  </a:cubicBezTo>
                  <a:cubicBezTo>
                    <a:pt x="455" y="236"/>
                    <a:pt x="455" y="235"/>
                    <a:pt x="456" y="235"/>
                  </a:cubicBezTo>
                  <a:cubicBezTo>
                    <a:pt x="456" y="234"/>
                    <a:pt x="457" y="234"/>
                    <a:pt x="458" y="234"/>
                  </a:cubicBezTo>
                  <a:cubicBezTo>
                    <a:pt x="459" y="234"/>
                    <a:pt x="459" y="233"/>
                    <a:pt x="459" y="233"/>
                  </a:cubicBezTo>
                  <a:cubicBezTo>
                    <a:pt x="459" y="232"/>
                    <a:pt x="459" y="232"/>
                    <a:pt x="458" y="232"/>
                  </a:cubicBezTo>
                  <a:cubicBezTo>
                    <a:pt x="458" y="232"/>
                    <a:pt x="457" y="232"/>
                    <a:pt x="456" y="232"/>
                  </a:cubicBezTo>
                  <a:cubicBezTo>
                    <a:pt x="452" y="232"/>
                    <a:pt x="452" y="232"/>
                    <a:pt x="452" y="232"/>
                  </a:cubicBezTo>
                  <a:cubicBezTo>
                    <a:pt x="451" y="232"/>
                    <a:pt x="449" y="232"/>
                    <a:pt x="447" y="232"/>
                  </a:cubicBezTo>
                  <a:cubicBezTo>
                    <a:pt x="445" y="232"/>
                    <a:pt x="442" y="232"/>
                    <a:pt x="438" y="232"/>
                  </a:cubicBezTo>
                  <a:cubicBezTo>
                    <a:pt x="437" y="232"/>
                    <a:pt x="436" y="232"/>
                    <a:pt x="436" y="232"/>
                  </a:cubicBezTo>
                  <a:cubicBezTo>
                    <a:pt x="435" y="232"/>
                    <a:pt x="434" y="232"/>
                    <a:pt x="434" y="233"/>
                  </a:cubicBezTo>
                  <a:cubicBezTo>
                    <a:pt x="434" y="234"/>
                    <a:pt x="435" y="234"/>
                    <a:pt x="436" y="234"/>
                  </a:cubicBezTo>
                  <a:cubicBezTo>
                    <a:pt x="438" y="235"/>
                    <a:pt x="440" y="236"/>
                    <a:pt x="442" y="237"/>
                  </a:cubicBezTo>
                  <a:cubicBezTo>
                    <a:pt x="443" y="239"/>
                    <a:pt x="446" y="243"/>
                    <a:pt x="451" y="249"/>
                  </a:cubicBezTo>
                  <a:cubicBezTo>
                    <a:pt x="453" y="252"/>
                    <a:pt x="454" y="254"/>
                    <a:pt x="456" y="256"/>
                  </a:cubicBezTo>
                  <a:cubicBezTo>
                    <a:pt x="458" y="258"/>
                    <a:pt x="458" y="260"/>
                    <a:pt x="458" y="260"/>
                  </a:cubicBezTo>
                  <a:cubicBezTo>
                    <a:pt x="458" y="261"/>
                    <a:pt x="458" y="262"/>
                    <a:pt x="456" y="264"/>
                  </a:cubicBezTo>
                  <a:cubicBezTo>
                    <a:pt x="454" y="265"/>
                    <a:pt x="452" y="268"/>
                    <a:pt x="449" y="271"/>
                  </a:cubicBezTo>
                  <a:cubicBezTo>
                    <a:pt x="446" y="275"/>
                    <a:pt x="443" y="278"/>
                    <a:pt x="441" y="280"/>
                  </a:cubicBezTo>
                  <a:cubicBezTo>
                    <a:pt x="439" y="282"/>
                    <a:pt x="437" y="283"/>
                    <a:pt x="435" y="283"/>
                  </a:cubicBezTo>
                  <a:cubicBezTo>
                    <a:pt x="435" y="283"/>
                    <a:pt x="434" y="284"/>
                    <a:pt x="434" y="284"/>
                  </a:cubicBezTo>
                  <a:cubicBezTo>
                    <a:pt x="434" y="284"/>
                    <a:pt x="434" y="285"/>
                    <a:pt x="435" y="285"/>
                  </a:cubicBezTo>
                  <a:cubicBezTo>
                    <a:pt x="436" y="285"/>
                    <a:pt x="436" y="285"/>
                    <a:pt x="436" y="285"/>
                  </a:cubicBezTo>
                  <a:cubicBezTo>
                    <a:pt x="437" y="285"/>
                    <a:pt x="437" y="285"/>
                    <a:pt x="437" y="285"/>
                  </a:cubicBezTo>
                  <a:cubicBezTo>
                    <a:pt x="441" y="285"/>
                    <a:pt x="441" y="285"/>
                    <a:pt x="441" y="285"/>
                  </a:cubicBezTo>
                  <a:cubicBezTo>
                    <a:pt x="442" y="285"/>
                    <a:pt x="443" y="285"/>
                    <a:pt x="444" y="285"/>
                  </a:cubicBezTo>
                  <a:cubicBezTo>
                    <a:pt x="447" y="285"/>
                    <a:pt x="451" y="285"/>
                    <a:pt x="454" y="285"/>
                  </a:cubicBezTo>
                  <a:cubicBezTo>
                    <a:pt x="454" y="285"/>
                    <a:pt x="455" y="285"/>
                    <a:pt x="455" y="285"/>
                  </a:cubicBezTo>
                  <a:cubicBezTo>
                    <a:pt x="456" y="285"/>
                    <a:pt x="456" y="285"/>
                    <a:pt x="456" y="284"/>
                  </a:cubicBezTo>
                  <a:cubicBezTo>
                    <a:pt x="456" y="284"/>
                    <a:pt x="456" y="283"/>
                    <a:pt x="455" y="283"/>
                  </a:cubicBezTo>
                  <a:cubicBezTo>
                    <a:pt x="451" y="283"/>
                    <a:pt x="449" y="282"/>
                    <a:pt x="449" y="280"/>
                  </a:cubicBezTo>
                  <a:cubicBezTo>
                    <a:pt x="449" y="278"/>
                    <a:pt x="452" y="273"/>
                    <a:pt x="458" y="267"/>
                  </a:cubicBezTo>
                  <a:cubicBezTo>
                    <a:pt x="458" y="266"/>
                    <a:pt x="459" y="265"/>
                    <a:pt x="460" y="264"/>
                  </a:cubicBezTo>
                  <a:cubicBezTo>
                    <a:pt x="460" y="263"/>
                    <a:pt x="461" y="263"/>
                    <a:pt x="461" y="263"/>
                  </a:cubicBezTo>
                  <a:cubicBezTo>
                    <a:pt x="461" y="263"/>
                    <a:pt x="461" y="263"/>
                    <a:pt x="462" y="264"/>
                  </a:cubicBezTo>
                  <a:cubicBezTo>
                    <a:pt x="464" y="266"/>
                    <a:pt x="464" y="266"/>
                    <a:pt x="464" y="266"/>
                  </a:cubicBezTo>
                  <a:cubicBezTo>
                    <a:pt x="467" y="271"/>
                    <a:pt x="469" y="274"/>
                    <a:pt x="470" y="276"/>
                  </a:cubicBezTo>
                  <a:cubicBezTo>
                    <a:pt x="472" y="278"/>
                    <a:pt x="472" y="279"/>
                    <a:pt x="472" y="280"/>
                  </a:cubicBezTo>
                  <a:cubicBezTo>
                    <a:pt x="472" y="282"/>
                    <a:pt x="471" y="283"/>
                    <a:pt x="469" y="283"/>
                  </a:cubicBezTo>
                  <a:cubicBezTo>
                    <a:pt x="468" y="283"/>
                    <a:pt x="468" y="283"/>
                    <a:pt x="468" y="284"/>
                  </a:cubicBezTo>
                  <a:cubicBezTo>
                    <a:pt x="468" y="285"/>
                    <a:pt x="468" y="285"/>
                    <a:pt x="469" y="285"/>
                  </a:cubicBezTo>
                  <a:cubicBezTo>
                    <a:pt x="470" y="285"/>
                    <a:pt x="471" y="285"/>
                    <a:pt x="472" y="285"/>
                  </a:cubicBezTo>
                  <a:cubicBezTo>
                    <a:pt x="476" y="285"/>
                    <a:pt x="476" y="285"/>
                    <a:pt x="476" y="285"/>
                  </a:cubicBezTo>
                  <a:cubicBezTo>
                    <a:pt x="478" y="285"/>
                    <a:pt x="479" y="285"/>
                    <a:pt x="480" y="285"/>
                  </a:cubicBezTo>
                  <a:cubicBezTo>
                    <a:pt x="482" y="285"/>
                    <a:pt x="484" y="285"/>
                    <a:pt x="486" y="285"/>
                  </a:cubicBezTo>
                  <a:cubicBezTo>
                    <a:pt x="491" y="285"/>
                    <a:pt x="491" y="285"/>
                    <a:pt x="491" y="285"/>
                  </a:cubicBezTo>
                  <a:cubicBezTo>
                    <a:pt x="492" y="285"/>
                    <a:pt x="492" y="285"/>
                    <a:pt x="493" y="285"/>
                  </a:cubicBezTo>
                  <a:cubicBezTo>
                    <a:pt x="493" y="285"/>
                    <a:pt x="494" y="285"/>
                    <a:pt x="494" y="284"/>
                  </a:cubicBezTo>
                  <a:cubicBezTo>
                    <a:pt x="494" y="284"/>
                    <a:pt x="493" y="283"/>
                    <a:pt x="493" y="283"/>
                  </a:cubicBezTo>
                  <a:cubicBezTo>
                    <a:pt x="490" y="283"/>
                    <a:pt x="487" y="282"/>
                    <a:pt x="485" y="280"/>
                  </a:cubicBezTo>
                  <a:cubicBezTo>
                    <a:pt x="483" y="277"/>
                    <a:pt x="479" y="272"/>
                    <a:pt x="475" y="266"/>
                  </a:cubicBezTo>
                  <a:cubicBezTo>
                    <a:pt x="472" y="263"/>
                    <a:pt x="470" y="260"/>
                    <a:pt x="470" y="259"/>
                  </a:cubicBezTo>
                  <a:cubicBezTo>
                    <a:pt x="468" y="257"/>
                    <a:pt x="467" y="256"/>
                    <a:pt x="467" y="256"/>
                  </a:cubicBezTo>
                  <a:cubicBezTo>
                    <a:pt x="467" y="255"/>
                    <a:pt x="468" y="254"/>
                    <a:pt x="469" y="253"/>
                  </a:cubicBezTo>
                  <a:cubicBezTo>
                    <a:pt x="469" y="253"/>
                    <a:pt x="471" y="251"/>
                    <a:pt x="474" y="247"/>
                  </a:cubicBezTo>
                  <a:cubicBezTo>
                    <a:pt x="478" y="242"/>
                    <a:pt x="482" y="238"/>
                    <a:pt x="485" y="236"/>
                  </a:cubicBezTo>
                  <a:cubicBezTo>
                    <a:pt x="486" y="235"/>
                    <a:pt x="488" y="234"/>
                    <a:pt x="490" y="234"/>
                  </a:cubicBezTo>
                  <a:cubicBezTo>
                    <a:pt x="491" y="234"/>
                    <a:pt x="492" y="233"/>
                    <a:pt x="492" y="233"/>
                  </a:cubicBezTo>
                  <a:cubicBezTo>
                    <a:pt x="492" y="232"/>
                    <a:pt x="491" y="232"/>
                    <a:pt x="491" y="232"/>
                  </a:cubicBezTo>
                  <a:cubicBezTo>
                    <a:pt x="490" y="232"/>
                    <a:pt x="489" y="232"/>
                    <a:pt x="488" y="232"/>
                  </a:cubicBezTo>
                  <a:cubicBezTo>
                    <a:pt x="483" y="232"/>
                    <a:pt x="483" y="232"/>
                    <a:pt x="483" y="232"/>
                  </a:cubicBezTo>
                  <a:cubicBezTo>
                    <a:pt x="482" y="232"/>
                    <a:pt x="481" y="232"/>
                    <a:pt x="480" y="232"/>
                  </a:cubicBezTo>
                  <a:cubicBezTo>
                    <a:pt x="478" y="232"/>
                    <a:pt x="476" y="232"/>
                    <a:pt x="473" y="232"/>
                  </a:cubicBezTo>
                  <a:cubicBezTo>
                    <a:pt x="472" y="232"/>
                    <a:pt x="472" y="232"/>
                    <a:pt x="472" y="232"/>
                  </a:cubicBezTo>
                  <a:cubicBezTo>
                    <a:pt x="471" y="232"/>
                    <a:pt x="470" y="232"/>
                    <a:pt x="470" y="233"/>
                  </a:cubicBezTo>
                  <a:cubicBezTo>
                    <a:pt x="470" y="233"/>
                    <a:pt x="470" y="233"/>
                    <a:pt x="470" y="233"/>
                  </a:cubicBezTo>
                  <a:close/>
                  <a:moveTo>
                    <a:pt x="517" y="237"/>
                  </a:moveTo>
                  <a:cubicBezTo>
                    <a:pt x="517" y="235"/>
                    <a:pt x="518" y="234"/>
                    <a:pt x="520" y="234"/>
                  </a:cubicBezTo>
                  <a:cubicBezTo>
                    <a:pt x="521" y="234"/>
                    <a:pt x="522" y="233"/>
                    <a:pt x="522" y="233"/>
                  </a:cubicBezTo>
                  <a:cubicBezTo>
                    <a:pt x="522" y="232"/>
                    <a:pt x="521" y="232"/>
                    <a:pt x="521" y="232"/>
                  </a:cubicBezTo>
                  <a:cubicBezTo>
                    <a:pt x="520" y="232"/>
                    <a:pt x="519" y="232"/>
                    <a:pt x="517" y="232"/>
                  </a:cubicBezTo>
                  <a:cubicBezTo>
                    <a:pt x="513" y="232"/>
                    <a:pt x="513" y="232"/>
                    <a:pt x="513" y="232"/>
                  </a:cubicBezTo>
                  <a:cubicBezTo>
                    <a:pt x="507" y="232"/>
                    <a:pt x="507" y="232"/>
                    <a:pt x="507" y="232"/>
                  </a:cubicBezTo>
                  <a:cubicBezTo>
                    <a:pt x="505" y="232"/>
                    <a:pt x="503" y="232"/>
                    <a:pt x="502" y="232"/>
                  </a:cubicBezTo>
                  <a:cubicBezTo>
                    <a:pt x="502" y="232"/>
                    <a:pt x="501" y="232"/>
                    <a:pt x="501" y="232"/>
                  </a:cubicBezTo>
                  <a:cubicBezTo>
                    <a:pt x="500" y="232"/>
                    <a:pt x="500" y="232"/>
                    <a:pt x="500" y="233"/>
                  </a:cubicBezTo>
                  <a:cubicBezTo>
                    <a:pt x="500" y="233"/>
                    <a:pt x="500" y="234"/>
                    <a:pt x="501" y="234"/>
                  </a:cubicBezTo>
                  <a:cubicBezTo>
                    <a:pt x="503" y="234"/>
                    <a:pt x="505" y="235"/>
                    <a:pt x="506" y="237"/>
                  </a:cubicBezTo>
                  <a:cubicBezTo>
                    <a:pt x="507" y="238"/>
                    <a:pt x="508" y="241"/>
                    <a:pt x="510" y="246"/>
                  </a:cubicBezTo>
                  <a:cubicBezTo>
                    <a:pt x="511" y="250"/>
                    <a:pt x="513" y="255"/>
                    <a:pt x="516" y="260"/>
                  </a:cubicBezTo>
                  <a:cubicBezTo>
                    <a:pt x="525" y="281"/>
                    <a:pt x="525" y="281"/>
                    <a:pt x="525" y="281"/>
                  </a:cubicBezTo>
                  <a:cubicBezTo>
                    <a:pt x="526" y="283"/>
                    <a:pt x="526" y="283"/>
                    <a:pt x="526" y="283"/>
                  </a:cubicBezTo>
                  <a:cubicBezTo>
                    <a:pt x="527" y="285"/>
                    <a:pt x="527" y="285"/>
                    <a:pt x="527" y="285"/>
                  </a:cubicBezTo>
                  <a:cubicBezTo>
                    <a:pt x="527" y="286"/>
                    <a:pt x="527" y="286"/>
                    <a:pt x="528" y="286"/>
                  </a:cubicBezTo>
                  <a:cubicBezTo>
                    <a:pt x="529" y="286"/>
                    <a:pt x="529" y="285"/>
                    <a:pt x="530" y="284"/>
                  </a:cubicBezTo>
                  <a:cubicBezTo>
                    <a:pt x="530" y="284"/>
                    <a:pt x="531" y="282"/>
                    <a:pt x="532" y="279"/>
                  </a:cubicBezTo>
                  <a:cubicBezTo>
                    <a:pt x="532" y="279"/>
                    <a:pt x="533" y="276"/>
                    <a:pt x="536" y="272"/>
                  </a:cubicBezTo>
                  <a:cubicBezTo>
                    <a:pt x="542" y="257"/>
                    <a:pt x="542" y="257"/>
                    <a:pt x="542" y="257"/>
                  </a:cubicBezTo>
                  <a:cubicBezTo>
                    <a:pt x="548" y="244"/>
                    <a:pt x="548" y="244"/>
                    <a:pt x="548" y="244"/>
                  </a:cubicBezTo>
                  <a:cubicBezTo>
                    <a:pt x="550" y="240"/>
                    <a:pt x="551" y="237"/>
                    <a:pt x="552" y="236"/>
                  </a:cubicBezTo>
                  <a:cubicBezTo>
                    <a:pt x="553" y="235"/>
                    <a:pt x="554" y="234"/>
                    <a:pt x="556" y="234"/>
                  </a:cubicBezTo>
                  <a:cubicBezTo>
                    <a:pt x="556" y="233"/>
                    <a:pt x="557" y="233"/>
                    <a:pt x="557" y="233"/>
                  </a:cubicBezTo>
                  <a:cubicBezTo>
                    <a:pt x="557" y="232"/>
                    <a:pt x="557" y="232"/>
                    <a:pt x="556" y="232"/>
                  </a:cubicBezTo>
                  <a:cubicBezTo>
                    <a:pt x="556" y="232"/>
                    <a:pt x="555" y="232"/>
                    <a:pt x="555" y="232"/>
                  </a:cubicBezTo>
                  <a:cubicBezTo>
                    <a:pt x="553" y="232"/>
                    <a:pt x="551" y="232"/>
                    <a:pt x="548" y="232"/>
                  </a:cubicBezTo>
                  <a:cubicBezTo>
                    <a:pt x="548" y="232"/>
                    <a:pt x="546" y="232"/>
                    <a:pt x="545" y="232"/>
                  </a:cubicBezTo>
                  <a:cubicBezTo>
                    <a:pt x="540" y="232"/>
                    <a:pt x="540" y="232"/>
                    <a:pt x="540" y="232"/>
                  </a:cubicBezTo>
                  <a:cubicBezTo>
                    <a:pt x="539" y="232"/>
                    <a:pt x="539" y="232"/>
                    <a:pt x="538" y="232"/>
                  </a:cubicBezTo>
                  <a:cubicBezTo>
                    <a:pt x="538" y="232"/>
                    <a:pt x="537" y="232"/>
                    <a:pt x="537" y="233"/>
                  </a:cubicBezTo>
                  <a:cubicBezTo>
                    <a:pt x="537" y="233"/>
                    <a:pt x="538" y="234"/>
                    <a:pt x="539" y="234"/>
                  </a:cubicBezTo>
                  <a:cubicBezTo>
                    <a:pt x="541" y="234"/>
                    <a:pt x="542" y="235"/>
                    <a:pt x="543" y="236"/>
                  </a:cubicBezTo>
                  <a:cubicBezTo>
                    <a:pt x="545" y="237"/>
                    <a:pt x="545" y="238"/>
                    <a:pt x="545" y="240"/>
                  </a:cubicBezTo>
                  <a:cubicBezTo>
                    <a:pt x="545" y="242"/>
                    <a:pt x="544" y="247"/>
                    <a:pt x="541" y="253"/>
                  </a:cubicBezTo>
                  <a:cubicBezTo>
                    <a:pt x="532" y="273"/>
                    <a:pt x="532" y="273"/>
                    <a:pt x="532" y="273"/>
                  </a:cubicBezTo>
                  <a:cubicBezTo>
                    <a:pt x="532" y="273"/>
                    <a:pt x="531" y="274"/>
                    <a:pt x="531" y="274"/>
                  </a:cubicBezTo>
                  <a:cubicBezTo>
                    <a:pt x="531" y="274"/>
                    <a:pt x="531" y="273"/>
                    <a:pt x="530" y="272"/>
                  </a:cubicBezTo>
                  <a:cubicBezTo>
                    <a:pt x="522" y="251"/>
                    <a:pt x="522" y="251"/>
                    <a:pt x="522" y="251"/>
                  </a:cubicBezTo>
                  <a:cubicBezTo>
                    <a:pt x="519" y="244"/>
                    <a:pt x="517" y="240"/>
                    <a:pt x="517" y="237"/>
                  </a:cubicBezTo>
                  <a:cubicBezTo>
                    <a:pt x="517" y="237"/>
                    <a:pt x="517" y="237"/>
                    <a:pt x="517" y="237"/>
                  </a:cubicBezTo>
                  <a:close/>
                  <a:moveTo>
                    <a:pt x="583" y="240"/>
                  </a:moveTo>
                  <a:cubicBezTo>
                    <a:pt x="583" y="238"/>
                    <a:pt x="583" y="236"/>
                    <a:pt x="583" y="236"/>
                  </a:cubicBezTo>
                  <a:cubicBezTo>
                    <a:pt x="584" y="235"/>
                    <a:pt x="585" y="234"/>
                    <a:pt x="587" y="234"/>
                  </a:cubicBezTo>
                  <a:cubicBezTo>
                    <a:pt x="587" y="234"/>
                    <a:pt x="588" y="234"/>
                    <a:pt x="588" y="234"/>
                  </a:cubicBezTo>
                  <a:cubicBezTo>
                    <a:pt x="588" y="234"/>
                    <a:pt x="588" y="233"/>
                    <a:pt x="588" y="233"/>
                  </a:cubicBezTo>
                  <a:cubicBezTo>
                    <a:pt x="588" y="232"/>
                    <a:pt x="588" y="232"/>
                    <a:pt x="587" y="232"/>
                  </a:cubicBezTo>
                  <a:cubicBezTo>
                    <a:pt x="585" y="232"/>
                    <a:pt x="583" y="232"/>
                    <a:pt x="581" y="232"/>
                  </a:cubicBezTo>
                  <a:cubicBezTo>
                    <a:pt x="578" y="232"/>
                    <a:pt x="578" y="232"/>
                    <a:pt x="578" y="232"/>
                  </a:cubicBezTo>
                  <a:cubicBezTo>
                    <a:pt x="576" y="233"/>
                    <a:pt x="574" y="233"/>
                    <a:pt x="572" y="233"/>
                  </a:cubicBezTo>
                  <a:cubicBezTo>
                    <a:pt x="570" y="233"/>
                    <a:pt x="569" y="232"/>
                    <a:pt x="568" y="232"/>
                  </a:cubicBezTo>
                  <a:cubicBezTo>
                    <a:pt x="567" y="232"/>
                    <a:pt x="566" y="232"/>
                    <a:pt x="566" y="232"/>
                  </a:cubicBezTo>
                  <a:cubicBezTo>
                    <a:pt x="565" y="232"/>
                    <a:pt x="565" y="232"/>
                    <a:pt x="565" y="233"/>
                  </a:cubicBezTo>
                  <a:cubicBezTo>
                    <a:pt x="565" y="234"/>
                    <a:pt x="565" y="234"/>
                    <a:pt x="565" y="234"/>
                  </a:cubicBezTo>
                  <a:cubicBezTo>
                    <a:pt x="566" y="234"/>
                    <a:pt x="567" y="234"/>
                    <a:pt x="568" y="235"/>
                  </a:cubicBezTo>
                  <a:cubicBezTo>
                    <a:pt x="570" y="235"/>
                    <a:pt x="572" y="236"/>
                    <a:pt x="572" y="237"/>
                  </a:cubicBezTo>
                  <a:cubicBezTo>
                    <a:pt x="573" y="238"/>
                    <a:pt x="574" y="239"/>
                    <a:pt x="574" y="242"/>
                  </a:cubicBezTo>
                  <a:cubicBezTo>
                    <a:pt x="574" y="273"/>
                    <a:pt x="574" y="273"/>
                    <a:pt x="574" y="273"/>
                  </a:cubicBezTo>
                  <a:cubicBezTo>
                    <a:pt x="574" y="276"/>
                    <a:pt x="574" y="276"/>
                    <a:pt x="574" y="276"/>
                  </a:cubicBezTo>
                  <a:cubicBezTo>
                    <a:pt x="574" y="278"/>
                    <a:pt x="573" y="280"/>
                    <a:pt x="573" y="281"/>
                  </a:cubicBezTo>
                  <a:cubicBezTo>
                    <a:pt x="572" y="282"/>
                    <a:pt x="571" y="283"/>
                    <a:pt x="569" y="283"/>
                  </a:cubicBezTo>
                  <a:cubicBezTo>
                    <a:pt x="568" y="284"/>
                    <a:pt x="568" y="284"/>
                    <a:pt x="568" y="284"/>
                  </a:cubicBezTo>
                  <a:cubicBezTo>
                    <a:pt x="568" y="284"/>
                    <a:pt x="568" y="284"/>
                    <a:pt x="568" y="284"/>
                  </a:cubicBezTo>
                  <a:cubicBezTo>
                    <a:pt x="568" y="285"/>
                    <a:pt x="568" y="285"/>
                    <a:pt x="569" y="285"/>
                  </a:cubicBezTo>
                  <a:cubicBezTo>
                    <a:pt x="570" y="285"/>
                    <a:pt x="571" y="285"/>
                    <a:pt x="572" y="285"/>
                  </a:cubicBezTo>
                  <a:cubicBezTo>
                    <a:pt x="573" y="285"/>
                    <a:pt x="575" y="284"/>
                    <a:pt x="578" y="284"/>
                  </a:cubicBezTo>
                  <a:cubicBezTo>
                    <a:pt x="580" y="284"/>
                    <a:pt x="583" y="285"/>
                    <a:pt x="586" y="285"/>
                  </a:cubicBezTo>
                  <a:cubicBezTo>
                    <a:pt x="587" y="285"/>
                    <a:pt x="588" y="285"/>
                    <a:pt x="589" y="285"/>
                  </a:cubicBezTo>
                  <a:cubicBezTo>
                    <a:pt x="591" y="285"/>
                    <a:pt x="592" y="285"/>
                    <a:pt x="592" y="284"/>
                  </a:cubicBezTo>
                  <a:cubicBezTo>
                    <a:pt x="592" y="283"/>
                    <a:pt x="591" y="283"/>
                    <a:pt x="590" y="283"/>
                  </a:cubicBezTo>
                  <a:cubicBezTo>
                    <a:pt x="588" y="283"/>
                    <a:pt x="586" y="282"/>
                    <a:pt x="585" y="281"/>
                  </a:cubicBezTo>
                  <a:cubicBezTo>
                    <a:pt x="584" y="280"/>
                    <a:pt x="583" y="279"/>
                    <a:pt x="583" y="277"/>
                  </a:cubicBezTo>
                  <a:cubicBezTo>
                    <a:pt x="583" y="273"/>
                    <a:pt x="583" y="273"/>
                    <a:pt x="583" y="273"/>
                  </a:cubicBezTo>
                  <a:cubicBezTo>
                    <a:pt x="583" y="240"/>
                    <a:pt x="583" y="240"/>
                    <a:pt x="583" y="240"/>
                  </a:cubicBezTo>
                  <a:close/>
                  <a:moveTo>
                    <a:pt x="616" y="239"/>
                  </a:moveTo>
                  <a:cubicBezTo>
                    <a:pt x="616" y="236"/>
                    <a:pt x="618" y="234"/>
                    <a:pt x="620" y="234"/>
                  </a:cubicBezTo>
                  <a:cubicBezTo>
                    <a:pt x="621" y="234"/>
                    <a:pt x="622" y="234"/>
                    <a:pt x="622" y="233"/>
                  </a:cubicBezTo>
                  <a:cubicBezTo>
                    <a:pt x="622" y="232"/>
                    <a:pt x="621" y="232"/>
                    <a:pt x="620" y="232"/>
                  </a:cubicBezTo>
                  <a:cubicBezTo>
                    <a:pt x="618" y="232"/>
                    <a:pt x="616" y="232"/>
                    <a:pt x="614" y="232"/>
                  </a:cubicBezTo>
                  <a:cubicBezTo>
                    <a:pt x="611" y="232"/>
                    <a:pt x="609" y="233"/>
                    <a:pt x="608" y="233"/>
                  </a:cubicBezTo>
                  <a:cubicBezTo>
                    <a:pt x="607" y="233"/>
                    <a:pt x="606" y="233"/>
                    <a:pt x="604" y="232"/>
                  </a:cubicBezTo>
                  <a:cubicBezTo>
                    <a:pt x="602" y="232"/>
                    <a:pt x="602" y="232"/>
                    <a:pt x="602" y="232"/>
                  </a:cubicBezTo>
                  <a:cubicBezTo>
                    <a:pt x="602" y="232"/>
                    <a:pt x="601" y="232"/>
                    <a:pt x="601" y="232"/>
                  </a:cubicBezTo>
                  <a:cubicBezTo>
                    <a:pt x="600" y="232"/>
                    <a:pt x="600" y="232"/>
                    <a:pt x="600" y="232"/>
                  </a:cubicBezTo>
                  <a:cubicBezTo>
                    <a:pt x="599" y="232"/>
                    <a:pt x="599" y="232"/>
                    <a:pt x="599" y="233"/>
                  </a:cubicBezTo>
                  <a:cubicBezTo>
                    <a:pt x="599" y="234"/>
                    <a:pt x="599" y="234"/>
                    <a:pt x="600" y="234"/>
                  </a:cubicBezTo>
                  <a:cubicBezTo>
                    <a:pt x="602" y="235"/>
                    <a:pt x="602" y="235"/>
                    <a:pt x="602" y="235"/>
                  </a:cubicBezTo>
                  <a:cubicBezTo>
                    <a:pt x="606" y="235"/>
                    <a:pt x="608" y="238"/>
                    <a:pt x="608" y="242"/>
                  </a:cubicBezTo>
                  <a:cubicBezTo>
                    <a:pt x="608" y="274"/>
                    <a:pt x="608" y="274"/>
                    <a:pt x="608" y="274"/>
                  </a:cubicBezTo>
                  <a:cubicBezTo>
                    <a:pt x="608" y="277"/>
                    <a:pt x="607" y="279"/>
                    <a:pt x="607" y="280"/>
                  </a:cubicBezTo>
                  <a:cubicBezTo>
                    <a:pt x="606" y="282"/>
                    <a:pt x="605" y="283"/>
                    <a:pt x="603" y="283"/>
                  </a:cubicBezTo>
                  <a:cubicBezTo>
                    <a:pt x="603" y="283"/>
                    <a:pt x="602" y="284"/>
                    <a:pt x="602" y="284"/>
                  </a:cubicBezTo>
                  <a:cubicBezTo>
                    <a:pt x="602" y="285"/>
                    <a:pt x="603" y="285"/>
                    <a:pt x="603" y="285"/>
                  </a:cubicBezTo>
                  <a:cubicBezTo>
                    <a:pt x="604" y="285"/>
                    <a:pt x="604" y="285"/>
                    <a:pt x="605" y="285"/>
                  </a:cubicBezTo>
                  <a:cubicBezTo>
                    <a:pt x="609" y="285"/>
                    <a:pt x="612" y="284"/>
                    <a:pt x="615" y="284"/>
                  </a:cubicBezTo>
                  <a:cubicBezTo>
                    <a:pt x="617" y="284"/>
                    <a:pt x="619" y="284"/>
                    <a:pt x="620" y="285"/>
                  </a:cubicBezTo>
                  <a:cubicBezTo>
                    <a:pt x="624" y="285"/>
                    <a:pt x="624" y="285"/>
                    <a:pt x="624" y="285"/>
                  </a:cubicBezTo>
                  <a:cubicBezTo>
                    <a:pt x="627" y="285"/>
                    <a:pt x="628" y="285"/>
                    <a:pt x="629" y="285"/>
                  </a:cubicBezTo>
                  <a:cubicBezTo>
                    <a:pt x="631" y="285"/>
                    <a:pt x="632" y="285"/>
                    <a:pt x="633" y="285"/>
                  </a:cubicBezTo>
                  <a:cubicBezTo>
                    <a:pt x="636" y="285"/>
                    <a:pt x="638" y="284"/>
                    <a:pt x="640" y="282"/>
                  </a:cubicBezTo>
                  <a:cubicBezTo>
                    <a:pt x="642" y="279"/>
                    <a:pt x="643" y="276"/>
                    <a:pt x="643" y="273"/>
                  </a:cubicBezTo>
                  <a:cubicBezTo>
                    <a:pt x="643" y="272"/>
                    <a:pt x="643" y="271"/>
                    <a:pt x="643" y="271"/>
                  </a:cubicBezTo>
                  <a:cubicBezTo>
                    <a:pt x="642" y="271"/>
                    <a:pt x="642" y="272"/>
                    <a:pt x="641" y="274"/>
                  </a:cubicBezTo>
                  <a:cubicBezTo>
                    <a:pt x="637" y="279"/>
                    <a:pt x="631" y="281"/>
                    <a:pt x="622" y="281"/>
                  </a:cubicBezTo>
                  <a:cubicBezTo>
                    <a:pt x="620" y="281"/>
                    <a:pt x="619" y="281"/>
                    <a:pt x="618" y="281"/>
                  </a:cubicBezTo>
                  <a:cubicBezTo>
                    <a:pt x="617" y="280"/>
                    <a:pt x="616" y="278"/>
                    <a:pt x="616" y="273"/>
                  </a:cubicBezTo>
                  <a:cubicBezTo>
                    <a:pt x="616" y="239"/>
                    <a:pt x="616" y="239"/>
                    <a:pt x="616" y="239"/>
                  </a:cubicBezTo>
                  <a:close/>
                  <a:moveTo>
                    <a:pt x="666" y="239"/>
                  </a:moveTo>
                  <a:cubicBezTo>
                    <a:pt x="666" y="236"/>
                    <a:pt x="667" y="234"/>
                    <a:pt x="670" y="234"/>
                  </a:cubicBezTo>
                  <a:cubicBezTo>
                    <a:pt x="671" y="234"/>
                    <a:pt x="671" y="234"/>
                    <a:pt x="671" y="233"/>
                  </a:cubicBezTo>
                  <a:cubicBezTo>
                    <a:pt x="671" y="232"/>
                    <a:pt x="671" y="232"/>
                    <a:pt x="669" y="232"/>
                  </a:cubicBezTo>
                  <a:cubicBezTo>
                    <a:pt x="667" y="232"/>
                    <a:pt x="665" y="232"/>
                    <a:pt x="663" y="232"/>
                  </a:cubicBezTo>
                  <a:cubicBezTo>
                    <a:pt x="660" y="232"/>
                    <a:pt x="658" y="233"/>
                    <a:pt x="657" y="233"/>
                  </a:cubicBezTo>
                  <a:cubicBezTo>
                    <a:pt x="656" y="233"/>
                    <a:pt x="655" y="233"/>
                    <a:pt x="653" y="232"/>
                  </a:cubicBezTo>
                  <a:cubicBezTo>
                    <a:pt x="652" y="232"/>
                    <a:pt x="652" y="232"/>
                    <a:pt x="652" y="232"/>
                  </a:cubicBezTo>
                  <a:cubicBezTo>
                    <a:pt x="651" y="232"/>
                    <a:pt x="651" y="232"/>
                    <a:pt x="650" y="232"/>
                  </a:cubicBezTo>
                  <a:cubicBezTo>
                    <a:pt x="650" y="232"/>
                    <a:pt x="649" y="232"/>
                    <a:pt x="649" y="232"/>
                  </a:cubicBezTo>
                  <a:cubicBezTo>
                    <a:pt x="648" y="232"/>
                    <a:pt x="648" y="232"/>
                    <a:pt x="648" y="233"/>
                  </a:cubicBezTo>
                  <a:cubicBezTo>
                    <a:pt x="648" y="234"/>
                    <a:pt x="649" y="234"/>
                    <a:pt x="649" y="234"/>
                  </a:cubicBezTo>
                  <a:cubicBezTo>
                    <a:pt x="652" y="235"/>
                    <a:pt x="652" y="235"/>
                    <a:pt x="652" y="235"/>
                  </a:cubicBezTo>
                  <a:cubicBezTo>
                    <a:pt x="655" y="235"/>
                    <a:pt x="657" y="238"/>
                    <a:pt x="657" y="242"/>
                  </a:cubicBezTo>
                  <a:cubicBezTo>
                    <a:pt x="657" y="274"/>
                    <a:pt x="657" y="274"/>
                    <a:pt x="657" y="274"/>
                  </a:cubicBezTo>
                  <a:cubicBezTo>
                    <a:pt x="657" y="277"/>
                    <a:pt x="657" y="279"/>
                    <a:pt x="656" y="280"/>
                  </a:cubicBezTo>
                  <a:cubicBezTo>
                    <a:pt x="655" y="282"/>
                    <a:pt x="654" y="283"/>
                    <a:pt x="653" y="283"/>
                  </a:cubicBezTo>
                  <a:cubicBezTo>
                    <a:pt x="652" y="283"/>
                    <a:pt x="652" y="284"/>
                    <a:pt x="652" y="284"/>
                  </a:cubicBezTo>
                  <a:cubicBezTo>
                    <a:pt x="652" y="285"/>
                    <a:pt x="652" y="285"/>
                    <a:pt x="653" y="285"/>
                  </a:cubicBezTo>
                  <a:cubicBezTo>
                    <a:pt x="653" y="285"/>
                    <a:pt x="654" y="285"/>
                    <a:pt x="655" y="285"/>
                  </a:cubicBezTo>
                  <a:cubicBezTo>
                    <a:pt x="658" y="285"/>
                    <a:pt x="662" y="284"/>
                    <a:pt x="664" y="284"/>
                  </a:cubicBezTo>
                  <a:cubicBezTo>
                    <a:pt x="666" y="284"/>
                    <a:pt x="668" y="284"/>
                    <a:pt x="669" y="285"/>
                  </a:cubicBezTo>
                  <a:cubicBezTo>
                    <a:pt x="674" y="285"/>
                    <a:pt x="674" y="285"/>
                    <a:pt x="674" y="285"/>
                  </a:cubicBezTo>
                  <a:cubicBezTo>
                    <a:pt x="676" y="285"/>
                    <a:pt x="678" y="285"/>
                    <a:pt x="678" y="285"/>
                  </a:cubicBezTo>
                  <a:cubicBezTo>
                    <a:pt x="680" y="285"/>
                    <a:pt x="681" y="285"/>
                    <a:pt x="682" y="285"/>
                  </a:cubicBezTo>
                  <a:cubicBezTo>
                    <a:pt x="685" y="285"/>
                    <a:pt x="688" y="284"/>
                    <a:pt x="690" y="282"/>
                  </a:cubicBezTo>
                  <a:cubicBezTo>
                    <a:pt x="692" y="279"/>
                    <a:pt x="693" y="276"/>
                    <a:pt x="693" y="273"/>
                  </a:cubicBezTo>
                  <a:cubicBezTo>
                    <a:pt x="693" y="272"/>
                    <a:pt x="693" y="271"/>
                    <a:pt x="692" y="271"/>
                  </a:cubicBezTo>
                  <a:cubicBezTo>
                    <a:pt x="692" y="271"/>
                    <a:pt x="691" y="272"/>
                    <a:pt x="690" y="274"/>
                  </a:cubicBezTo>
                  <a:cubicBezTo>
                    <a:pt x="686" y="279"/>
                    <a:pt x="680" y="281"/>
                    <a:pt x="671" y="281"/>
                  </a:cubicBezTo>
                  <a:cubicBezTo>
                    <a:pt x="669" y="281"/>
                    <a:pt x="668" y="281"/>
                    <a:pt x="668" y="281"/>
                  </a:cubicBezTo>
                  <a:cubicBezTo>
                    <a:pt x="666" y="280"/>
                    <a:pt x="666" y="278"/>
                    <a:pt x="666" y="273"/>
                  </a:cubicBezTo>
                  <a:cubicBezTo>
                    <a:pt x="666" y="239"/>
                    <a:pt x="666" y="239"/>
                    <a:pt x="666" y="239"/>
                  </a:cubicBezTo>
                  <a:close/>
                  <a:moveTo>
                    <a:pt x="715" y="239"/>
                  </a:moveTo>
                  <a:cubicBezTo>
                    <a:pt x="715" y="237"/>
                    <a:pt x="716" y="236"/>
                    <a:pt x="717" y="235"/>
                  </a:cubicBezTo>
                  <a:cubicBezTo>
                    <a:pt x="720" y="235"/>
                    <a:pt x="720" y="235"/>
                    <a:pt x="720" y="235"/>
                  </a:cubicBezTo>
                  <a:cubicBezTo>
                    <a:pt x="725" y="235"/>
                    <a:pt x="725" y="235"/>
                    <a:pt x="725" y="235"/>
                  </a:cubicBezTo>
                  <a:cubicBezTo>
                    <a:pt x="729" y="235"/>
                    <a:pt x="732" y="236"/>
                    <a:pt x="734" y="237"/>
                  </a:cubicBezTo>
                  <a:cubicBezTo>
                    <a:pt x="735" y="238"/>
                    <a:pt x="736" y="240"/>
                    <a:pt x="736" y="242"/>
                  </a:cubicBezTo>
                  <a:cubicBezTo>
                    <a:pt x="736" y="244"/>
                    <a:pt x="737" y="244"/>
                    <a:pt x="737" y="244"/>
                  </a:cubicBezTo>
                  <a:cubicBezTo>
                    <a:pt x="738" y="244"/>
                    <a:pt x="739" y="243"/>
                    <a:pt x="739" y="241"/>
                  </a:cubicBezTo>
                  <a:cubicBezTo>
                    <a:pt x="739" y="240"/>
                    <a:pt x="739" y="239"/>
                    <a:pt x="738" y="236"/>
                  </a:cubicBezTo>
                  <a:cubicBezTo>
                    <a:pt x="738" y="235"/>
                    <a:pt x="738" y="234"/>
                    <a:pt x="738" y="233"/>
                  </a:cubicBezTo>
                  <a:cubicBezTo>
                    <a:pt x="738" y="232"/>
                    <a:pt x="738" y="232"/>
                    <a:pt x="737" y="232"/>
                  </a:cubicBezTo>
                  <a:cubicBezTo>
                    <a:pt x="737" y="232"/>
                    <a:pt x="737" y="232"/>
                    <a:pt x="736" y="232"/>
                  </a:cubicBezTo>
                  <a:cubicBezTo>
                    <a:pt x="735" y="232"/>
                    <a:pt x="729" y="232"/>
                    <a:pt x="721" y="232"/>
                  </a:cubicBezTo>
                  <a:cubicBezTo>
                    <a:pt x="706" y="232"/>
                    <a:pt x="706" y="232"/>
                    <a:pt x="706" y="232"/>
                  </a:cubicBezTo>
                  <a:cubicBezTo>
                    <a:pt x="702" y="232"/>
                    <a:pt x="702" y="232"/>
                    <a:pt x="702" y="232"/>
                  </a:cubicBezTo>
                  <a:cubicBezTo>
                    <a:pt x="701" y="232"/>
                    <a:pt x="701" y="232"/>
                    <a:pt x="700" y="232"/>
                  </a:cubicBezTo>
                  <a:cubicBezTo>
                    <a:pt x="700" y="232"/>
                    <a:pt x="699" y="232"/>
                    <a:pt x="699" y="232"/>
                  </a:cubicBezTo>
                  <a:cubicBezTo>
                    <a:pt x="698" y="232"/>
                    <a:pt x="698" y="232"/>
                    <a:pt x="698" y="233"/>
                  </a:cubicBezTo>
                  <a:cubicBezTo>
                    <a:pt x="698" y="233"/>
                    <a:pt x="698" y="234"/>
                    <a:pt x="699" y="234"/>
                  </a:cubicBezTo>
                  <a:cubicBezTo>
                    <a:pt x="702" y="234"/>
                    <a:pt x="704" y="235"/>
                    <a:pt x="705" y="236"/>
                  </a:cubicBezTo>
                  <a:cubicBezTo>
                    <a:pt x="706" y="237"/>
                    <a:pt x="706" y="239"/>
                    <a:pt x="706" y="242"/>
                  </a:cubicBezTo>
                  <a:cubicBezTo>
                    <a:pt x="706" y="273"/>
                    <a:pt x="706" y="273"/>
                    <a:pt x="706" y="273"/>
                  </a:cubicBezTo>
                  <a:cubicBezTo>
                    <a:pt x="706" y="275"/>
                    <a:pt x="706" y="277"/>
                    <a:pt x="706" y="278"/>
                  </a:cubicBezTo>
                  <a:cubicBezTo>
                    <a:pt x="706" y="280"/>
                    <a:pt x="705" y="281"/>
                    <a:pt x="705" y="282"/>
                  </a:cubicBezTo>
                  <a:cubicBezTo>
                    <a:pt x="704" y="282"/>
                    <a:pt x="703" y="283"/>
                    <a:pt x="702" y="283"/>
                  </a:cubicBezTo>
                  <a:cubicBezTo>
                    <a:pt x="701" y="284"/>
                    <a:pt x="701" y="284"/>
                    <a:pt x="701" y="284"/>
                  </a:cubicBezTo>
                  <a:cubicBezTo>
                    <a:pt x="701" y="285"/>
                    <a:pt x="701" y="285"/>
                    <a:pt x="702" y="285"/>
                  </a:cubicBezTo>
                  <a:cubicBezTo>
                    <a:pt x="702" y="285"/>
                    <a:pt x="703" y="285"/>
                    <a:pt x="704" y="285"/>
                  </a:cubicBezTo>
                  <a:cubicBezTo>
                    <a:pt x="708" y="285"/>
                    <a:pt x="711" y="285"/>
                    <a:pt x="713" y="285"/>
                  </a:cubicBezTo>
                  <a:cubicBezTo>
                    <a:pt x="715" y="285"/>
                    <a:pt x="718" y="285"/>
                    <a:pt x="719" y="285"/>
                  </a:cubicBezTo>
                  <a:cubicBezTo>
                    <a:pt x="724" y="285"/>
                    <a:pt x="724" y="285"/>
                    <a:pt x="724" y="285"/>
                  </a:cubicBezTo>
                  <a:cubicBezTo>
                    <a:pt x="726" y="286"/>
                    <a:pt x="728" y="286"/>
                    <a:pt x="729" y="286"/>
                  </a:cubicBezTo>
                  <a:cubicBezTo>
                    <a:pt x="732" y="286"/>
                    <a:pt x="734" y="285"/>
                    <a:pt x="736" y="284"/>
                  </a:cubicBezTo>
                  <a:cubicBezTo>
                    <a:pt x="738" y="284"/>
                    <a:pt x="739" y="282"/>
                    <a:pt x="740" y="280"/>
                  </a:cubicBezTo>
                  <a:cubicBezTo>
                    <a:pt x="742" y="278"/>
                    <a:pt x="742" y="275"/>
                    <a:pt x="742" y="273"/>
                  </a:cubicBezTo>
                  <a:cubicBezTo>
                    <a:pt x="742" y="272"/>
                    <a:pt x="742" y="272"/>
                    <a:pt x="742" y="272"/>
                  </a:cubicBezTo>
                  <a:cubicBezTo>
                    <a:pt x="742" y="272"/>
                    <a:pt x="742" y="272"/>
                    <a:pt x="741" y="272"/>
                  </a:cubicBezTo>
                  <a:cubicBezTo>
                    <a:pt x="741" y="272"/>
                    <a:pt x="741" y="272"/>
                    <a:pt x="741" y="272"/>
                  </a:cubicBezTo>
                  <a:cubicBezTo>
                    <a:pt x="738" y="279"/>
                    <a:pt x="731" y="282"/>
                    <a:pt x="720" y="282"/>
                  </a:cubicBezTo>
                  <a:cubicBezTo>
                    <a:pt x="719" y="282"/>
                    <a:pt x="718" y="282"/>
                    <a:pt x="718" y="281"/>
                  </a:cubicBezTo>
                  <a:cubicBezTo>
                    <a:pt x="717" y="281"/>
                    <a:pt x="716" y="280"/>
                    <a:pt x="716" y="279"/>
                  </a:cubicBezTo>
                  <a:cubicBezTo>
                    <a:pt x="715" y="277"/>
                    <a:pt x="715" y="275"/>
                    <a:pt x="715" y="271"/>
                  </a:cubicBezTo>
                  <a:cubicBezTo>
                    <a:pt x="715" y="267"/>
                    <a:pt x="715" y="267"/>
                    <a:pt x="715" y="267"/>
                  </a:cubicBezTo>
                  <a:cubicBezTo>
                    <a:pt x="715" y="265"/>
                    <a:pt x="715" y="263"/>
                    <a:pt x="715" y="261"/>
                  </a:cubicBezTo>
                  <a:cubicBezTo>
                    <a:pt x="716" y="260"/>
                    <a:pt x="716" y="259"/>
                    <a:pt x="716" y="259"/>
                  </a:cubicBezTo>
                  <a:cubicBezTo>
                    <a:pt x="717" y="259"/>
                    <a:pt x="718" y="258"/>
                    <a:pt x="719" y="258"/>
                  </a:cubicBezTo>
                  <a:cubicBezTo>
                    <a:pt x="721" y="258"/>
                    <a:pt x="721" y="258"/>
                    <a:pt x="721" y="258"/>
                  </a:cubicBezTo>
                  <a:cubicBezTo>
                    <a:pt x="724" y="258"/>
                    <a:pt x="726" y="259"/>
                    <a:pt x="727" y="259"/>
                  </a:cubicBezTo>
                  <a:cubicBezTo>
                    <a:pt x="728" y="259"/>
                    <a:pt x="729" y="259"/>
                    <a:pt x="729" y="260"/>
                  </a:cubicBezTo>
                  <a:cubicBezTo>
                    <a:pt x="731" y="261"/>
                    <a:pt x="731" y="263"/>
                    <a:pt x="732" y="265"/>
                  </a:cubicBezTo>
                  <a:cubicBezTo>
                    <a:pt x="732" y="266"/>
                    <a:pt x="732" y="266"/>
                    <a:pt x="733" y="266"/>
                  </a:cubicBezTo>
                  <a:cubicBezTo>
                    <a:pt x="733" y="266"/>
                    <a:pt x="733" y="266"/>
                    <a:pt x="734" y="266"/>
                  </a:cubicBezTo>
                  <a:cubicBezTo>
                    <a:pt x="734" y="266"/>
                    <a:pt x="734" y="266"/>
                    <a:pt x="734" y="265"/>
                  </a:cubicBezTo>
                  <a:cubicBezTo>
                    <a:pt x="734" y="263"/>
                    <a:pt x="734" y="263"/>
                    <a:pt x="734" y="263"/>
                  </a:cubicBezTo>
                  <a:cubicBezTo>
                    <a:pt x="734" y="262"/>
                    <a:pt x="734" y="260"/>
                    <a:pt x="733" y="258"/>
                  </a:cubicBezTo>
                  <a:cubicBezTo>
                    <a:pt x="733" y="255"/>
                    <a:pt x="733" y="253"/>
                    <a:pt x="733" y="252"/>
                  </a:cubicBezTo>
                  <a:cubicBezTo>
                    <a:pt x="733" y="252"/>
                    <a:pt x="733" y="251"/>
                    <a:pt x="733" y="251"/>
                  </a:cubicBezTo>
                  <a:cubicBezTo>
                    <a:pt x="733" y="250"/>
                    <a:pt x="733" y="249"/>
                    <a:pt x="733" y="249"/>
                  </a:cubicBezTo>
                  <a:cubicBezTo>
                    <a:pt x="733" y="248"/>
                    <a:pt x="733" y="248"/>
                    <a:pt x="732" y="248"/>
                  </a:cubicBezTo>
                  <a:cubicBezTo>
                    <a:pt x="732" y="248"/>
                    <a:pt x="731" y="248"/>
                    <a:pt x="731" y="249"/>
                  </a:cubicBezTo>
                  <a:cubicBezTo>
                    <a:pt x="730" y="251"/>
                    <a:pt x="730" y="251"/>
                    <a:pt x="730" y="251"/>
                  </a:cubicBezTo>
                  <a:cubicBezTo>
                    <a:pt x="729" y="253"/>
                    <a:pt x="727" y="255"/>
                    <a:pt x="724" y="255"/>
                  </a:cubicBezTo>
                  <a:cubicBezTo>
                    <a:pt x="721" y="255"/>
                    <a:pt x="721" y="255"/>
                    <a:pt x="721" y="255"/>
                  </a:cubicBezTo>
                  <a:cubicBezTo>
                    <a:pt x="719" y="255"/>
                    <a:pt x="719" y="255"/>
                    <a:pt x="719" y="255"/>
                  </a:cubicBezTo>
                  <a:cubicBezTo>
                    <a:pt x="718" y="255"/>
                    <a:pt x="718" y="255"/>
                    <a:pt x="718" y="255"/>
                  </a:cubicBezTo>
                  <a:cubicBezTo>
                    <a:pt x="717" y="255"/>
                    <a:pt x="716" y="255"/>
                    <a:pt x="716" y="254"/>
                  </a:cubicBezTo>
                  <a:cubicBezTo>
                    <a:pt x="715" y="253"/>
                    <a:pt x="715" y="252"/>
                    <a:pt x="715" y="249"/>
                  </a:cubicBezTo>
                  <a:cubicBezTo>
                    <a:pt x="715" y="241"/>
                    <a:pt x="715" y="241"/>
                    <a:pt x="715" y="241"/>
                  </a:cubicBezTo>
                  <a:cubicBezTo>
                    <a:pt x="715" y="239"/>
                    <a:pt x="715" y="239"/>
                    <a:pt x="715" y="2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5" name="Google Shape;415;p70"/>
            <p:cNvSpPr/>
            <p:nvPr/>
          </p:nvSpPr>
          <p:spPr>
            <a:xfrm>
              <a:off x="3111" y="-4852"/>
              <a:ext cx="5020" cy="5066"/>
            </a:xfrm>
            <a:custGeom>
              <a:avLst/>
              <a:gdLst/>
              <a:ahLst/>
              <a:cxnLst/>
              <a:rect l="l" t="t" r="r" b="b"/>
              <a:pathLst>
                <a:path w="285" h="285" extrusionOk="0">
                  <a:moveTo>
                    <a:pt x="0" y="0"/>
                  </a:moveTo>
                  <a:cubicBezTo>
                    <a:pt x="0" y="285"/>
                    <a:pt x="0" y="285"/>
                    <a:pt x="0" y="285"/>
                  </a:cubicBezTo>
                  <a:cubicBezTo>
                    <a:pt x="285" y="285"/>
                    <a:pt x="285" y="285"/>
                    <a:pt x="285" y="285"/>
                  </a:cubicBezTo>
                  <a:cubicBezTo>
                    <a:pt x="285" y="0"/>
                    <a:pt x="285" y="0"/>
                    <a:pt x="285" y="0"/>
                  </a:cubicBezTo>
                  <a:lnTo>
                    <a:pt x="0" y="0"/>
                  </a:lnTo>
                  <a:close/>
                  <a:moveTo>
                    <a:pt x="249" y="108"/>
                  </a:moveTo>
                  <a:cubicBezTo>
                    <a:pt x="222" y="108"/>
                    <a:pt x="222" y="108"/>
                    <a:pt x="222" y="108"/>
                  </a:cubicBezTo>
                  <a:cubicBezTo>
                    <a:pt x="222" y="95"/>
                    <a:pt x="209" y="84"/>
                    <a:pt x="193" y="84"/>
                  </a:cubicBezTo>
                  <a:cubicBezTo>
                    <a:pt x="181" y="84"/>
                    <a:pt x="171" y="90"/>
                    <a:pt x="167" y="98"/>
                  </a:cubicBezTo>
                  <a:cubicBezTo>
                    <a:pt x="167" y="188"/>
                    <a:pt x="167" y="188"/>
                    <a:pt x="167" y="188"/>
                  </a:cubicBezTo>
                  <a:cubicBezTo>
                    <a:pt x="167" y="207"/>
                    <a:pt x="181" y="222"/>
                    <a:pt x="200" y="222"/>
                  </a:cubicBezTo>
                  <a:cubicBezTo>
                    <a:pt x="200" y="222"/>
                    <a:pt x="200" y="222"/>
                    <a:pt x="200" y="222"/>
                  </a:cubicBezTo>
                  <a:cubicBezTo>
                    <a:pt x="200" y="249"/>
                    <a:pt x="200" y="249"/>
                    <a:pt x="200" y="249"/>
                  </a:cubicBezTo>
                  <a:cubicBezTo>
                    <a:pt x="85" y="249"/>
                    <a:pt x="85" y="249"/>
                    <a:pt x="85" y="249"/>
                  </a:cubicBezTo>
                  <a:cubicBezTo>
                    <a:pt x="85" y="222"/>
                    <a:pt x="85" y="222"/>
                    <a:pt x="85" y="222"/>
                  </a:cubicBezTo>
                  <a:cubicBezTo>
                    <a:pt x="85" y="222"/>
                    <a:pt x="85" y="222"/>
                    <a:pt x="85" y="222"/>
                  </a:cubicBezTo>
                  <a:cubicBezTo>
                    <a:pt x="104" y="222"/>
                    <a:pt x="119" y="207"/>
                    <a:pt x="119" y="188"/>
                  </a:cubicBezTo>
                  <a:cubicBezTo>
                    <a:pt x="119" y="98"/>
                    <a:pt x="119" y="98"/>
                    <a:pt x="119" y="98"/>
                  </a:cubicBezTo>
                  <a:cubicBezTo>
                    <a:pt x="114" y="90"/>
                    <a:pt x="104" y="84"/>
                    <a:pt x="92" y="84"/>
                  </a:cubicBezTo>
                  <a:cubicBezTo>
                    <a:pt x="76" y="84"/>
                    <a:pt x="63" y="95"/>
                    <a:pt x="63" y="108"/>
                  </a:cubicBezTo>
                  <a:cubicBezTo>
                    <a:pt x="36" y="108"/>
                    <a:pt x="36" y="108"/>
                    <a:pt x="36" y="108"/>
                  </a:cubicBezTo>
                  <a:cubicBezTo>
                    <a:pt x="36" y="36"/>
                    <a:pt x="36" y="36"/>
                    <a:pt x="36" y="36"/>
                  </a:cubicBezTo>
                  <a:cubicBezTo>
                    <a:pt x="249" y="36"/>
                    <a:pt x="249" y="36"/>
                    <a:pt x="249" y="36"/>
                  </a:cubicBezTo>
                  <a:lnTo>
                    <a:pt x="249" y="10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 Reverse">
  <p:cSld name="Section Header + Reverse">
    <p:bg>
      <p:bgPr>
        <a:solidFill>
          <a:schemeClr val="accent1"/>
        </a:solidFill>
        <a:effectLst/>
      </p:bgPr>
    </p:bg>
    <p:spTree>
      <p:nvGrpSpPr>
        <p:cNvPr id="1" name="Shape 416"/>
        <p:cNvGrpSpPr/>
        <p:nvPr/>
      </p:nvGrpSpPr>
      <p:grpSpPr>
        <a:xfrm>
          <a:off x="0" y="0"/>
          <a:ext cx="0" cy="0"/>
          <a:chOff x="0" y="0"/>
          <a:chExt cx="0" cy="0"/>
        </a:xfrm>
      </p:grpSpPr>
      <p:sp>
        <p:nvSpPr>
          <p:cNvPr id="417" name="Google Shape;417;p76"/>
          <p:cNvSpPr txBox="1">
            <a:spLocks noGrp="1"/>
          </p:cNvSpPr>
          <p:nvPr>
            <p:ph type="body" idx="1"/>
          </p:nvPr>
        </p:nvSpPr>
        <p:spPr>
          <a:xfrm>
            <a:off x="457200" y="3348968"/>
            <a:ext cx="11277600" cy="1316037"/>
          </a:xfrm>
          <a:prstGeom prst="rect">
            <a:avLst/>
          </a:prstGeom>
          <a:noFill/>
          <a:ln>
            <a:noFill/>
          </a:ln>
        </p:spPr>
        <p:txBody>
          <a:bodyPr spcFirstLastPara="1" wrap="square" lIns="0" tIns="0" rIns="0" bIns="0" anchor="t" anchorCtr="0">
            <a:normAutofit/>
          </a:bodyPr>
          <a:lstStyle>
            <a:lvl1pPr marL="457200" lvl="0" indent="-228600" algn="ctr">
              <a:lnSpc>
                <a:spcPct val="90000"/>
              </a:lnSpc>
              <a:spcBef>
                <a:spcPts val="1000"/>
              </a:spcBef>
              <a:spcAft>
                <a:spcPts val="0"/>
              </a:spcAft>
              <a:buSzPts val="2400"/>
              <a:buNone/>
              <a:defRPr sz="2400">
                <a:solidFill>
                  <a:srgbClr val="F4F4F4"/>
                </a:solidFill>
              </a:defRPr>
            </a:lvl1pPr>
            <a:lvl2pPr marL="914400" lvl="1" indent="-228600" algn="l">
              <a:lnSpc>
                <a:spcPct val="90000"/>
              </a:lnSpc>
              <a:spcBef>
                <a:spcPts val="500"/>
              </a:spcBef>
              <a:spcAft>
                <a:spcPts val="0"/>
              </a:spcAft>
              <a:buSzPts val="2000"/>
              <a:buNone/>
              <a:defRPr sz="2000">
                <a:solidFill>
                  <a:srgbClr val="F4F4F4"/>
                </a:solidFill>
              </a:defRPr>
            </a:lvl2pPr>
            <a:lvl3pPr marL="1371600" lvl="2" indent="-228600" algn="l">
              <a:lnSpc>
                <a:spcPct val="90000"/>
              </a:lnSpc>
              <a:spcBef>
                <a:spcPts val="500"/>
              </a:spcBef>
              <a:spcAft>
                <a:spcPts val="0"/>
              </a:spcAft>
              <a:buSzPts val="1800"/>
              <a:buNone/>
              <a:defRPr sz="1800">
                <a:solidFill>
                  <a:srgbClr val="F4F4F4"/>
                </a:solidFill>
              </a:defRPr>
            </a:lvl3pPr>
            <a:lvl4pPr marL="1828800" lvl="3" indent="-228600" algn="l">
              <a:lnSpc>
                <a:spcPct val="90000"/>
              </a:lnSpc>
              <a:spcBef>
                <a:spcPts val="500"/>
              </a:spcBef>
              <a:spcAft>
                <a:spcPts val="0"/>
              </a:spcAft>
              <a:buSzPts val="1600"/>
              <a:buNone/>
              <a:defRPr sz="1600">
                <a:solidFill>
                  <a:srgbClr val="F4F4F4"/>
                </a:solidFill>
              </a:defRPr>
            </a:lvl4pPr>
            <a:lvl5pPr marL="2286000" lvl="4" indent="-228600" algn="l">
              <a:lnSpc>
                <a:spcPct val="90000"/>
              </a:lnSpc>
              <a:spcBef>
                <a:spcPts val="500"/>
              </a:spcBef>
              <a:spcAft>
                <a:spcPts val="0"/>
              </a:spcAft>
              <a:buSzPts val="1600"/>
              <a:buNone/>
              <a:defRPr sz="1600">
                <a:solidFill>
                  <a:srgbClr val="F4F4F4"/>
                </a:solidFill>
              </a:defRPr>
            </a:lvl5pPr>
            <a:lvl6pPr marL="2743200" lvl="5" indent="-228600" algn="l">
              <a:lnSpc>
                <a:spcPct val="90000"/>
              </a:lnSpc>
              <a:spcBef>
                <a:spcPts val="500"/>
              </a:spcBef>
              <a:spcAft>
                <a:spcPts val="0"/>
              </a:spcAft>
              <a:buClr>
                <a:srgbClr val="F4F4F4"/>
              </a:buClr>
              <a:buSzPts val="1600"/>
              <a:buNone/>
              <a:defRPr sz="1600">
                <a:solidFill>
                  <a:srgbClr val="F4F4F4"/>
                </a:solidFill>
              </a:defRPr>
            </a:lvl6pPr>
            <a:lvl7pPr marL="3200400" lvl="6" indent="-228600" algn="l">
              <a:lnSpc>
                <a:spcPct val="90000"/>
              </a:lnSpc>
              <a:spcBef>
                <a:spcPts val="500"/>
              </a:spcBef>
              <a:spcAft>
                <a:spcPts val="0"/>
              </a:spcAft>
              <a:buClr>
                <a:srgbClr val="F4F4F4"/>
              </a:buClr>
              <a:buSzPts val="1600"/>
              <a:buNone/>
              <a:defRPr sz="1600">
                <a:solidFill>
                  <a:srgbClr val="F4F4F4"/>
                </a:solidFill>
              </a:defRPr>
            </a:lvl7pPr>
            <a:lvl8pPr marL="3657600" lvl="7" indent="-228600" algn="l">
              <a:lnSpc>
                <a:spcPct val="90000"/>
              </a:lnSpc>
              <a:spcBef>
                <a:spcPts val="500"/>
              </a:spcBef>
              <a:spcAft>
                <a:spcPts val="0"/>
              </a:spcAft>
              <a:buClr>
                <a:srgbClr val="F4F4F4"/>
              </a:buClr>
              <a:buSzPts val="1600"/>
              <a:buNone/>
              <a:defRPr sz="1600">
                <a:solidFill>
                  <a:srgbClr val="F4F4F4"/>
                </a:solidFill>
              </a:defRPr>
            </a:lvl8pPr>
            <a:lvl9pPr marL="4114800" lvl="8" indent="-228600" algn="l">
              <a:lnSpc>
                <a:spcPct val="90000"/>
              </a:lnSpc>
              <a:spcBef>
                <a:spcPts val="500"/>
              </a:spcBef>
              <a:spcAft>
                <a:spcPts val="0"/>
              </a:spcAft>
              <a:buClr>
                <a:srgbClr val="F4F4F4"/>
              </a:buClr>
              <a:buSzPts val="1600"/>
              <a:buNone/>
              <a:defRPr sz="1600">
                <a:solidFill>
                  <a:srgbClr val="F4F4F4"/>
                </a:solidFill>
              </a:defRPr>
            </a:lvl9pPr>
          </a:lstStyle>
          <a:p>
            <a:endParaRPr/>
          </a:p>
        </p:txBody>
      </p:sp>
      <p:sp>
        <p:nvSpPr>
          <p:cNvPr id="418" name="Google Shape;418;p76"/>
          <p:cNvSpPr txBox="1">
            <a:spLocks noGrp="1"/>
          </p:cNvSpPr>
          <p:nvPr>
            <p:ph type="title"/>
          </p:nvPr>
        </p:nvSpPr>
        <p:spPr>
          <a:xfrm>
            <a:off x="457200" y="2016299"/>
            <a:ext cx="11277600" cy="1123761"/>
          </a:xfrm>
          <a:prstGeom prst="rect">
            <a:avLst/>
          </a:prstGeom>
          <a:noFill/>
          <a:ln>
            <a:noFill/>
          </a:ln>
        </p:spPr>
        <p:txBody>
          <a:bodyPr spcFirstLastPara="1" wrap="square" lIns="0" tIns="0" rIns="0" bIns="0" anchor="b" anchorCtr="0">
            <a:normAutofit/>
          </a:bodyPr>
          <a:lstStyle>
            <a:lvl1pPr lvl="0" algn="ctr">
              <a:lnSpc>
                <a:spcPct val="90000"/>
              </a:lnSpc>
              <a:spcBef>
                <a:spcPts val="0"/>
              </a:spcBef>
              <a:spcAft>
                <a:spcPts val="0"/>
              </a:spcAft>
              <a:buClr>
                <a:schemeClr val="lt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19"/>
        <p:cNvGrpSpPr/>
        <p:nvPr/>
      </p:nvGrpSpPr>
      <p:grpSpPr>
        <a:xfrm>
          <a:off x="0" y="0"/>
          <a:ext cx="0" cy="0"/>
          <a:chOff x="0" y="0"/>
          <a:chExt cx="0" cy="0"/>
        </a:xfrm>
      </p:grpSpPr>
      <p:sp>
        <p:nvSpPr>
          <p:cNvPr id="420" name="Google Shape;420;p111"/>
          <p:cNvSpPr txBox="1">
            <a:spLocks noGrp="1"/>
          </p:cNvSpPr>
          <p:nvPr>
            <p:ph type="body" idx="1"/>
          </p:nvPr>
        </p:nvSpPr>
        <p:spPr>
          <a:xfrm>
            <a:off x="457199" y="1575772"/>
            <a:ext cx="5400846" cy="54959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1" name="Google Shape;421;p111"/>
          <p:cNvSpPr txBox="1">
            <a:spLocks noGrp="1"/>
          </p:cNvSpPr>
          <p:nvPr>
            <p:ph type="body" idx="2"/>
          </p:nvPr>
        </p:nvSpPr>
        <p:spPr>
          <a:xfrm>
            <a:off x="457199" y="2370023"/>
            <a:ext cx="5400846" cy="3513066"/>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
              <a:defRPr sz="1800"/>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2" name="Google Shape;422;p111"/>
          <p:cNvSpPr txBox="1">
            <a:spLocks noGrp="1"/>
          </p:cNvSpPr>
          <p:nvPr>
            <p:ph type="body" idx="3"/>
          </p:nvPr>
        </p:nvSpPr>
        <p:spPr>
          <a:xfrm>
            <a:off x="6333954" y="1575772"/>
            <a:ext cx="5400846" cy="54959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3" name="Google Shape;423;p111"/>
          <p:cNvSpPr txBox="1">
            <a:spLocks noGrp="1"/>
          </p:cNvSpPr>
          <p:nvPr>
            <p:ph type="body" idx="4"/>
          </p:nvPr>
        </p:nvSpPr>
        <p:spPr>
          <a:xfrm>
            <a:off x="6333954" y="2370023"/>
            <a:ext cx="5400846" cy="3513066"/>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
              <a:defRPr sz="1800"/>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4" name="Google Shape;424;p111"/>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5" name="Google Shape;425;p111"/>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6" name="Google Shape;426;p111"/>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7" name="Google Shape;427;p111"/>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grpSp>
        <p:nvGrpSpPr>
          <p:cNvPr id="428" name="Google Shape;428;p111"/>
          <p:cNvGrpSpPr/>
          <p:nvPr/>
        </p:nvGrpSpPr>
        <p:grpSpPr>
          <a:xfrm>
            <a:off x="10557955" y="6320597"/>
            <a:ext cx="1404165" cy="315023"/>
            <a:chOff x="0" y="1299"/>
            <a:chExt cx="7680" cy="1723"/>
          </a:xfrm>
        </p:grpSpPr>
        <p:sp>
          <p:nvSpPr>
            <p:cNvPr id="429" name="Google Shape;429;p111"/>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0" name="Google Shape;430;p111"/>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31" name="Google Shape;431;p111"/>
          <p:cNvSpPr txBox="1">
            <a:spLocks noGrp="1"/>
          </p:cNvSpPr>
          <p:nvPr>
            <p:ph type="title"/>
          </p:nvPr>
        </p:nvSpPr>
        <p:spPr>
          <a:xfrm>
            <a:off x="457200" y="228601"/>
            <a:ext cx="11277600"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o not use  ">
  <p:cSld name="do not use  ">
    <p:bg>
      <p:bgPr>
        <a:solidFill>
          <a:schemeClr val="dk2"/>
        </a:solidFill>
        <a:effectLst/>
      </p:bgPr>
    </p:bg>
    <p:spTree>
      <p:nvGrpSpPr>
        <p:cNvPr id="1" name="Shape 432"/>
        <p:cNvGrpSpPr/>
        <p:nvPr/>
      </p:nvGrpSpPr>
      <p:grpSpPr>
        <a:xfrm>
          <a:off x="0" y="0"/>
          <a:ext cx="0" cy="0"/>
          <a:chOff x="0" y="0"/>
          <a:chExt cx="0" cy="0"/>
        </a:xfrm>
      </p:grpSpPr>
      <p:sp>
        <p:nvSpPr>
          <p:cNvPr id="433" name="Google Shape;433;p113"/>
          <p:cNvSpPr txBox="1"/>
          <p:nvPr/>
        </p:nvSpPr>
        <p:spPr>
          <a:xfrm>
            <a:off x="228600" y="1459230"/>
            <a:ext cx="11734800" cy="39395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500"/>
              <a:buFont typeface="Arial"/>
              <a:buNone/>
            </a:pPr>
            <a:r>
              <a:rPr lang="en-US" sz="12500" b="0" i="0" u="none" strike="noStrike" cap="none">
                <a:solidFill>
                  <a:schemeClr val="lt1"/>
                </a:solidFill>
                <a:latin typeface="Arial"/>
                <a:ea typeface="Arial"/>
                <a:cs typeface="Arial"/>
                <a:sym typeface="Arial"/>
              </a:rPr>
              <a:t>Photo</a:t>
            </a:r>
            <a:br>
              <a:rPr lang="en-US" sz="12500" b="0" i="0" u="none" strike="noStrike" cap="none">
                <a:solidFill>
                  <a:schemeClr val="lt1"/>
                </a:solidFill>
                <a:latin typeface="Arial"/>
                <a:ea typeface="Arial"/>
                <a:cs typeface="Arial"/>
                <a:sym typeface="Arial"/>
              </a:rPr>
            </a:br>
            <a:r>
              <a:rPr lang="en-US" sz="12500" b="0" i="0" u="none" strike="noStrike" cap="none">
                <a:solidFill>
                  <a:schemeClr val="lt1"/>
                </a:solidFill>
                <a:latin typeface="Arial"/>
                <a:ea typeface="Arial"/>
                <a:cs typeface="Arial"/>
                <a:sym typeface="Arial"/>
              </a:rPr>
              <a:t>Grids</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6X_R">
  <p:cSld name="Content 6X_R">
    <p:spTree>
      <p:nvGrpSpPr>
        <p:cNvPr id="1" name="Shape 48"/>
        <p:cNvGrpSpPr/>
        <p:nvPr/>
      </p:nvGrpSpPr>
      <p:grpSpPr>
        <a:xfrm>
          <a:off x="0" y="0"/>
          <a:ext cx="0" cy="0"/>
          <a:chOff x="0" y="0"/>
          <a:chExt cx="0" cy="0"/>
        </a:xfrm>
      </p:grpSpPr>
      <p:sp>
        <p:nvSpPr>
          <p:cNvPr id="49" name="Google Shape;49;p89"/>
          <p:cNvSpPr txBox="1">
            <a:spLocks noGrp="1"/>
          </p:cNvSpPr>
          <p:nvPr>
            <p:ph type="title"/>
          </p:nvPr>
        </p:nvSpPr>
        <p:spPr>
          <a:xfrm>
            <a:off x="457199" y="228601"/>
            <a:ext cx="6835140"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9"/>
          <p:cNvSpPr txBox="1">
            <a:spLocks noGrp="1"/>
          </p:cNvSpPr>
          <p:nvPr>
            <p:ph type="body" idx="1"/>
          </p:nvPr>
        </p:nvSpPr>
        <p:spPr>
          <a:xfrm>
            <a:off x="457199" y="1825625"/>
            <a:ext cx="6835140" cy="4057463"/>
          </a:xfrm>
          <a:prstGeom prst="rect">
            <a:avLst/>
          </a:prstGeom>
          <a:noFill/>
          <a:ln>
            <a:noFill/>
          </a:ln>
        </p:spPr>
        <p:txBody>
          <a:bodyPr spcFirstLastPara="1" wrap="square" lIns="0" tIns="0" rIns="0" bIns="0" anchor="t" anchorCtr="0">
            <a:normAutofit/>
          </a:bodyPr>
          <a:lstStyle>
            <a:lvl1pPr marL="457200" lvl="0" indent="-406400" algn="l">
              <a:lnSpc>
                <a:spcPct val="90000"/>
              </a:lnSpc>
              <a:spcBef>
                <a:spcPts val="1000"/>
              </a:spcBef>
              <a:spcAft>
                <a:spcPts val="0"/>
              </a:spcAft>
              <a:buSzPts val="2800"/>
              <a:buChar char="•"/>
              <a:defRPr>
                <a:solidFill>
                  <a:schemeClr val="dk1"/>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55600" algn="l">
              <a:lnSpc>
                <a:spcPct val="90000"/>
              </a:lnSpc>
              <a:spcBef>
                <a:spcPts val="500"/>
              </a:spcBef>
              <a:spcAft>
                <a:spcPts val="0"/>
              </a:spcAft>
              <a:buSzPts val="2000"/>
              <a:buChar char="•"/>
              <a:defRPr/>
            </a:lvl4pPr>
            <a:lvl5pPr marL="2286000" lvl="4" indent="-355600" algn="l">
              <a:lnSpc>
                <a:spcPct val="90000"/>
              </a:lnSpc>
              <a:spcBef>
                <a:spcPts val="500"/>
              </a:spcBef>
              <a:spcAft>
                <a:spcPts val="0"/>
              </a:spcAft>
              <a:buSzPts val="20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9"/>
          <p:cNvSpPr>
            <a:spLocks noGrp="1"/>
          </p:cNvSpPr>
          <p:nvPr>
            <p:ph type="pic" idx="2"/>
          </p:nvPr>
        </p:nvSpPr>
        <p:spPr>
          <a:xfrm>
            <a:off x="7540292" y="0"/>
            <a:ext cx="2263242" cy="1966402"/>
          </a:xfrm>
          <a:prstGeom prst="rect">
            <a:avLst/>
          </a:prstGeom>
          <a:solidFill>
            <a:srgbClr val="BFBFBF">
              <a:alpha val="49803"/>
            </a:srgbClr>
          </a:solidFill>
          <a:ln>
            <a:noFill/>
          </a:ln>
        </p:spPr>
        <p:txBody>
          <a:bodyPr/>
          <a:lstStyle/>
          <a:p>
            <a:endParaRPr lang="en-US"/>
          </a:p>
        </p:txBody>
      </p:sp>
      <p:sp>
        <p:nvSpPr>
          <p:cNvPr id="52" name="Google Shape;52;p89"/>
          <p:cNvSpPr>
            <a:spLocks noGrp="1"/>
          </p:cNvSpPr>
          <p:nvPr>
            <p:ph type="pic" idx="3"/>
          </p:nvPr>
        </p:nvSpPr>
        <p:spPr>
          <a:xfrm>
            <a:off x="7540292" y="2072644"/>
            <a:ext cx="2263242" cy="1966402"/>
          </a:xfrm>
          <a:prstGeom prst="rect">
            <a:avLst/>
          </a:prstGeom>
          <a:solidFill>
            <a:srgbClr val="BFBFBF">
              <a:alpha val="49803"/>
            </a:srgbClr>
          </a:solidFill>
          <a:ln>
            <a:noFill/>
          </a:ln>
        </p:spPr>
        <p:txBody>
          <a:bodyPr/>
          <a:lstStyle/>
          <a:p>
            <a:endParaRPr lang="en-US"/>
          </a:p>
        </p:txBody>
      </p:sp>
      <p:sp>
        <p:nvSpPr>
          <p:cNvPr id="53" name="Google Shape;53;p89"/>
          <p:cNvSpPr>
            <a:spLocks noGrp="1"/>
          </p:cNvSpPr>
          <p:nvPr>
            <p:ph type="pic" idx="4"/>
          </p:nvPr>
        </p:nvSpPr>
        <p:spPr>
          <a:xfrm>
            <a:off x="7540292" y="4145288"/>
            <a:ext cx="2263242" cy="1966402"/>
          </a:xfrm>
          <a:prstGeom prst="rect">
            <a:avLst/>
          </a:prstGeom>
          <a:solidFill>
            <a:srgbClr val="BFBFBF">
              <a:alpha val="49803"/>
            </a:srgbClr>
          </a:solidFill>
          <a:ln>
            <a:noFill/>
          </a:ln>
        </p:spPr>
        <p:txBody>
          <a:bodyPr/>
          <a:lstStyle/>
          <a:p>
            <a:endParaRPr lang="en-US"/>
          </a:p>
        </p:txBody>
      </p:sp>
      <p:sp>
        <p:nvSpPr>
          <p:cNvPr id="54" name="Google Shape;54;p89"/>
          <p:cNvSpPr>
            <a:spLocks noGrp="1"/>
          </p:cNvSpPr>
          <p:nvPr>
            <p:ph type="pic" idx="5"/>
          </p:nvPr>
        </p:nvSpPr>
        <p:spPr>
          <a:xfrm>
            <a:off x="9928758" y="2072644"/>
            <a:ext cx="2263242" cy="1966402"/>
          </a:xfrm>
          <a:prstGeom prst="rect">
            <a:avLst/>
          </a:prstGeom>
          <a:solidFill>
            <a:srgbClr val="BFBFBF">
              <a:alpha val="49803"/>
            </a:srgbClr>
          </a:solidFill>
          <a:ln>
            <a:noFill/>
          </a:ln>
        </p:spPr>
        <p:txBody>
          <a:bodyPr/>
          <a:lstStyle/>
          <a:p>
            <a:endParaRPr lang="en-US"/>
          </a:p>
        </p:txBody>
      </p:sp>
      <p:sp>
        <p:nvSpPr>
          <p:cNvPr id="55" name="Google Shape;55;p89"/>
          <p:cNvSpPr/>
          <p:nvPr/>
        </p:nvSpPr>
        <p:spPr>
          <a:xfrm>
            <a:off x="11429306" y="6248400"/>
            <a:ext cx="216508" cy="228600"/>
          </a:xfrm>
          <a:custGeom>
            <a:avLst/>
            <a:gdLst/>
            <a:ahLst/>
            <a:cxnLst/>
            <a:rect l="l" t="t" r="r" b="b"/>
            <a:pathLst>
              <a:path w="9430552" h="9955931" extrusionOk="0">
                <a:moveTo>
                  <a:pt x="9420044" y="4103210"/>
                </a:moveTo>
                <a:cubicBezTo>
                  <a:pt x="9420044" y="4097956"/>
                  <a:pt x="9420044" y="4090075"/>
                  <a:pt x="9417418" y="4084821"/>
                </a:cubicBezTo>
                <a:lnTo>
                  <a:pt x="9370133" y="3706549"/>
                </a:lnTo>
                <a:cubicBezTo>
                  <a:pt x="9370133" y="3701295"/>
                  <a:pt x="9367506" y="3693414"/>
                  <a:pt x="9367506" y="3688160"/>
                </a:cubicBezTo>
                <a:lnTo>
                  <a:pt x="9286073" y="3320395"/>
                </a:lnTo>
                <a:cubicBezTo>
                  <a:pt x="9286073" y="3315141"/>
                  <a:pt x="9283446" y="3307261"/>
                  <a:pt x="9280819" y="3302007"/>
                </a:cubicBezTo>
                <a:lnTo>
                  <a:pt x="9167863" y="2944749"/>
                </a:lnTo>
                <a:cubicBezTo>
                  <a:pt x="9165236" y="2939495"/>
                  <a:pt x="9165236" y="2934241"/>
                  <a:pt x="9162609" y="2928988"/>
                </a:cubicBezTo>
                <a:lnTo>
                  <a:pt x="9018130" y="2584865"/>
                </a:lnTo>
                <a:cubicBezTo>
                  <a:pt x="9015503" y="2579611"/>
                  <a:pt x="9012876" y="2574357"/>
                  <a:pt x="9010249" y="2569103"/>
                </a:cubicBezTo>
                <a:lnTo>
                  <a:pt x="8836874" y="2240741"/>
                </a:lnTo>
                <a:cubicBezTo>
                  <a:pt x="8834247" y="2235488"/>
                  <a:pt x="8831620" y="2230234"/>
                  <a:pt x="8828993" y="2224980"/>
                </a:cubicBezTo>
                <a:lnTo>
                  <a:pt x="8631976" y="1917633"/>
                </a:lnTo>
                <a:cubicBezTo>
                  <a:pt x="8629350" y="1912380"/>
                  <a:pt x="8624095" y="1907126"/>
                  <a:pt x="8621468" y="1904499"/>
                </a:cubicBezTo>
                <a:lnTo>
                  <a:pt x="8395555" y="1615540"/>
                </a:lnTo>
                <a:cubicBezTo>
                  <a:pt x="8392929" y="1610287"/>
                  <a:pt x="8387675" y="1607660"/>
                  <a:pt x="8385048" y="1602406"/>
                </a:cubicBezTo>
                <a:lnTo>
                  <a:pt x="8135493" y="1334463"/>
                </a:lnTo>
                <a:cubicBezTo>
                  <a:pt x="8130240" y="1329209"/>
                  <a:pt x="8127613" y="1326582"/>
                  <a:pt x="8122359" y="1321328"/>
                </a:cubicBezTo>
                <a:lnTo>
                  <a:pt x="7851789" y="1077027"/>
                </a:lnTo>
                <a:cubicBezTo>
                  <a:pt x="7846535" y="1071773"/>
                  <a:pt x="7843908" y="1069146"/>
                  <a:pt x="7838654" y="1066519"/>
                </a:cubicBezTo>
                <a:lnTo>
                  <a:pt x="7547069" y="848487"/>
                </a:lnTo>
                <a:cubicBezTo>
                  <a:pt x="7541815" y="845860"/>
                  <a:pt x="7536561" y="840606"/>
                  <a:pt x="7531307" y="837979"/>
                </a:cubicBezTo>
                <a:lnTo>
                  <a:pt x="7221334" y="648843"/>
                </a:lnTo>
                <a:cubicBezTo>
                  <a:pt x="7216080" y="646216"/>
                  <a:pt x="7210827" y="643589"/>
                  <a:pt x="7205573" y="640962"/>
                </a:cubicBezTo>
                <a:lnTo>
                  <a:pt x="6879838" y="480722"/>
                </a:lnTo>
                <a:cubicBezTo>
                  <a:pt x="6874584" y="478095"/>
                  <a:pt x="6869330" y="475468"/>
                  <a:pt x="6861449" y="472841"/>
                </a:cubicBezTo>
                <a:lnTo>
                  <a:pt x="6522580" y="341496"/>
                </a:lnTo>
                <a:cubicBezTo>
                  <a:pt x="6517326" y="338869"/>
                  <a:pt x="6509445" y="336243"/>
                  <a:pt x="6504192" y="336243"/>
                </a:cubicBezTo>
                <a:lnTo>
                  <a:pt x="6152188" y="241674"/>
                </a:lnTo>
                <a:cubicBezTo>
                  <a:pt x="6146934" y="239047"/>
                  <a:pt x="6141680" y="239047"/>
                  <a:pt x="6136426" y="239047"/>
                </a:cubicBezTo>
                <a:lnTo>
                  <a:pt x="5894752" y="194390"/>
                </a:lnTo>
                <a:cubicBezTo>
                  <a:pt x="5889498" y="194390"/>
                  <a:pt x="5884244" y="191763"/>
                  <a:pt x="5878991" y="191763"/>
                </a:cubicBezTo>
                <a:lnTo>
                  <a:pt x="5511225" y="157614"/>
                </a:lnTo>
                <a:cubicBezTo>
                  <a:pt x="5508598" y="157614"/>
                  <a:pt x="5503345" y="157614"/>
                  <a:pt x="5500718" y="157614"/>
                </a:cubicBezTo>
                <a:lnTo>
                  <a:pt x="2056859" y="0"/>
                </a:lnTo>
                <a:cubicBezTo>
                  <a:pt x="2056859" y="0"/>
                  <a:pt x="2054232" y="0"/>
                  <a:pt x="2054232" y="0"/>
                </a:cubicBezTo>
                <a:cubicBezTo>
                  <a:pt x="2048978" y="0"/>
                  <a:pt x="2043724" y="0"/>
                  <a:pt x="2041097" y="0"/>
                </a:cubicBezTo>
                <a:cubicBezTo>
                  <a:pt x="2038470" y="0"/>
                  <a:pt x="2038470" y="0"/>
                  <a:pt x="2035843" y="0"/>
                </a:cubicBezTo>
                <a:cubicBezTo>
                  <a:pt x="2030590" y="0"/>
                  <a:pt x="2025336" y="0"/>
                  <a:pt x="2020082" y="2627"/>
                </a:cubicBezTo>
                <a:cubicBezTo>
                  <a:pt x="2017455" y="2627"/>
                  <a:pt x="2017455" y="2627"/>
                  <a:pt x="2014828" y="2627"/>
                </a:cubicBezTo>
                <a:cubicBezTo>
                  <a:pt x="2009574" y="2627"/>
                  <a:pt x="2004321" y="5254"/>
                  <a:pt x="1999067" y="5254"/>
                </a:cubicBezTo>
                <a:cubicBezTo>
                  <a:pt x="1999067" y="5254"/>
                  <a:pt x="1996440" y="5254"/>
                  <a:pt x="1996440" y="5254"/>
                </a:cubicBezTo>
                <a:cubicBezTo>
                  <a:pt x="1991186" y="7881"/>
                  <a:pt x="1985933" y="7881"/>
                  <a:pt x="1980679" y="10508"/>
                </a:cubicBezTo>
                <a:cubicBezTo>
                  <a:pt x="1978052" y="10508"/>
                  <a:pt x="1978052" y="10508"/>
                  <a:pt x="1975425" y="13134"/>
                </a:cubicBezTo>
                <a:cubicBezTo>
                  <a:pt x="1970171" y="15761"/>
                  <a:pt x="1967544" y="15761"/>
                  <a:pt x="1962290" y="18388"/>
                </a:cubicBezTo>
                <a:cubicBezTo>
                  <a:pt x="1959664" y="18388"/>
                  <a:pt x="1957037" y="21015"/>
                  <a:pt x="1954410" y="21015"/>
                </a:cubicBezTo>
                <a:cubicBezTo>
                  <a:pt x="1954410" y="21015"/>
                  <a:pt x="1951783" y="21015"/>
                  <a:pt x="1951783" y="23642"/>
                </a:cubicBezTo>
                <a:lnTo>
                  <a:pt x="99822" y="1019235"/>
                </a:lnTo>
                <a:cubicBezTo>
                  <a:pt x="97195" y="1019235"/>
                  <a:pt x="94568" y="1021862"/>
                  <a:pt x="94568" y="1021862"/>
                </a:cubicBezTo>
                <a:cubicBezTo>
                  <a:pt x="91941" y="1024489"/>
                  <a:pt x="89314" y="1024489"/>
                  <a:pt x="86688" y="1027116"/>
                </a:cubicBezTo>
                <a:cubicBezTo>
                  <a:pt x="84061" y="1029743"/>
                  <a:pt x="81434" y="1032370"/>
                  <a:pt x="76180" y="1034997"/>
                </a:cubicBezTo>
                <a:cubicBezTo>
                  <a:pt x="73553" y="1037623"/>
                  <a:pt x="70926" y="1037623"/>
                  <a:pt x="70926" y="1040250"/>
                </a:cubicBezTo>
                <a:cubicBezTo>
                  <a:pt x="68299" y="1042877"/>
                  <a:pt x="63045" y="1045504"/>
                  <a:pt x="60419" y="1048131"/>
                </a:cubicBezTo>
                <a:cubicBezTo>
                  <a:pt x="60419" y="1048131"/>
                  <a:pt x="57792" y="1050758"/>
                  <a:pt x="57792" y="1050758"/>
                </a:cubicBezTo>
                <a:cubicBezTo>
                  <a:pt x="57792" y="1050758"/>
                  <a:pt x="57792" y="1050758"/>
                  <a:pt x="57792" y="1050758"/>
                </a:cubicBezTo>
                <a:cubicBezTo>
                  <a:pt x="55165" y="1053385"/>
                  <a:pt x="49911" y="1058639"/>
                  <a:pt x="47284" y="1061266"/>
                </a:cubicBezTo>
                <a:cubicBezTo>
                  <a:pt x="47284" y="1063892"/>
                  <a:pt x="44657" y="1063892"/>
                  <a:pt x="44657" y="1066519"/>
                </a:cubicBezTo>
                <a:cubicBezTo>
                  <a:pt x="42030" y="1071773"/>
                  <a:pt x="39403" y="1074400"/>
                  <a:pt x="34150" y="1079654"/>
                </a:cubicBezTo>
                <a:cubicBezTo>
                  <a:pt x="34150" y="1079654"/>
                  <a:pt x="31523" y="1082281"/>
                  <a:pt x="31523" y="1082281"/>
                </a:cubicBezTo>
                <a:cubicBezTo>
                  <a:pt x="28896" y="1087535"/>
                  <a:pt x="26269" y="1092788"/>
                  <a:pt x="23642" y="1095415"/>
                </a:cubicBezTo>
                <a:cubicBezTo>
                  <a:pt x="23642" y="1095415"/>
                  <a:pt x="23642" y="1098042"/>
                  <a:pt x="21015" y="1098042"/>
                </a:cubicBezTo>
                <a:cubicBezTo>
                  <a:pt x="15761" y="1111177"/>
                  <a:pt x="10508" y="1121684"/>
                  <a:pt x="5254" y="1134819"/>
                </a:cubicBezTo>
                <a:cubicBezTo>
                  <a:pt x="5254" y="1137445"/>
                  <a:pt x="5254" y="1137445"/>
                  <a:pt x="5254" y="1140072"/>
                </a:cubicBezTo>
                <a:cubicBezTo>
                  <a:pt x="5254" y="1145326"/>
                  <a:pt x="2627" y="1150580"/>
                  <a:pt x="2627" y="1155834"/>
                </a:cubicBezTo>
                <a:cubicBezTo>
                  <a:pt x="2627" y="1158461"/>
                  <a:pt x="2627" y="1161088"/>
                  <a:pt x="2627" y="1161088"/>
                </a:cubicBezTo>
                <a:cubicBezTo>
                  <a:pt x="2627" y="1166341"/>
                  <a:pt x="0" y="1171595"/>
                  <a:pt x="0" y="1174222"/>
                </a:cubicBezTo>
                <a:cubicBezTo>
                  <a:pt x="0" y="1176849"/>
                  <a:pt x="0" y="1179476"/>
                  <a:pt x="0" y="1179476"/>
                </a:cubicBezTo>
                <a:cubicBezTo>
                  <a:pt x="0" y="1184730"/>
                  <a:pt x="0" y="1189983"/>
                  <a:pt x="0" y="1192610"/>
                </a:cubicBezTo>
                <a:cubicBezTo>
                  <a:pt x="0" y="1192610"/>
                  <a:pt x="0" y="1192610"/>
                  <a:pt x="0" y="1195237"/>
                </a:cubicBezTo>
                <a:lnTo>
                  <a:pt x="173375" y="9456821"/>
                </a:lnTo>
                <a:cubicBezTo>
                  <a:pt x="173375" y="9501479"/>
                  <a:pt x="189136" y="9543508"/>
                  <a:pt x="215405" y="9577658"/>
                </a:cubicBezTo>
                <a:cubicBezTo>
                  <a:pt x="215405" y="9577658"/>
                  <a:pt x="215405" y="9577658"/>
                  <a:pt x="215405" y="9577658"/>
                </a:cubicBezTo>
                <a:cubicBezTo>
                  <a:pt x="215405" y="9577658"/>
                  <a:pt x="215405" y="9577658"/>
                  <a:pt x="215405" y="9577658"/>
                </a:cubicBezTo>
                <a:cubicBezTo>
                  <a:pt x="220659" y="9585539"/>
                  <a:pt x="225913" y="9590793"/>
                  <a:pt x="233794" y="9596046"/>
                </a:cubicBezTo>
                <a:cubicBezTo>
                  <a:pt x="262689" y="9624942"/>
                  <a:pt x="299466" y="9643331"/>
                  <a:pt x="344123" y="9651211"/>
                </a:cubicBezTo>
                <a:cubicBezTo>
                  <a:pt x="349377" y="9651211"/>
                  <a:pt x="354631" y="9653838"/>
                  <a:pt x="359885" y="9653838"/>
                </a:cubicBezTo>
                <a:lnTo>
                  <a:pt x="3977119" y="9961185"/>
                </a:lnTo>
                <a:cubicBezTo>
                  <a:pt x="3979746" y="9961185"/>
                  <a:pt x="3984999" y="9961185"/>
                  <a:pt x="3987626" y="9961185"/>
                </a:cubicBezTo>
                <a:lnTo>
                  <a:pt x="4376407" y="9974320"/>
                </a:lnTo>
                <a:cubicBezTo>
                  <a:pt x="4379034" y="9974320"/>
                  <a:pt x="4381661" y="9974320"/>
                  <a:pt x="4384288" y="9974320"/>
                </a:cubicBezTo>
                <a:cubicBezTo>
                  <a:pt x="4389541" y="9974320"/>
                  <a:pt x="4392168" y="9974320"/>
                  <a:pt x="4397422" y="9974320"/>
                </a:cubicBezTo>
                <a:lnTo>
                  <a:pt x="4775695" y="9950677"/>
                </a:lnTo>
                <a:cubicBezTo>
                  <a:pt x="4783576" y="9950677"/>
                  <a:pt x="4788829" y="9950677"/>
                  <a:pt x="4796710" y="9948051"/>
                </a:cubicBezTo>
                <a:lnTo>
                  <a:pt x="5164475" y="9887632"/>
                </a:lnTo>
                <a:cubicBezTo>
                  <a:pt x="5172356" y="9887632"/>
                  <a:pt x="5177610" y="9885005"/>
                  <a:pt x="5185491" y="9882378"/>
                </a:cubicBezTo>
                <a:lnTo>
                  <a:pt x="5540121" y="9785183"/>
                </a:lnTo>
                <a:cubicBezTo>
                  <a:pt x="5545375" y="9782556"/>
                  <a:pt x="5553256" y="9782556"/>
                  <a:pt x="5558510" y="9779929"/>
                </a:cubicBezTo>
                <a:lnTo>
                  <a:pt x="5900006" y="9648584"/>
                </a:lnTo>
                <a:cubicBezTo>
                  <a:pt x="5905260" y="9645958"/>
                  <a:pt x="5913140" y="9643331"/>
                  <a:pt x="5918394" y="9640704"/>
                </a:cubicBezTo>
                <a:lnTo>
                  <a:pt x="6241502" y="9477836"/>
                </a:lnTo>
                <a:cubicBezTo>
                  <a:pt x="6246756" y="9475210"/>
                  <a:pt x="6252010" y="9472583"/>
                  <a:pt x="6259890" y="9467328"/>
                </a:cubicBezTo>
                <a:lnTo>
                  <a:pt x="6564610" y="9272938"/>
                </a:lnTo>
                <a:cubicBezTo>
                  <a:pt x="6569864" y="9270311"/>
                  <a:pt x="6575118" y="9265058"/>
                  <a:pt x="6580372" y="9262431"/>
                </a:cubicBezTo>
                <a:lnTo>
                  <a:pt x="6866703" y="9039145"/>
                </a:lnTo>
                <a:cubicBezTo>
                  <a:pt x="6871957" y="9033891"/>
                  <a:pt x="6877211" y="9031264"/>
                  <a:pt x="6882465" y="9026010"/>
                </a:cubicBezTo>
                <a:lnTo>
                  <a:pt x="7145154" y="8773828"/>
                </a:lnTo>
                <a:cubicBezTo>
                  <a:pt x="7150408" y="8768574"/>
                  <a:pt x="7155662" y="8763321"/>
                  <a:pt x="7158289" y="8760694"/>
                </a:cubicBezTo>
                <a:lnTo>
                  <a:pt x="7397336" y="8482243"/>
                </a:lnTo>
                <a:cubicBezTo>
                  <a:pt x="7402590" y="8476990"/>
                  <a:pt x="7405217" y="8471736"/>
                  <a:pt x="7410470" y="8466481"/>
                </a:cubicBezTo>
                <a:lnTo>
                  <a:pt x="7623249" y="8161763"/>
                </a:lnTo>
                <a:cubicBezTo>
                  <a:pt x="7625876" y="8156508"/>
                  <a:pt x="7631130" y="8151254"/>
                  <a:pt x="7633756" y="8146001"/>
                </a:cubicBezTo>
                <a:lnTo>
                  <a:pt x="7817639" y="7817639"/>
                </a:lnTo>
                <a:cubicBezTo>
                  <a:pt x="7820266" y="7812385"/>
                  <a:pt x="7822893" y="7807132"/>
                  <a:pt x="7825520" y="7799251"/>
                </a:cubicBezTo>
                <a:lnTo>
                  <a:pt x="7943730" y="7528681"/>
                </a:lnTo>
                <a:lnTo>
                  <a:pt x="8140747" y="7373694"/>
                </a:lnTo>
                <a:cubicBezTo>
                  <a:pt x="8146001" y="7368440"/>
                  <a:pt x="8151255" y="7365813"/>
                  <a:pt x="8156509" y="7360560"/>
                </a:cubicBezTo>
                <a:lnTo>
                  <a:pt x="8398182" y="7126765"/>
                </a:lnTo>
                <a:cubicBezTo>
                  <a:pt x="8403436" y="7121512"/>
                  <a:pt x="8406064" y="7116258"/>
                  <a:pt x="8411317" y="7113631"/>
                </a:cubicBezTo>
                <a:lnTo>
                  <a:pt x="8631976" y="6856196"/>
                </a:lnTo>
                <a:cubicBezTo>
                  <a:pt x="8637230" y="6850941"/>
                  <a:pt x="8639857" y="6845688"/>
                  <a:pt x="8645110" y="6840434"/>
                </a:cubicBezTo>
                <a:lnTo>
                  <a:pt x="8842127" y="6559356"/>
                </a:lnTo>
                <a:cubicBezTo>
                  <a:pt x="8844754" y="6554103"/>
                  <a:pt x="8850009" y="6548849"/>
                  <a:pt x="8852636" y="6543595"/>
                </a:cubicBezTo>
                <a:lnTo>
                  <a:pt x="9023384" y="6241502"/>
                </a:lnTo>
                <a:cubicBezTo>
                  <a:pt x="9026010" y="6236248"/>
                  <a:pt x="9028637" y="6230994"/>
                  <a:pt x="9031264" y="6223114"/>
                </a:cubicBezTo>
                <a:lnTo>
                  <a:pt x="9173116" y="5900006"/>
                </a:lnTo>
                <a:cubicBezTo>
                  <a:pt x="9175743" y="5894752"/>
                  <a:pt x="9178370" y="5886872"/>
                  <a:pt x="9180997" y="5881617"/>
                </a:cubicBezTo>
                <a:lnTo>
                  <a:pt x="9293954" y="5540121"/>
                </a:lnTo>
                <a:cubicBezTo>
                  <a:pt x="9296581" y="5534867"/>
                  <a:pt x="9296581" y="5526987"/>
                  <a:pt x="9299208" y="5521733"/>
                </a:cubicBezTo>
                <a:lnTo>
                  <a:pt x="9380641" y="5164475"/>
                </a:lnTo>
                <a:cubicBezTo>
                  <a:pt x="9380641" y="5159221"/>
                  <a:pt x="9383268" y="5153968"/>
                  <a:pt x="9383268" y="5148714"/>
                </a:cubicBezTo>
                <a:lnTo>
                  <a:pt x="9420044" y="4901786"/>
                </a:lnTo>
                <a:cubicBezTo>
                  <a:pt x="9420044" y="4896532"/>
                  <a:pt x="9422671" y="4891278"/>
                  <a:pt x="9422671" y="4886024"/>
                </a:cubicBezTo>
                <a:lnTo>
                  <a:pt x="9446313" y="4505125"/>
                </a:lnTo>
                <a:cubicBezTo>
                  <a:pt x="9446313" y="4499871"/>
                  <a:pt x="9446313" y="4491990"/>
                  <a:pt x="9446313" y="4486737"/>
                </a:cubicBezTo>
                <a:lnTo>
                  <a:pt x="9420044" y="4103210"/>
                </a:lnTo>
                <a:close/>
                <a:moveTo>
                  <a:pt x="1857215" y="1077027"/>
                </a:moveTo>
                <a:lnTo>
                  <a:pt x="924667" y="1032370"/>
                </a:lnTo>
                <a:lnTo>
                  <a:pt x="1849334" y="535887"/>
                </a:lnTo>
                <a:lnTo>
                  <a:pt x="1857215" y="1077027"/>
                </a:lnTo>
                <a:close/>
                <a:moveTo>
                  <a:pt x="399288" y="1405389"/>
                </a:moveTo>
                <a:lnTo>
                  <a:pt x="1862468" y="1476315"/>
                </a:lnTo>
                <a:lnTo>
                  <a:pt x="1943902" y="7702056"/>
                </a:lnTo>
                <a:lnTo>
                  <a:pt x="559529" y="9002369"/>
                </a:lnTo>
                <a:lnTo>
                  <a:pt x="399288" y="1405389"/>
                </a:lnTo>
                <a:close/>
                <a:moveTo>
                  <a:pt x="7276499" y="7941103"/>
                </a:moveTo>
                <a:lnTo>
                  <a:pt x="7074228" y="8230061"/>
                </a:lnTo>
                <a:lnTo>
                  <a:pt x="6848315" y="8495377"/>
                </a:lnTo>
                <a:lnTo>
                  <a:pt x="6598760" y="8734425"/>
                </a:lnTo>
                <a:lnTo>
                  <a:pt x="6328190" y="8947204"/>
                </a:lnTo>
                <a:lnTo>
                  <a:pt x="6039231" y="9131086"/>
                </a:lnTo>
                <a:lnTo>
                  <a:pt x="5734511" y="9286073"/>
                </a:lnTo>
                <a:lnTo>
                  <a:pt x="5414030" y="9409537"/>
                </a:lnTo>
                <a:lnTo>
                  <a:pt x="5077788" y="9501479"/>
                </a:lnTo>
                <a:lnTo>
                  <a:pt x="4731038" y="9559270"/>
                </a:lnTo>
                <a:lnTo>
                  <a:pt x="4371153" y="9582912"/>
                </a:lnTo>
                <a:lnTo>
                  <a:pt x="3998134" y="9569777"/>
                </a:lnTo>
                <a:lnTo>
                  <a:pt x="832726" y="9296580"/>
                </a:lnTo>
                <a:lnTo>
                  <a:pt x="2217099" y="7996268"/>
                </a:lnTo>
                <a:lnTo>
                  <a:pt x="5461315" y="8248450"/>
                </a:lnTo>
                <a:cubicBezTo>
                  <a:pt x="5463941" y="8248450"/>
                  <a:pt x="5469195" y="8248450"/>
                  <a:pt x="5471822" y="8248450"/>
                </a:cubicBezTo>
                <a:lnTo>
                  <a:pt x="5829080" y="8258957"/>
                </a:lnTo>
                <a:cubicBezTo>
                  <a:pt x="5836960" y="8258957"/>
                  <a:pt x="5842214" y="8258957"/>
                  <a:pt x="5850095" y="8258957"/>
                </a:cubicBezTo>
                <a:lnTo>
                  <a:pt x="6199472" y="8232688"/>
                </a:lnTo>
                <a:cubicBezTo>
                  <a:pt x="6207353" y="8232688"/>
                  <a:pt x="6212606" y="8230061"/>
                  <a:pt x="6220487" y="8230061"/>
                </a:cubicBezTo>
                <a:lnTo>
                  <a:pt x="6559356" y="8169643"/>
                </a:lnTo>
                <a:cubicBezTo>
                  <a:pt x="6567237" y="8169643"/>
                  <a:pt x="6572491" y="8167016"/>
                  <a:pt x="6577745" y="8164389"/>
                </a:cubicBezTo>
                <a:lnTo>
                  <a:pt x="6903480" y="8072447"/>
                </a:lnTo>
                <a:cubicBezTo>
                  <a:pt x="6908734" y="8069821"/>
                  <a:pt x="6916614" y="8069821"/>
                  <a:pt x="6921868" y="8067194"/>
                </a:cubicBezTo>
                <a:lnTo>
                  <a:pt x="7234469" y="7943730"/>
                </a:lnTo>
                <a:cubicBezTo>
                  <a:pt x="7239722" y="7941103"/>
                  <a:pt x="7247603" y="7938476"/>
                  <a:pt x="7252856" y="7935849"/>
                </a:cubicBezTo>
                <a:lnTo>
                  <a:pt x="7287006" y="7917461"/>
                </a:lnTo>
                <a:lnTo>
                  <a:pt x="7276499" y="7941103"/>
                </a:lnTo>
                <a:close/>
                <a:moveTo>
                  <a:pt x="7830773" y="6322936"/>
                </a:moveTo>
                <a:lnTo>
                  <a:pt x="7793997" y="6575118"/>
                </a:lnTo>
                <a:lnTo>
                  <a:pt x="7709937" y="6948137"/>
                </a:lnTo>
                <a:lnTo>
                  <a:pt x="7602234" y="7276499"/>
                </a:lnTo>
                <a:lnTo>
                  <a:pt x="7357932" y="7434112"/>
                </a:lnTo>
                <a:lnTo>
                  <a:pt x="7076855" y="7578592"/>
                </a:lnTo>
                <a:lnTo>
                  <a:pt x="6782642" y="7694175"/>
                </a:lnTo>
                <a:lnTo>
                  <a:pt x="6475296" y="7780863"/>
                </a:lnTo>
                <a:lnTo>
                  <a:pt x="6157442" y="7836027"/>
                </a:lnTo>
                <a:lnTo>
                  <a:pt x="5829080" y="7859670"/>
                </a:lnTo>
                <a:lnTo>
                  <a:pt x="5487584" y="7849161"/>
                </a:lnTo>
                <a:lnTo>
                  <a:pt x="2343190" y="7604861"/>
                </a:lnTo>
                <a:lnTo>
                  <a:pt x="2264383" y="1497330"/>
                </a:lnTo>
                <a:lnTo>
                  <a:pt x="3927208" y="1578764"/>
                </a:lnTo>
                <a:lnTo>
                  <a:pt x="4315988" y="1618167"/>
                </a:lnTo>
                <a:lnTo>
                  <a:pt x="4562916" y="1665451"/>
                </a:lnTo>
                <a:lnTo>
                  <a:pt x="4930682" y="1765273"/>
                </a:lnTo>
                <a:lnTo>
                  <a:pt x="5285312" y="1901872"/>
                </a:lnTo>
                <a:lnTo>
                  <a:pt x="5624182" y="2069993"/>
                </a:lnTo>
                <a:lnTo>
                  <a:pt x="5947290" y="2269637"/>
                </a:lnTo>
                <a:lnTo>
                  <a:pt x="6252010" y="2498177"/>
                </a:lnTo>
                <a:lnTo>
                  <a:pt x="6535714" y="2755613"/>
                </a:lnTo>
                <a:lnTo>
                  <a:pt x="6798404" y="3036690"/>
                </a:lnTo>
                <a:lnTo>
                  <a:pt x="7034824" y="3341410"/>
                </a:lnTo>
                <a:lnTo>
                  <a:pt x="7244976" y="3667145"/>
                </a:lnTo>
                <a:lnTo>
                  <a:pt x="7426232" y="4011268"/>
                </a:lnTo>
                <a:lnTo>
                  <a:pt x="7578592" y="4371153"/>
                </a:lnTo>
                <a:lnTo>
                  <a:pt x="7699428" y="4744172"/>
                </a:lnTo>
                <a:lnTo>
                  <a:pt x="7786116" y="5130326"/>
                </a:lnTo>
                <a:lnTo>
                  <a:pt x="7836027" y="5524360"/>
                </a:lnTo>
                <a:lnTo>
                  <a:pt x="7849162" y="5926275"/>
                </a:lnTo>
                <a:lnTo>
                  <a:pt x="7830773" y="6322936"/>
                </a:lnTo>
                <a:close/>
                <a:moveTo>
                  <a:pt x="9007622" y="4854502"/>
                </a:moveTo>
                <a:lnTo>
                  <a:pt x="8973472" y="5085669"/>
                </a:lnTo>
                <a:lnTo>
                  <a:pt x="8894665" y="5424538"/>
                </a:lnTo>
                <a:lnTo>
                  <a:pt x="8786963" y="5747646"/>
                </a:lnTo>
                <a:lnTo>
                  <a:pt x="8652991" y="6052366"/>
                </a:lnTo>
                <a:lnTo>
                  <a:pt x="8492751" y="6338697"/>
                </a:lnTo>
                <a:lnTo>
                  <a:pt x="8306241" y="6604013"/>
                </a:lnTo>
                <a:lnTo>
                  <a:pt x="8159135" y="6774762"/>
                </a:lnTo>
                <a:lnTo>
                  <a:pt x="8185404" y="6653925"/>
                </a:lnTo>
                <a:cubicBezTo>
                  <a:pt x="8185404" y="6648671"/>
                  <a:pt x="8188031" y="6643417"/>
                  <a:pt x="8188031" y="6638163"/>
                </a:cubicBezTo>
                <a:lnTo>
                  <a:pt x="8224807" y="6370220"/>
                </a:lnTo>
                <a:cubicBezTo>
                  <a:pt x="8224807" y="6364966"/>
                  <a:pt x="8224807" y="6359713"/>
                  <a:pt x="8227434" y="6354458"/>
                </a:cubicBezTo>
                <a:lnTo>
                  <a:pt x="8251076" y="5939409"/>
                </a:lnTo>
                <a:cubicBezTo>
                  <a:pt x="8251076" y="5934155"/>
                  <a:pt x="8251076" y="5926275"/>
                  <a:pt x="8251076" y="5921021"/>
                </a:cubicBezTo>
                <a:lnTo>
                  <a:pt x="8235316" y="5500718"/>
                </a:lnTo>
                <a:cubicBezTo>
                  <a:pt x="8235316" y="5495464"/>
                  <a:pt x="8235316" y="5487583"/>
                  <a:pt x="8232689" y="5482329"/>
                </a:cubicBezTo>
                <a:lnTo>
                  <a:pt x="8180151" y="5069907"/>
                </a:lnTo>
                <a:cubicBezTo>
                  <a:pt x="8180151" y="5064653"/>
                  <a:pt x="8177524" y="5056773"/>
                  <a:pt x="8177524" y="5051519"/>
                </a:cubicBezTo>
                <a:lnTo>
                  <a:pt x="8088209" y="4649604"/>
                </a:lnTo>
                <a:cubicBezTo>
                  <a:pt x="8085582" y="4644350"/>
                  <a:pt x="8085582" y="4639097"/>
                  <a:pt x="8082955" y="4631216"/>
                </a:cubicBezTo>
                <a:lnTo>
                  <a:pt x="7956865" y="4239808"/>
                </a:lnTo>
                <a:cubicBezTo>
                  <a:pt x="7954238" y="4234554"/>
                  <a:pt x="7954238" y="4229301"/>
                  <a:pt x="7951610" y="4224047"/>
                </a:cubicBezTo>
                <a:lnTo>
                  <a:pt x="7791370" y="3848401"/>
                </a:lnTo>
                <a:cubicBezTo>
                  <a:pt x="7788744" y="3843147"/>
                  <a:pt x="7786116" y="3837893"/>
                  <a:pt x="7783489" y="3832639"/>
                </a:cubicBezTo>
                <a:lnTo>
                  <a:pt x="7591726" y="3472755"/>
                </a:lnTo>
                <a:cubicBezTo>
                  <a:pt x="7589099" y="3467501"/>
                  <a:pt x="7586472" y="3462247"/>
                  <a:pt x="7583845" y="3456994"/>
                </a:cubicBezTo>
                <a:lnTo>
                  <a:pt x="7363186" y="3118124"/>
                </a:lnTo>
                <a:cubicBezTo>
                  <a:pt x="7360559" y="3112870"/>
                  <a:pt x="7357932" y="3107617"/>
                  <a:pt x="7352679" y="3104990"/>
                </a:cubicBezTo>
                <a:lnTo>
                  <a:pt x="7105751" y="2787135"/>
                </a:lnTo>
                <a:cubicBezTo>
                  <a:pt x="7103124" y="2781882"/>
                  <a:pt x="7097870" y="2779255"/>
                  <a:pt x="7095243" y="2774001"/>
                </a:cubicBezTo>
                <a:lnTo>
                  <a:pt x="6822046" y="2479789"/>
                </a:lnTo>
                <a:cubicBezTo>
                  <a:pt x="6816792" y="2474535"/>
                  <a:pt x="6814165" y="2471908"/>
                  <a:pt x="6808911" y="2466654"/>
                </a:cubicBezTo>
                <a:lnTo>
                  <a:pt x="6512072" y="2198711"/>
                </a:lnTo>
                <a:cubicBezTo>
                  <a:pt x="6506818" y="2193457"/>
                  <a:pt x="6504192" y="2190830"/>
                  <a:pt x="6498938" y="2188204"/>
                </a:cubicBezTo>
                <a:lnTo>
                  <a:pt x="6183711" y="1943902"/>
                </a:lnTo>
                <a:cubicBezTo>
                  <a:pt x="6178457" y="1941275"/>
                  <a:pt x="6173203" y="1936021"/>
                  <a:pt x="6167949" y="1933395"/>
                </a:cubicBezTo>
                <a:lnTo>
                  <a:pt x="5829080" y="1723243"/>
                </a:lnTo>
                <a:cubicBezTo>
                  <a:pt x="5823826" y="1720616"/>
                  <a:pt x="5818572" y="1717989"/>
                  <a:pt x="5813318" y="1715362"/>
                </a:cubicBezTo>
                <a:lnTo>
                  <a:pt x="5456060" y="1539360"/>
                </a:lnTo>
                <a:cubicBezTo>
                  <a:pt x="5450807" y="1536733"/>
                  <a:pt x="5445553" y="1534107"/>
                  <a:pt x="5437672" y="1531480"/>
                </a:cubicBezTo>
                <a:lnTo>
                  <a:pt x="5064653" y="1389627"/>
                </a:lnTo>
                <a:cubicBezTo>
                  <a:pt x="5059400" y="1387000"/>
                  <a:pt x="5051519" y="1384374"/>
                  <a:pt x="5046265" y="1384374"/>
                </a:cubicBezTo>
                <a:lnTo>
                  <a:pt x="4660112" y="1279298"/>
                </a:lnTo>
                <a:cubicBezTo>
                  <a:pt x="4654858" y="1276671"/>
                  <a:pt x="4649604" y="1276671"/>
                  <a:pt x="4644350" y="1276671"/>
                </a:cubicBezTo>
                <a:lnTo>
                  <a:pt x="4381661" y="1226760"/>
                </a:lnTo>
                <a:cubicBezTo>
                  <a:pt x="4376407" y="1226760"/>
                  <a:pt x="4371153" y="1224133"/>
                  <a:pt x="4365899" y="1224133"/>
                </a:cubicBezTo>
                <a:lnTo>
                  <a:pt x="3963984" y="1184730"/>
                </a:lnTo>
                <a:cubicBezTo>
                  <a:pt x="3961357" y="1184730"/>
                  <a:pt x="3956104" y="1184730"/>
                  <a:pt x="3953477" y="1184730"/>
                </a:cubicBezTo>
                <a:lnTo>
                  <a:pt x="2259130" y="1100669"/>
                </a:lnTo>
                <a:lnTo>
                  <a:pt x="2251249" y="415049"/>
                </a:lnTo>
                <a:lnTo>
                  <a:pt x="5474449" y="559529"/>
                </a:lnTo>
                <a:lnTo>
                  <a:pt x="5829080" y="593678"/>
                </a:lnTo>
                <a:lnTo>
                  <a:pt x="6052366" y="635709"/>
                </a:lnTo>
                <a:lnTo>
                  <a:pt x="6385981" y="725023"/>
                </a:lnTo>
                <a:lnTo>
                  <a:pt x="6709090" y="845860"/>
                </a:lnTo>
                <a:lnTo>
                  <a:pt x="7016436" y="998220"/>
                </a:lnTo>
                <a:lnTo>
                  <a:pt x="7310648" y="1179476"/>
                </a:lnTo>
                <a:lnTo>
                  <a:pt x="7586472" y="1387000"/>
                </a:lnTo>
                <a:lnTo>
                  <a:pt x="7843908" y="1618167"/>
                </a:lnTo>
                <a:lnTo>
                  <a:pt x="8080328" y="1872976"/>
                </a:lnTo>
                <a:lnTo>
                  <a:pt x="8295734" y="2148800"/>
                </a:lnTo>
                <a:lnTo>
                  <a:pt x="8487497" y="2443012"/>
                </a:lnTo>
                <a:lnTo>
                  <a:pt x="8652991" y="2755613"/>
                </a:lnTo>
                <a:lnTo>
                  <a:pt x="8789590" y="3081348"/>
                </a:lnTo>
                <a:lnTo>
                  <a:pt x="8899919" y="3414963"/>
                </a:lnTo>
                <a:lnTo>
                  <a:pt x="8976099" y="3764340"/>
                </a:lnTo>
                <a:lnTo>
                  <a:pt x="9020757" y="4124225"/>
                </a:lnTo>
                <a:lnTo>
                  <a:pt x="9031264" y="4489363"/>
                </a:lnTo>
                <a:lnTo>
                  <a:pt x="9007622" y="485450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Arial"/>
              <a:ea typeface="Arial"/>
              <a:cs typeface="Arial"/>
              <a:sym typeface="Arial"/>
            </a:endParaRPr>
          </a:p>
        </p:txBody>
      </p:sp>
      <p:sp>
        <p:nvSpPr>
          <p:cNvPr id="56" name="Google Shape;56;p89"/>
          <p:cNvSpPr>
            <a:spLocks noGrp="1"/>
          </p:cNvSpPr>
          <p:nvPr>
            <p:ph type="pic" idx="6"/>
          </p:nvPr>
        </p:nvSpPr>
        <p:spPr>
          <a:xfrm>
            <a:off x="9928758" y="0"/>
            <a:ext cx="2263242" cy="1966402"/>
          </a:xfrm>
          <a:prstGeom prst="rect">
            <a:avLst/>
          </a:prstGeom>
          <a:solidFill>
            <a:srgbClr val="BFBFBF">
              <a:alpha val="49803"/>
            </a:srgbClr>
          </a:solidFill>
          <a:ln>
            <a:noFill/>
          </a:ln>
        </p:spPr>
        <p:txBody>
          <a:bodyPr/>
          <a:lstStyle/>
          <a:p>
            <a:endParaRPr lang="en-US"/>
          </a:p>
        </p:txBody>
      </p:sp>
      <p:sp>
        <p:nvSpPr>
          <p:cNvPr id="57" name="Google Shape;57;p89"/>
          <p:cNvSpPr>
            <a:spLocks noGrp="1"/>
          </p:cNvSpPr>
          <p:nvPr>
            <p:ph type="pic" idx="7"/>
          </p:nvPr>
        </p:nvSpPr>
        <p:spPr>
          <a:xfrm>
            <a:off x="9928758" y="4145288"/>
            <a:ext cx="2263242" cy="1966402"/>
          </a:xfrm>
          <a:prstGeom prst="rect">
            <a:avLst/>
          </a:prstGeom>
          <a:solidFill>
            <a:srgbClr val="BFBFBF">
              <a:alpha val="49803"/>
            </a:srgbClr>
          </a:solidFill>
          <a:ln>
            <a:noFill/>
          </a:ln>
        </p:spPr>
        <p:txBody>
          <a:bodyPr/>
          <a:lstStyle/>
          <a:p>
            <a:endParaRPr lang="en-US"/>
          </a:p>
        </p:txBody>
      </p:sp>
      <p:sp>
        <p:nvSpPr>
          <p:cNvPr id="58" name="Google Shape;58;p89"/>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9" name="Google Shape;59;p89"/>
          <p:cNvGrpSpPr/>
          <p:nvPr/>
        </p:nvGrpSpPr>
        <p:grpSpPr>
          <a:xfrm>
            <a:off x="10557955" y="6320597"/>
            <a:ext cx="1404165" cy="315023"/>
            <a:chOff x="0" y="1299"/>
            <a:chExt cx="7680" cy="1723"/>
          </a:xfrm>
        </p:grpSpPr>
        <p:sp>
          <p:nvSpPr>
            <p:cNvPr id="60" name="Google Shape;60;p89"/>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 name="Google Shape;61;p89"/>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62" name="Google Shape;62;p89"/>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9"/>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9"/>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hoto: 6-up">
  <p:cSld name="Photo: 6-up">
    <p:bg>
      <p:bgPr>
        <a:solidFill>
          <a:schemeClr val="lt1"/>
        </a:solidFill>
        <a:effectLst/>
      </p:bgPr>
    </p:bg>
    <p:spTree>
      <p:nvGrpSpPr>
        <p:cNvPr id="1" name="Shape 434"/>
        <p:cNvGrpSpPr/>
        <p:nvPr/>
      </p:nvGrpSpPr>
      <p:grpSpPr>
        <a:xfrm>
          <a:off x="0" y="0"/>
          <a:ext cx="0" cy="0"/>
          <a:chOff x="0" y="0"/>
          <a:chExt cx="0" cy="0"/>
        </a:xfrm>
      </p:grpSpPr>
      <p:sp>
        <p:nvSpPr>
          <p:cNvPr id="435" name="Google Shape;435;p114"/>
          <p:cNvSpPr>
            <a:spLocks noGrp="1"/>
          </p:cNvSpPr>
          <p:nvPr>
            <p:ph type="pic" idx="2"/>
          </p:nvPr>
        </p:nvSpPr>
        <p:spPr>
          <a:xfrm>
            <a:off x="4107180" y="0"/>
            <a:ext cx="3977640" cy="3374136"/>
          </a:xfrm>
          <a:prstGeom prst="rect">
            <a:avLst/>
          </a:prstGeom>
          <a:solidFill>
            <a:srgbClr val="DCDCDC">
              <a:alpha val="49803"/>
            </a:srgbClr>
          </a:solidFill>
          <a:ln>
            <a:noFill/>
          </a:ln>
        </p:spPr>
        <p:txBody>
          <a:bodyPr/>
          <a:lstStyle/>
          <a:p>
            <a:endParaRPr lang="en-US"/>
          </a:p>
        </p:txBody>
      </p:sp>
      <p:sp>
        <p:nvSpPr>
          <p:cNvPr id="436" name="Google Shape;436;p114"/>
          <p:cNvSpPr>
            <a:spLocks noGrp="1"/>
          </p:cNvSpPr>
          <p:nvPr>
            <p:ph type="pic" idx="3"/>
          </p:nvPr>
        </p:nvSpPr>
        <p:spPr>
          <a:xfrm>
            <a:off x="0" y="0"/>
            <a:ext cx="3977640" cy="3374136"/>
          </a:xfrm>
          <a:prstGeom prst="rect">
            <a:avLst/>
          </a:prstGeom>
          <a:solidFill>
            <a:srgbClr val="DCDCDC">
              <a:alpha val="49803"/>
            </a:srgbClr>
          </a:solidFill>
          <a:ln>
            <a:noFill/>
          </a:ln>
        </p:spPr>
        <p:txBody>
          <a:bodyPr/>
          <a:lstStyle/>
          <a:p>
            <a:endParaRPr lang="en-US"/>
          </a:p>
        </p:txBody>
      </p:sp>
      <p:sp>
        <p:nvSpPr>
          <p:cNvPr id="437" name="Google Shape;437;p114"/>
          <p:cNvSpPr>
            <a:spLocks noGrp="1"/>
          </p:cNvSpPr>
          <p:nvPr>
            <p:ph type="pic" idx="4"/>
          </p:nvPr>
        </p:nvSpPr>
        <p:spPr>
          <a:xfrm>
            <a:off x="8214360" y="0"/>
            <a:ext cx="3977640" cy="3374136"/>
          </a:xfrm>
          <a:prstGeom prst="rect">
            <a:avLst/>
          </a:prstGeom>
          <a:solidFill>
            <a:srgbClr val="DCDCDC">
              <a:alpha val="49803"/>
            </a:srgbClr>
          </a:solidFill>
          <a:ln>
            <a:noFill/>
          </a:ln>
        </p:spPr>
        <p:txBody>
          <a:bodyPr/>
          <a:lstStyle/>
          <a:p>
            <a:endParaRPr lang="en-US"/>
          </a:p>
        </p:txBody>
      </p:sp>
      <p:sp>
        <p:nvSpPr>
          <p:cNvPr id="438" name="Google Shape;438;p114"/>
          <p:cNvSpPr>
            <a:spLocks noGrp="1"/>
          </p:cNvSpPr>
          <p:nvPr>
            <p:ph type="pic" idx="5"/>
          </p:nvPr>
        </p:nvSpPr>
        <p:spPr>
          <a:xfrm>
            <a:off x="4107180" y="3483864"/>
            <a:ext cx="3977640" cy="3374136"/>
          </a:xfrm>
          <a:prstGeom prst="rect">
            <a:avLst/>
          </a:prstGeom>
          <a:solidFill>
            <a:srgbClr val="DCDCDC">
              <a:alpha val="49803"/>
            </a:srgbClr>
          </a:solidFill>
          <a:ln>
            <a:noFill/>
          </a:ln>
        </p:spPr>
        <p:txBody>
          <a:bodyPr/>
          <a:lstStyle/>
          <a:p>
            <a:endParaRPr lang="en-US"/>
          </a:p>
        </p:txBody>
      </p:sp>
      <p:sp>
        <p:nvSpPr>
          <p:cNvPr id="439" name="Google Shape;439;p114"/>
          <p:cNvSpPr>
            <a:spLocks noGrp="1"/>
          </p:cNvSpPr>
          <p:nvPr>
            <p:ph type="pic" idx="6"/>
          </p:nvPr>
        </p:nvSpPr>
        <p:spPr>
          <a:xfrm>
            <a:off x="0" y="3483864"/>
            <a:ext cx="3977640" cy="3374136"/>
          </a:xfrm>
          <a:prstGeom prst="rect">
            <a:avLst/>
          </a:prstGeom>
          <a:solidFill>
            <a:srgbClr val="DCDCDC">
              <a:alpha val="49803"/>
            </a:srgbClr>
          </a:solidFill>
          <a:ln>
            <a:noFill/>
          </a:ln>
        </p:spPr>
        <p:txBody>
          <a:bodyPr/>
          <a:lstStyle/>
          <a:p>
            <a:endParaRPr lang="en-US"/>
          </a:p>
        </p:txBody>
      </p:sp>
      <p:sp>
        <p:nvSpPr>
          <p:cNvPr id="440" name="Google Shape;440;p114"/>
          <p:cNvSpPr>
            <a:spLocks noGrp="1"/>
          </p:cNvSpPr>
          <p:nvPr>
            <p:ph type="pic" idx="7"/>
          </p:nvPr>
        </p:nvSpPr>
        <p:spPr>
          <a:xfrm>
            <a:off x="8214360" y="3483864"/>
            <a:ext cx="3977640" cy="3374136"/>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hoto: 8-up">
  <p:cSld name="Photo: 8-up">
    <p:bg>
      <p:bgPr>
        <a:solidFill>
          <a:schemeClr val="lt1"/>
        </a:solidFill>
        <a:effectLst/>
      </p:bgPr>
    </p:bg>
    <p:spTree>
      <p:nvGrpSpPr>
        <p:cNvPr id="1" name="Shape 441"/>
        <p:cNvGrpSpPr/>
        <p:nvPr/>
      </p:nvGrpSpPr>
      <p:grpSpPr>
        <a:xfrm>
          <a:off x="0" y="0"/>
          <a:ext cx="0" cy="0"/>
          <a:chOff x="0" y="0"/>
          <a:chExt cx="0" cy="0"/>
        </a:xfrm>
      </p:grpSpPr>
      <p:sp>
        <p:nvSpPr>
          <p:cNvPr id="442" name="Google Shape;442;p115"/>
          <p:cNvSpPr>
            <a:spLocks noGrp="1"/>
          </p:cNvSpPr>
          <p:nvPr>
            <p:ph type="pic" idx="2"/>
          </p:nvPr>
        </p:nvSpPr>
        <p:spPr>
          <a:xfrm>
            <a:off x="9247632" y="3483864"/>
            <a:ext cx="2944368" cy="3374136"/>
          </a:xfrm>
          <a:prstGeom prst="rect">
            <a:avLst/>
          </a:prstGeom>
          <a:solidFill>
            <a:srgbClr val="DCDCDC">
              <a:alpha val="49803"/>
            </a:srgbClr>
          </a:solidFill>
          <a:ln>
            <a:noFill/>
          </a:ln>
        </p:spPr>
        <p:txBody>
          <a:bodyPr/>
          <a:lstStyle/>
          <a:p>
            <a:endParaRPr lang="en-US"/>
          </a:p>
        </p:txBody>
      </p:sp>
      <p:sp>
        <p:nvSpPr>
          <p:cNvPr id="443" name="Google Shape;443;p115"/>
          <p:cNvSpPr>
            <a:spLocks noGrp="1"/>
          </p:cNvSpPr>
          <p:nvPr>
            <p:ph type="pic" idx="3"/>
          </p:nvPr>
        </p:nvSpPr>
        <p:spPr>
          <a:xfrm>
            <a:off x="9247632" y="0"/>
            <a:ext cx="2944368" cy="3374136"/>
          </a:xfrm>
          <a:prstGeom prst="rect">
            <a:avLst/>
          </a:prstGeom>
          <a:solidFill>
            <a:srgbClr val="DCDCDC">
              <a:alpha val="49803"/>
            </a:srgbClr>
          </a:solidFill>
          <a:ln>
            <a:noFill/>
          </a:ln>
        </p:spPr>
        <p:txBody>
          <a:bodyPr/>
          <a:lstStyle/>
          <a:p>
            <a:endParaRPr lang="en-US"/>
          </a:p>
        </p:txBody>
      </p:sp>
      <p:sp>
        <p:nvSpPr>
          <p:cNvPr id="444" name="Google Shape;444;p115"/>
          <p:cNvSpPr>
            <a:spLocks noGrp="1"/>
          </p:cNvSpPr>
          <p:nvPr>
            <p:ph type="pic" idx="4"/>
          </p:nvPr>
        </p:nvSpPr>
        <p:spPr>
          <a:xfrm>
            <a:off x="6163056" y="3483864"/>
            <a:ext cx="2944368" cy="3374136"/>
          </a:xfrm>
          <a:prstGeom prst="rect">
            <a:avLst/>
          </a:prstGeom>
          <a:solidFill>
            <a:srgbClr val="DCDCDC">
              <a:alpha val="49803"/>
            </a:srgbClr>
          </a:solidFill>
          <a:ln>
            <a:noFill/>
          </a:ln>
        </p:spPr>
        <p:txBody>
          <a:bodyPr/>
          <a:lstStyle/>
          <a:p>
            <a:endParaRPr lang="en-US"/>
          </a:p>
        </p:txBody>
      </p:sp>
      <p:sp>
        <p:nvSpPr>
          <p:cNvPr id="445" name="Google Shape;445;p115"/>
          <p:cNvSpPr>
            <a:spLocks noGrp="1"/>
          </p:cNvSpPr>
          <p:nvPr>
            <p:ph type="pic" idx="5"/>
          </p:nvPr>
        </p:nvSpPr>
        <p:spPr>
          <a:xfrm>
            <a:off x="6163056" y="0"/>
            <a:ext cx="2944368" cy="3374136"/>
          </a:xfrm>
          <a:prstGeom prst="rect">
            <a:avLst/>
          </a:prstGeom>
          <a:solidFill>
            <a:srgbClr val="DCDCDC">
              <a:alpha val="49803"/>
            </a:srgbClr>
          </a:solidFill>
          <a:ln>
            <a:noFill/>
          </a:ln>
        </p:spPr>
        <p:txBody>
          <a:bodyPr/>
          <a:lstStyle/>
          <a:p>
            <a:endParaRPr lang="en-US"/>
          </a:p>
        </p:txBody>
      </p:sp>
      <p:sp>
        <p:nvSpPr>
          <p:cNvPr id="446" name="Google Shape;446;p115"/>
          <p:cNvSpPr>
            <a:spLocks noGrp="1"/>
          </p:cNvSpPr>
          <p:nvPr>
            <p:ph type="pic" idx="6"/>
          </p:nvPr>
        </p:nvSpPr>
        <p:spPr>
          <a:xfrm>
            <a:off x="3081528" y="3483864"/>
            <a:ext cx="2944368" cy="3374136"/>
          </a:xfrm>
          <a:prstGeom prst="rect">
            <a:avLst/>
          </a:prstGeom>
          <a:solidFill>
            <a:srgbClr val="DCDCDC">
              <a:alpha val="49803"/>
            </a:srgbClr>
          </a:solidFill>
          <a:ln>
            <a:noFill/>
          </a:ln>
        </p:spPr>
        <p:txBody>
          <a:bodyPr/>
          <a:lstStyle/>
          <a:p>
            <a:endParaRPr lang="en-US"/>
          </a:p>
        </p:txBody>
      </p:sp>
      <p:sp>
        <p:nvSpPr>
          <p:cNvPr id="447" name="Google Shape;447;p115"/>
          <p:cNvSpPr>
            <a:spLocks noGrp="1"/>
          </p:cNvSpPr>
          <p:nvPr>
            <p:ph type="pic" idx="7"/>
          </p:nvPr>
        </p:nvSpPr>
        <p:spPr>
          <a:xfrm>
            <a:off x="3081528" y="0"/>
            <a:ext cx="2944368" cy="3374136"/>
          </a:xfrm>
          <a:prstGeom prst="rect">
            <a:avLst/>
          </a:prstGeom>
          <a:solidFill>
            <a:srgbClr val="DCDCDC">
              <a:alpha val="49803"/>
            </a:srgbClr>
          </a:solidFill>
          <a:ln>
            <a:noFill/>
          </a:ln>
        </p:spPr>
        <p:txBody>
          <a:bodyPr/>
          <a:lstStyle/>
          <a:p>
            <a:endParaRPr lang="en-US"/>
          </a:p>
        </p:txBody>
      </p:sp>
      <p:sp>
        <p:nvSpPr>
          <p:cNvPr id="448" name="Google Shape;448;p115"/>
          <p:cNvSpPr>
            <a:spLocks noGrp="1"/>
          </p:cNvSpPr>
          <p:nvPr>
            <p:ph type="pic" idx="8"/>
          </p:nvPr>
        </p:nvSpPr>
        <p:spPr>
          <a:xfrm>
            <a:off x="0" y="3483864"/>
            <a:ext cx="2944368" cy="3374136"/>
          </a:xfrm>
          <a:prstGeom prst="rect">
            <a:avLst/>
          </a:prstGeom>
          <a:solidFill>
            <a:srgbClr val="DCDCDC">
              <a:alpha val="49803"/>
            </a:srgbClr>
          </a:solidFill>
          <a:ln>
            <a:noFill/>
          </a:ln>
        </p:spPr>
        <p:txBody>
          <a:bodyPr/>
          <a:lstStyle/>
          <a:p>
            <a:endParaRPr lang="en-US"/>
          </a:p>
        </p:txBody>
      </p:sp>
      <p:sp>
        <p:nvSpPr>
          <p:cNvPr id="449" name="Google Shape;449;p115"/>
          <p:cNvSpPr>
            <a:spLocks noGrp="1"/>
          </p:cNvSpPr>
          <p:nvPr>
            <p:ph type="pic" idx="9"/>
          </p:nvPr>
        </p:nvSpPr>
        <p:spPr>
          <a:xfrm>
            <a:off x="0" y="0"/>
            <a:ext cx="2944368" cy="3374136"/>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hoto: 16-up">
  <p:cSld name="Photo: 16-up">
    <p:bg>
      <p:bgPr>
        <a:solidFill>
          <a:srgbClr val="FFFFFF"/>
        </a:solidFill>
        <a:effectLst/>
      </p:bgPr>
    </p:bg>
    <p:spTree>
      <p:nvGrpSpPr>
        <p:cNvPr id="1" name="Shape 450"/>
        <p:cNvGrpSpPr/>
        <p:nvPr/>
      </p:nvGrpSpPr>
      <p:grpSpPr>
        <a:xfrm>
          <a:off x="0" y="0"/>
          <a:ext cx="0" cy="0"/>
          <a:chOff x="0" y="0"/>
          <a:chExt cx="0" cy="0"/>
        </a:xfrm>
      </p:grpSpPr>
      <p:sp>
        <p:nvSpPr>
          <p:cNvPr id="451" name="Google Shape;451;p116"/>
          <p:cNvSpPr>
            <a:spLocks noGrp="1"/>
          </p:cNvSpPr>
          <p:nvPr>
            <p:ph type="pic" idx="2"/>
          </p:nvPr>
        </p:nvSpPr>
        <p:spPr>
          <a:xfrm>
            <a:off x="9247632" y="5230368"/>
            <a:ext cx="2944368" cy="1627632"/>
          </a:xfrm>
          <a:prstGeom prst="rect">
            <a:avLst/>
          </a:prstGeom>
          <a:solidFill>
            <a:srgbClr val="DCDCDC">
              <a:alpha val="49803"/>
            </a:srgbClr>
          </a:solidFill>
          <a:ln>
            <a:noFill/>
          </a:ln>
        </p:spPr>
        <p:txBody>
          <a:bodyPr/>
          <a:lstStyle/>
          <a:p>
            <a:endParaRPr lang="en-US"/>
          </a:p>
        </p:txBody>
      </p:sp>
      <p:sp>
        <p:nvSpPr>
          <p:cNvPr id="452" name="Google Shape;452;p116"/>
          <p:cNvSpPr>
            <a:spLocks noGrp="1"/>
          </p:cNvSpPr>
          <p:nvPr>
            <p:ph type="pic" idx="3"/>
          </p:nvPr>
        </p:nvSpPr>
        <p:spPr>
          <a:xfrm>
            <a:off x="6165087" y="5230368"/>
            <a:ext cx="2944368" cy="1627632"/>
          </a:xfrm>
          <a:prstGeom prst="rect">
            <a:avLst/>
          </a:prstGeom>
          <a:solidFill>
            <a:srgbClr val="DCDCDC">
              <a:alpha val="49803"/>
            </a:srgbClr>
          </a:solidFill>
          <a:ln>
            <a:noFill/>
          </a:ln>
        </p:spPr>
        <p:txBody>
          <a:bodyPr/>
          <a:lstStyle/>
          <a:p>
            <a:endParaRPr lang="en-US"/>
          </a:p>
        </p:txBody>
      </p:sp>
      <p:sp>
        <p:nvSpPr>
          <p:cNvPr id="453" name="Google Shape;453;p116"/>
          <p:cNvSpPr>
            <a:spLocks noGrp="1"/>
          </p:cNvSpPr>
          <p:nvPr>
            <p:ph type="pic" idx="4"/>
          </p:nvPr>
        </p:nvSpPr>
        <p:spPr>
          <a:xfrm>
            <a:off x="3082543" y="5230368"/>
            <a:ext cx="2944368" cy="1627632"/>
          </a:xfrm>
          <a:prstGeom prst="rect">
            <a:avLst/>
          </a:prstGeom>
          <a:solidFill>
            <a:srgbClr val="DCDCDC">
              <a:alpha val="49803"/>
            </a:srgbClr>
          </a:solidFill>
          <a:ln>
            <a:noFill/>
          </a:ln>
        </p:spPr>
        <p:txBody>
          <a:bodyPr/>
          <a:lstStyle/>
          <a:p>
            <a:endParaRPr lang="en-US"/>
          </a:p>
        </p:txBody>
      </p:sp>
      <p:sp>
        <p:nvSpPr>
          <p:cNvPr id="454" name="Google Shape;454;p116"/>
          <p:cNvSpPr>
            <a:spLocks noGrp="1"/>
          </p:cNvSpPr>
          <p:nvPr>
            <p:ph type="pic" idx="5"/>
          </p:nvPr>
        </p:nvSpPr>
        <p:spPr>
          <a:xfrm>
            <a:off x="0" y="5230368"/>
            <a:ext cx="2944368" cy="1627632"/>
          </a:xfrm>
          <a:prstGeom prst="rect">
            <a:avLst/>
          </a:prstGeom>
          <a:solidFill>
            <a:srgbClr val="DCDCDC">
              <a:alpha val="49803"/>
            </a:srgbClr>
          </a:solidFill>
          <a:ln>
            <a:noFill/>
          </a:ln>
        </p:spPr>
        <p:txBody>
          <a:bodyPr/>
          <a:lstStyle/>
          <a:p>
            <a:endParaRPr lang="en-US"/>
          </a:p>
        </p:txBody>
      </p:sp>
      <p:sp>
        <p:nvSpPr>
          <p:cNvPr id="455" name="Google Shape;455;p116"/>
          <p:cNvSpPr>
            <a:spLocks noGrp="1"/>
          </p:cNvSpPr>
          <p:nvPr>
            <p:ph type="pic" idx="6"/>
          </p:nvPr>
        </p:nvSpPr>
        <p:spPr>
          <a:xfrm>
            <a:off x="9247632" y="3483864"/>
            <a:ext cx="2944368" cy="1627632"/>
          </a:xfrm>
          <a:prstGeom prst="rect">
            <a:avLst/>
          </a:prstGeom>
          <a:solidFill>
            <a:srgbClr val="DCDCDC">
              <a:alpha val="49803"/>
            </a:srgbClr>
          </a:solidFill>
          <a:ln>
            <a:noFill/>
          </a:ln>
        </p:spPr>
        <p:txBody>
          <a:bodyPr/>
          <a:lstStyle/>
          <a:p>
            <a:endParaRPr lang="en-US"/>
          </a:p>
        </p:txBody>
      </p:sp>
      <p:sp>
        <p:nvSpPr>
          <p:cNvPr id="456" name="Google Shape;456;p116"/>
          <p:cNvSpPr>
            <a:spLocks noGrp="1"/>
          </p:cNvSpPr>
          <p:nvPr>
            <p:ph type="pic" idx="7"/>
          </p:nvPr>
        </p:nvSpPr>
        <p:spPr>
          <a:xfrm>
            <a:off x="6165087" y="3483864"/>
            <a:ext cx="2944368" cy="1627632"/>
          </a:xfrm>
          <a:prstGeom prst="rect">
            <a:avLst/>
          </a:prstGeom>
          <a:solidFill>
            <a:srgbClr val="DCDCDC">
              <a:alpha val="49803"/>
            </a:srgbClr>
          </a:solidFill>
          <a:ln>
            <a:noFill/>
          </a:ln>
        </p:spPr>
        <p:txBody>
          <a:bodyPr/>
          <a:lstStyle/>
          <a:p>
            <a:endParaRPr lang="en-US"/>
          </a:p>
        </p:txBody>
      </p:sp>
      <p:sp>
        <p:nvSpPr>
          <p:cNvPr id="457" name="Google Shape;457;p116"/>
          <p:cNvSpPr>
            <a:spLocks noGrp="1"/>
          </p:cNvSpPr>
          <p:nvPr>
            <p:ph type="pic" idx="8"/>
          </p:nvPr>
        </p:nvSpPr>
        <p:spPr>
          <a:xfrm>
            <a:off x="3082543" y="3483864"/>
            <a:ext cx="2944368" cy="1627632"/>
          </a:xfrm>
          <a:prstGeom prst="rect">
            <a:avLst/>
          </a:prstGeom>
          <a:solidFill>
            <a:srgbClr val="DCDCDC">
              <a:alpha val="49803"/>
            </a:srgbClr>
          </a:solidFill>
          <a:ln>
            <a:noFill/>
          </a:ln>
        </p:spPr>
        <p:txBody>
          <a:bodyPr/>
          <a:lstStyle/>
          <a:p>
            <a:endParaRPr lang="en-US"/>
          </a:p>
        </p:txBody>
      </p:sp>
      <p:sp>
        <p:nvSpPr>
          <p:cNvPr id="458" name="Google Shape;458;p116"/>
          <p:cNvSpPr>
            <a:spLocks noGrp="1"/>
          </p:cNvSpPr>
          <p:nvPr>
            <p:ph type="pic" idx="9"/>
          </p:nvPr>
        </p:nvSpPr>
        <p:spPr>
          <a:xfrm>
            <a:off x="0" y="3483864"/>
            <a:ext cx="2944368" cy="1627632"/>
          </a:xfrm>
          <a:prstGeom prst="rect">
            <a:avLst/>
          </a:prstGeom>
          <a:solidFill>
            <a:srgbClr val="DCDCDC">
              <a:alpha val="49803"/>
            </a:srgbClr>
          </a:solidFill>
          <a:ln>
            <a:noFill/>
          </a:ln>
        </p:spPr>
        <p:txBody>
          <a:bodyPr/>
          <a:lstStyle/>
          <a:p>
            <a:endParaRPr lang="en-US"/>
          </a:p>
        </p:txBody>
      </p:sp>
      <p:sp>
        <p:nvSpPr>
          <p:cNvPr id="459" name="Google Shape;459;p116"/>
          <p:cNvSpPr>
            <a:spLocks noGrp="1"/>
          </p:cNvSpPr>
          <p:nvPr>
            <p:ph type="pic" idx="13"/>
          </p:nvPr>
        </p:nvSpPr>
        <p:spPr>
          <a:xfrm>
            <a:off x="9247632" y="1746504"/>
            <a:ext cx="2944368" cy="1627632"/>
          </a:xfrm>
          <a:prstGeom prst="rect">
            <a:avLst/>
          </a:prstGeom>
          <a:solidFill>
            <a:srgbClr val="DCDCDC">
              <a:alpha val="49803"/>
            </a:srgbClr>
          </a:solidFill>
          <a:ln>
            <a:noFill/>
          </a:ln>
        </p:spPr>
        <p:txBody>
          <a:bodyPr/>
          <a:lstStyle/>
          <a:p>
            <a:endParaRPr lang="en-US"/>
          </a:p>
        </p:txBody>
      </p:sp>
      <p:sp>
        <p:nvSpPr>
          <p:cNvPr id="460" name="Google Shape;460;p116"/>
          <p:cNvSpPr>
            <a:spLocks noGrp="1"/>
          </p:cNvSpPr>
          <p:nvPr>
            <p:ph type="pic" idx="14"/>
          </p:nvPr>
        </p:nvSpPr>
        <p:spPr>
          <a:xfrm>
            <a:off x="6165087" y="1746504"/>
            <a:ext cx="2944368" cy="1627632"/>
          </a:xfrm>
          <a:prstGeom prst="rect">
            <a:avLst/>
          </a:prstGeom>
          <a:solidFill>
            <a:srgbClr val="DCDCDC">
              <a:alpha val="49803"/>
            </a:srgbClr>
          </a:solidFill>
          <a:ln>
            <a:noFill/>
          </a:ln>
        </p:spPr>
        <p:txBody>
          <a:bodyPr/>
          <a:lstStyle/>
          <a:p>
            <a:endParaRPr lang="en-US"/>
          </a:p>
        </p:txBody>
      </p:sp>
      <p:sp>
        <p:nvSpPr>
          <p:cNvPr id="461" name="Google Shape;461;p116"/>
          <p:cNvSpPr>
            <a:spLocks noGrp="1"/>
          </p:cNvSpPr>
          <p:nvPr>
            <p:ph type="pic" idx="15"/>
          </p:nvPr>
        </p:nvSpPr>
        <p:spPr>
          <a:xfrm>
            <a:off x="3082543" y="1746504"/>
            <a:ext cx="2944368" cy="1627632"/>
          </a:xfrm>
          <a:prstGeom prst="rect">
            <a:avLst/>
          </a:prstGeom>
          <a:solidFill>
            <a:srgbClr val="DCDCDC">
              <a:alpha val="49803"/>
            </a:srgbClr>
          </a:solidFill>
          <a:ln>
            <a:noFill/>
          </a:ln>
        </p:spPr>
        <p:txBody>
          <a:bodyPr/>
          <a:lstStyle/>
          <a:p>
            <a:endParaRPr lang="en-US"/>
          </a:p>
        </p:txBody>
      </p:sp>
      <p:sp>
        <p:nvSpPr>
          <p:cNvPr id="462" name="Google Shape;462;p116"/>
          <p:cNvSpPr>
            <a:spLocks noGrp="1"/>
          </p:cNvSpPr>
          <p:nvPr>
            <p:ph type="pic" idx="16"/>
          </p:nvPr>
        </p:nvSpPr>
        <p:spPr>
          <a:xfrm>
            <a:off x="0" y="1746504"/>
            <a:ext cx="2944368" cy="1627632"/>
          </a:xfrm>
          <a:prstGeom prst="rect">
            <a:avLst/>
          </a:prstGeom>
          <a:solidFill>
            <a:srgbClr val="DCDCDC">
              <a:alpha val="49803"/>
            </a:srgbClr>
          </a:solidFill>
          <a:ln>
            <a:noFill/>
          </a:ln>
        </p:spPr>
        <p:txBody>
          <a:bodyPr/>
          <a:lstStyle/>
          <a:p>
            <a:endParaRPr lang="en-US"/>
          </a:p>
        </p:txBody>
      </p:sp>
      <p:sp>
        <p:nvSpPr>
          <p:cNvPr id="463" name="Google Shape;463;p116"/>
          <p:cNvSpPr>
            <a:spLocks noGrp="1"/>
          </p:cNvSpPr>
          <p:nvPr>
            <p:ph type="pic" idx="17"/>
          </p:nvPr>
        </p:nvSpPr>
        <p:spPr>
          <a:xfrm>
            <a:off x="9247632" y="0"/>
            <a:ext cx="2944368" cy="1627632"/>
          </a:xfrm>
          <a:prstGeom prst="rect">
            <a:avLst/>
          </a:prstGeom>
          <a:solidFill>
            <a:srgbClr val="DCDCDC">
              <a:alpha val="49803"/>
            </a:srgbClr>
          </a:solidFill>
          <a:ln>
            <a:noFill/>
          </a:ln>
        </p:spPr>
        <p:txBody>
          <a:bodyPr/>
          <a:lstStyle/>
          <a:p>
            <a:endParaRPr lang="en-US"/>
          </a:p>
        </p:txBody>
      </p:sp>
      <p:sp>
        <p:nvSpPr>
          <p:cNvPr id="464" name="Google Shape;464;p116"/>
          <p:cNvSpPr>
            <a:spLocks noGrp="1"/>
          </p:cNvSpPr>
          <p:nvPr>
            <p:ph type="pic" idx="18"/>
          </p:nvPr>
        </p:nvSpPr>
        <p:spPr>
          <a:xfrm>
            <a:off x="6165087" y="0"/>
            <a:ext cx="2944368" cy="1627632"/>
          </a:xfrm>
          <a:prstGeom prst="rect">
            <a:avLst/>
          </a:prstGeom>
          <a:solidFill>
            <a:srgbClr val="DCDCDC">
              <a:alpha val="49803"/>
            </a:srgbClr>
          </a:solidFill>
          <a:ln>
            <a:noFill/>
          </a:ln>
        </p:spPr>
        <p:txBody>
          <a:bodyPr/>
          <a:lstStyle/>
          <a:p>
            <a:endParaRPr lang="en-US"/>
          </a:p>
        </p:txBody>
      </p:sp>
      <p:sp>
        <p:nvSpPr>
          <p:cNvPr id="465" name="Google Shape;465;p116"/>
          <p:cNvSpPr>
            <a:spLocks noGrp="1"/>
          </p:cNvSpPr>
          <p:nvPr>
            <p:ph type="pic" idx="19"/>
          </p:nvPr>
        </p:nvSpPr>
        <p:spPr>
          <a:xfrm>
            <a:off x="3082543" y="0"/>
            <a:ext cx="2944368" cy="1627632"/>
          </a:xfrm>
          <a:prstGeom prst="rect">
            <a:avLst/>
          </a:prstGeom>
          <a:solidFill>
            <a:srgbClr val="DCDCDC">
              <a:alpha val="49803"/>
            </a:srgbClr>
          </a:solidFill>
          <a:ln>
            <a:noFill/>
          </a:ln>
        </p:spPr>
        <p:txBody>
          <a:bodyPr/>
          <a:lstStyle/>
          <a:p>
            <a:endParaRPr lang="en-US"/>
          </a:p>
        </p:txBody>
      </p:sp>
      <p:sp>
        <p:nvSpPr>
          <p:cNvPr id="466" name="Google Shape;466;p116"/>
          <p:cNvSpPr>
            <a:spLocks noGrp="1"/>
          </p:cNvSpPr>
          <p:nvPr>
            <p:ph type="pic" idx="20"/>
          </p:nvPr>
        </p:nvSpPr>
        <p:spPr>
          <a:xfrm>
            <a:off x="0" y="0"/>
            <a:ext cx="2944368" cy="1627632"/>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hoto: 12-up">
  <p:cSld name="Photo: 12-up">
    <p:bg>
      <p:bgPr>
        <a:solidFill>
          <a:srgbClr val="FFFFFF"/>
        </a:solidFill>
        <a:effectLst/>
      </p:bgPr>
    </p:bg>
    <p:spTree>
      <p:nvGrpSpPr>
        <p:cNvPr id="1" name="Shape 467"/>
        <p:cNvGrpSpPr/>
        <p:nvPr/>
      </p:nvGrpSpPr>
      <p:grpSpPr>
        <a:xfrm>
          <a:off x="0" y="0"/>
          <a:ext cx="0" cy="0"/>
          <a:chOff x="0" y="0"/>
          <a:chExt cx="0" cy="0"/>
        </a:xfrm>
      </p:grpSpPr>
      <p:sp>
        <p:nvSpPr>
          <p:cNvPr id="468" name="Google Shape;468;p117"/>
          <p:cNvSpPr>
            <a:spLocks noGrp="1"/>
          </p:cNvSpPr>
          <p:nvPr>
            <p:ph type="pic" idx="2"/>
          </p:nvPr>
        </p:nvSpPr>
        <p:spPr>
          <a:xfrm>
            <a:off x="9247632" y="4654296"/>
            <a:ext cx="2944368" cy="2203704"/>
          </a:xfrm>
          <a:prstGeom prst="rect">
            <a:avLst/>
          </a:prstGeom>
          <a:solidFill>
            <a:srgbClr val="DCDCDC">
              <a:alpha val="49803"/>
            </a:srgbClr>
          </a:solidFill>
          <a:ln>
            <a:noFill/>
          </a:ln>
        </p:spPr>
        <p:txBody>
          <a:bodyPr/>
          <a:lstStyle/>
          <a:p>
            <a:endParaRPr lang="en-US"/>
          </a:p>
        </p:txBody>
      </p:sp>
      <p:sp>
        <p:nvSpPr>
          <p:cNvPr id="469" name="Google Shape;469;p117"/>
          <p:cNvSpPr>
            <a:spLocks noGrp="1"/>
          </p:cNvSpPr>
          <p:nvPr>
            <p:ph type="pic" idx="3"/>
          </p:nvPr>
        </p:nvSpPr>
        <p:spPr>
          <a:xfrm>
            <a:off x="6165087" y="4654296"/>
            <a:ext cx="2944368" cy="2203704"/>
          </a:xfrm>
          <a:prstGeom prst="rect">
            <a:avLst/>
          </a:prstGeom>
          <a:solidFill>
            <a:srgbClr val="DCDCDC">
              <a:alpha val="49803"/>
            </a:srgbClr>
          </a:solidFill>
          <a:ln>
            <a:noFill/>
          </a:ln>
        </p:spPr>
        <p:txBody>
          <a:bodyPr/>
          <a:lstStyle/>
          <a:p>
            <a:endParaRPr lang="en-US"/>
          </a:p>
        </p:txBody>
      </p:sp>
      <p:sp>
        <p:nvSpPr>
          <p:cNvPr id="470" name="Google Shape;470;p117"/>
          <p:cNvSpPr>
            <a:spLocks noGrp="1"/>
          </p:cNvSpPr>
          <p:nvPr>
            <p:ph type="pic" idx="4"/>
          </p:nvPr>
        </p:nvSpPr>
        <p:spPr>
          <a:xfrm>
            <a:off x="3082543" y="4654296"/>
            <a:ext cx="2944368" cy="2203704"/>
          </a:xfrm>
          <a:prstGeom prst="rect">
            <a:avLst/>
          </a:prstGeom>
          <a:solidFill>
            <a:srgbClr val="DCDCDC">
              <a:alpha val="49803"/>
            </a:srgbClr>
          </a:solidFill>
          <a:ln>
            <a:noFill/>
          </a:ln>
        </p:spPr>
        <p:txBody>
          <a:bodyPr/>
          <a:lstStyle/>
          <a:p>
            <a:endParaRPr lang="en-US"/>
          </a:p>
        </p:txBody>
      </p:sp>
      <p:sp>
        <p:nvSpPr>
          <p:cNvPr id="471" name="Google Shape;471;p117"/>
          <p:cNvSpPr>
            <a:spLocks noGrp="1"/>
          </p:cNvSpPr>
          <p:nvPr>
            <p:ph type="pic" idx="5"/>
          </p:nvPr>
        </p:nvSpPr>
        <p:spPr>
          <a:xfrm>
            <a:off x="0" y="4654296"/>
            <a:ext cx="2944368" cy="2203704"/>
          </a:xfrm>
          <a:prstGeom prst="rect">
            <a:avLst/>
          </a:prstGeom>
          <a:solidFill>
            <a:srgbClr val="DCDCDC">
              <a:alpha val="49803"/>
            </a:srgbClr>
          </a:solidFill>
          <a:ln>
            <a:noFill/>
          </a:ln>
        </p:spPr>
        <p:txBody>
          <a:bodyPr/>
          <a:lstStyle/>
          <a:p>
            <a:endParaRPr lang="en-US"/>
          </a:p>
        </p:txBody>
      </p:sp>
      <p:sp>
        <p:nvSpPr>
          <p:cNvPr id="472" name="Google Shape;472;p117"/>
          <p:cNvSpPr>
            <a:spLocks noGrp="1"/>
          </p:cNvSpPr>
          <p:nvPr>
            <p:ph type="pic" idx="6"/>
          </p:nvPr>
        </p:nvSpPr>
        <p:spPr>
          <a:xfrm>
            <a:off x="9247632" y="2327148"/>
            <a:ext cx="2944368" cy="2203704"/>
          </a:xfrm>
          <a:prstGeom prst="rect">
            <a:avLst/>
          </a:prstGeom>
          <a:solidFill>
            <a:srgbClr val="DCDCDC">
              <a:alpha val="49803"/>
            </a:srgbClr>
          </a:solidFill>
          <a:ln>
            <a:noFill/>
          </a:ln>
        </p:spPr>
        <p:txBody>
          <a:bodyPr/>
          <a:lstStyle/>
          <a:p>
            <a:endParaRPr lang="en-US"/>
          </a:p>
        </p:txBody>
      </p:sp>
      <p:sp>
        <p:nvSpPr>
          <p:cNvPr id="473" name="Google Shape;473;p117"/>
          <p:cNvSpPr>
            <a:spLocks noGrp="1"/>
          </p:cNvSpPr>
          <p:nvPr>
            <p:ph type="pic" idx="7"/>
          </p:nvPr>
        </p:nvSpPr>
        <p:spPr>
          <a:xfrm>
            <a:off x="6165087" y="2327148"/>
            <a:ext cx="2944368" cy="2203704"/>
          </a:xfrm>
          <a:prstGeom prst="rect">
            <a:avLst/>
          </a:prstGeom>
          <a:solidFill>
            <a:srgbClr val="DCDCDC">
              <a:alpha val="49803"/>
            </a:srgbClr>
          </a:solidFill>
          <a:ln>
            <a:noFill/>
          </a:ln>
        </p:spPr>
        <p:txBody>
          <a:bodyPr/>
          <a:lstStyle/>
          <a:p>
            <a:endParaRPr lang="en-US"/>
          </a:p>
        </p:txBody>
      </p:sp>
      <p:sp>
        <p:nvSpPr>
          <p:cNvPr id="474" name="Google Shape;474;p117"/>
          <p:cNvSpPr>
            <a:spLocks noGrp="1"/>
          </p:cNvSpPr>
          <p:nvPr>
            <p:ph type="pic" idx="8"/>
          </p:nvPr>
        </p:nvSpPr>
        <p:spPr>
          <a:xfrm>
            <a:off x="3082543" y="2327148"/>
            <a:ext cx="2944368" cy="2203704"/>
          </a:xfrm>
          <a:prstGeom prst="rect">
            <a:avLst/>
          </a:prstGeom>
          <a:solidFill>
            <a:srgbClr val="DCDCDC">
              <a:alpha val="49803"/>
            </a:srgbClr>
          </a:solidFill>
          <a:ln>
            <a:noFill/>
          </a:ln>
        </p:spPr>
        <p:txBody>
          <a:bodyPr/>
          <a:lstStyle/>
          <a:p>
            <a:endParaRPr lang="en-US"/>
          </a:p>
        </p:txBody>
      </p:sp>
      <p:sp>
        <p:nvSpPr>
          <p:cNvPr id="475" name="Google Shape;475;p117"/>
          <p:cNvSpPr>
            <a:spLocks noGrp="1"/>
          </p:cNvSpPr>
          <p:nvPr>
            <p:ph type="pic" idx="9"/>
          </p:nvPr>
        </p:nvSpPr>
        <p:spPr>
          <a:xfrm>
            <a:off x="0" y="2327148"/>
            <a:ext cx="2944368" cy="2203704"/>
          </a:xfrm>
          <a:prstGeom prst="rect">
            <a:avLst/>
          </a:prstGeom>
          <a:solidFill>
            <a:srgbClr val="DCDCDC">
              <a:alpha val="49803"/>
            </a:srgbClr>
          </a:solidFill>
          <a:ln>
            <a:noFill/>
          </a:ln>
        </p:spPr>
        <p:txBody>
          <a:bodyPr/>
          <a:lstStyle/>
          <a:p>
            <a:endParaRPr lang="en-US"/>
          </a:p>
        </p:txBody>
      </p:sp>
      <p:sp>
        <p:nvSpPr>
          <p:cNvPr id="476" name="Google Shape;476;p117"/>
          <p:cNvSpPr>
            <a:spLocks noGrp="1"/>
          </p:cNvSpPr>
          <p:nvPr>
            <p:ph type="pic" idx="13"/>
          </p:nvPr>
        </p:nvSpPr>
        <p:spPr>
          <a:xfrm>
            <a:off x="9247632" y="0"/>
            <a:ext cx="2944368" cy="2203704"/>
          </a:xfrm>
          <a:prstGeom prst="rect">
            <a:avLst/>
          </a:prstGeom>
          <a:solidFill>
            <a:srgbClr val="DCDCDC">
              <a:alpha val="49803"/>
            </a:srgbClr>
          </a:solidFill>
          <a:ln>
            <a:noFill/>
          </a:ln>
        </p:spPr>
        <p:txBody>
          <a:bodyPr/>
          <a:lstStyle/>
          <a:p>
            <a:endParaRPr lang="en-US"/>
          </a:p>
        </p:txBody>
      </p:sp>
      <p:sp>
        <p:nvSpPr>
          <p:cNvPr id="477" name="Google Shape;477;p117"/>
          <p:cNvSpPr>
            <a:spLocks noGrp="1"/>
          </p:cNvSpPr>
          <p:nvPr>
            <p:ph type="pic" idx="14"/>
          </p:nvPr>
        </p:nvSpPr>
        <p:spPr>
          <a:xfrm>
            <a:off x="6165087" y="0"/>
            <a:ext cx="2944368" cy="2203704"/>
          </a:xfrm>
          <a:prstGeom prst="rect">
            <a:avLst/>
          </a:prstGeom>
          <a:solidFill>
            <a:srgbClr val="DCDCDC">
              <a:alpha val="49803"/>
            </a:srgbClr>
          </a:solidFill>
          <a:ln>
            <a:noFill/>
          </a:ln>
        </p:spPr>
        <p:txBody>
          <a:bodyPr/>
          <a:lstStyle/>
          <a:p>
            <a:endParaRPr lang="en-US"/>
          </a:p>
        </p:txBody>
      </p:sp>
      <p:sp>
        <p:nvSpPr>
          <p:cNvPr id="478" name="Google Shape;478;p117"/>
          <p:cNvSpPr>
            <a:spLocks noGrp="1"/>
          </p:cNvSpPr>
          <p:nvPr>
            <p:ph type="pic" idx="15"/>
          </p:nvPr>
        </p:nvSpPr>
        <p:spPr>
          <a:xfrm>
            <a:off x="3082543" y="0"/>
            <a:ext cx="2944368" cy="2203704"/>
          </a:xfrm>
          <a:prstGeom prst="rect">
            <a:avLst/>
          </a:prstGeom>
          <a:solidFill>
            <a:srgbClr val="DCDCDC">
              <a:alpha val="49803"/>
            </a:srgbClr>
          </a:solidFill>
          <a:ln>
            <a:noFill/>
          </a:ln>
        </p:spPr>
        <p:txBody>
          <a:bodyPr/>
          <a:lstStyle/>
          <a:p>
            <a:endParaRPr lang="en-US"/>
          </a:p>
        </p:txBody>
      </p:sp>
      <p:sp>
        <p:nvSpPr>
          <p:cNvPr id="479" name="Google Shape;479;p117"/>
          <p:cNvSpPr>
            <a:spLocks noGrp="1"/>
          </p:cNvSpPr>
          <p:nvPr>
            <p:ph type="pic" idx="16"/>
          </p:nvPr>
        </p:nvSpPr>
        <p:spPr>
          <a:xfrm>
            <a:off x="0" y="0"/>
            <a:ext cx="2944368" cy="2203704"/>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hoto: 20-up">
  <p:cSld name="Photo: 20-up">
    <p:bg>
      <p:bgPr>
        <a:solidFill>
          <a:schemeClr val="lt1"/>
        </a:solidFill>
        <a:effectLst/>
      </p:bgPr>
    </p:bg>
    <p:spTree>
      <p:nvGrpSpPr>
        <p:cNvPr id="1" name="Shape 480"/>
        <p:cNvGrpSpPr/>
        <p:nvPr/>
      </p:nvGrpSpPr>
      <p:grpSpPr>
        <a:xfrm>
          <a:off x="0" y="0"/>
          <a:ext cx="0" cy="0"/>
          <a:chOff x="0" y="0"/>
          <a:chExt cx="0" cy="0"/>
        </a:xfrm>
      </p:grpSpPr>
      <p:sp>
        <p:nvSpPr>
          <p:cNvPr id="481" name="Google Shape;481;p118"/>
          <p:cNvSpPr>
            <a:spLocks noGrp="1"/>
          </p:cNvSpPr>
          <p:nvPr>
            <p:ph type="pic" idx="2"/>
          </p:nvPr>
        </p:nvSpPr>
        <p:spPr>
          <a:xfrm>
            <a:off x="9860280" y="5230368"/>
            <a:ext cx="2331720" cy="1627632"/>
          </a:xfrm>
          <a:prstGeom prst="rect">
            <a:avLst/>
          </a:prstGeom>
          <a:solidFill>
            <a:srgbClr val="DCDCDC">
              <a:alpha val="49803"/>
            </a:srgbClr>
          </a:solidFill>
          <a:ln>
            <a:noFill/>
          </a:ln>
        </p:spPr>
        <p:txBody>
          <a:bodyPr/>
          <a:lstStyle/>
          <a:p>
            <a:endParaRPr lang="en-US"/>
          </a:p>
        </p:txBody>
      </p:sp>
      <p:sp>
        <p:nvSpPr>
          <p:cNvPr id="482" name="Google Shape;482;p118"/>
          <p:cNvSpPr>
            <a:spLocks noGrp="1"/>
          </p:cNvSpPr>
          <p:nvPr>
            <p:ph type="pic" idx="3"/>
          </p:nvPr>
        </p:nvSpPr>
        <p:spPr>
          <a:xfrm>
            <a:off x="9860280" y="3483864"/>
            <a:ext cx="2331720" cy="1627632"/>
          </a:xfrm>
          <a:prstGeom prst="rect">
            <a:avLst/>
          </a:prstGeom>
          <a:solidFill>
            <a:srgbClr val="DCDCDC">
              <a:alpha val="49803"/>
            </a:srgbClr>
          </a:solidFill>
          <a:ln>
            <a:noFill/>
          </a:ln>
        </p:spPr>
        <p:txBody>
          <a:bodyPr/>
          <a:lstStyle/>
          <a:p>
            <a:endParaRPr lang="en-US"/>
          </a:p>
        </p:txBody>
      </p:sp>
      <p:sp>
        <p:nvSpPr>
          <p:cNvPr id="483" name="Google Shape;483;p118"/>
          <p:cNvSpPr>
            <a:spLocks noGrp="1"/>
          </p:cNvSpPr>
          <p:nvPr>
            <p:ph type="pic" idx="4"/>
          </p:nvPr>
        </p:nvSpPr>
        <p:spPr>
          <a:xfrm>
            <a:off x="9860280" y="1746504"/>
            <a:ext cx="2331720" cy="1627632"/>
          </a:xfrm>
          <a:prstGeom prst="rect">
            <a:avLst/>
          </a:prstGeom>
          <a:solidFill>
            <a:srgbClr val="DCDCDC">
              <a:alpha val="49803"/>
            </a:srgbClr>
          </a:solidFill>
          <a:ln>
            <a:noFill/>
          </a:ln>
        </p:spPr>
        <p:txBody>
          <a:bodyPr/>
          <a:lstStyle/>
          <a:p>
            <a:endParaRPr lang="en-US"/>
          </a:p>
        </p:txBody>
      </p:sp>
      <p:sp>
        <p:nvSpPr>
          <p:cNvPr id="484" name="Google Shape;484;p118"/>
          <p:cNvSpPr>
            <a:spLocks noGrp="1"/>
          </p:cNvSpPr>
          <p:nvPr>
            <p:ph type="pic" idx="5"/>
          </p:nvPr>
        </p:nvSpPr>
        <p:spPr>
          <a:xfrm>
            <a:off x="9860280" y="0"/>
            <a:ext cx="2331720" cy="1627632"/>
          </a:xfrm>
          <a:prstGeom prst="rect">
            <a:avLst/>
          </a:prstGeom>
          <a:solidFill>
            <a:srgbClr val="DCDCDC">
              <a:alpha val="49803"/>
            </a:srgbClr>
          </a:solidFill>
          <a:ln>
            <a:noFill/>
          </a:ln>
        </p:spPr>
        <p:txBody>
          <a:bodyPr/>
          <a:lstStyle/>
          <a:p>
            <a:endParaRPr lang="en-US"/>
          </a:p>
        </p:txBody>
      </p:sp>
      <p:sp>
        <p:nvSpPr>
          <p:cNvPr id="485" name="Google Shape;485;p118"/>
          <p:cNvSpPr>
            <a:spLocks noGrp="1"/>
          </p:cNvSpPr>
          <p:nvPr>
            <p:ph type="pic" idx="6"/>
          </p:nvPr>
        </p:nvSpPr>
        <p:spPr>
          <a:xfrm>
            <a:off x="7395209" y="5230368"/>
            <a:ext cx="2331720" cy="1627632"/>
          </a:xfrm>
          <a:prstGeom prst="rect">
            <a:avLst/>
          </a:prstGeom>
          <a:solidFill>
            <a:srgbClr val="DCDCDC">
              <a:alpha val="49803"/>
            </a:srgbClr>
          </a:solidFill>
          <a:ln>
            <a:noFill/>
          </a:ln>
        </p:spPr>
        <p:txBody>
          <a:bodyPr/>
          <a:lstStyle/>
          <a:p>
            <a:endParaRPr lang="en-US"/>
          </a:p>
        </p:txBody>
      </p:sp>
      <p:sp>
        <p:nvSpPr>
          <p:cNvPr id="486" name="Google Shape;486;p118"/>
          <p:cNvSpPr>
            <a:spLocks noGrp="1"/>
          </p:cNvSpPr>
          <p:nvPr>
            <p:ph type="pic" idx="7"/>
          </p:nvPr>
        </p:nvSpPr>
        <p:spPr>
          <a:xfrm>
            <a:off x="7395209" y="3483864"/>
            <a:ext cx="2331720" cy="1627632"/>
          </a:xfrm>
          <a:prstGeom prst="rect">
            <a:avLst/>
          </a:prstGeom>
          <a:solidFill>
            <a:srgbClr val="DCDCDC">
              <a:alpha val="49803"/>
            </a:srgbClr>
          </a:solidFill>
          <a:ln>
            <a:noFill/>
          </a:ln>
        </p:spPr>
        <p:txBody>
          <a:bodyPr/>
          <a:lstStyle/>
          <a:p>
            <a:endParaRPr lang="en-US"/>
          </a:p>
        </p:txBody>
      </p:sp>
      <p:sp>
        <p:nvSpPr>
          <p:cNvPr id="487" name="Google Shape;487;p118"/>
          <p:cNvSpPr>
            <a:spLocks noGrp="1"/>
          </p:cNvSpPr>
          <p:nvPr>
            <p:ph type="pic" idx="8"/>
          </p:nvPr>
        </p:nvSpPr>
        <p:spPr>
          <a:xfrm>
            <a:off x="7395209" y="1746504"/>
            <a:ext cx="2331720" cy="1627632"/>
          </a:xfrm>
          <a:prstGeom prst="rect">
            <a:avLst/>
          </a:prstGeom>
          <a:solidFill>
            <a:srgbClr val="DCDCDC">
              <a:alpha val="49803"/>
            </a:srgbClr>
          </a:solidFill>
          <a:ln>
            <a:noFill/>
          </a:ln>
        </p:spPr>
        <p:txBody>
          <a:bodyPr/>
          <a:lstStyle/>
          <a:p>
            <a:endParaRPr lang="en-US"/>
          </a:p>
        </p:txBody>
      </p:sp>
      <p:sp>
        <p:nvSpPr>
          <p:cNvPr id="488" name="Google Shape;488;p118"/>
          <p:cNvSpPr>
            <a:spLocks noGrp="1"/>
          </p:cNvSpPr>
          <p:nvPr>
            <p:ph type="pic" idx="9"/>
          </p:nvPr>
        </p:nvSpPr>
        <p:spPr>
          <a:xfrm>
            <a:off x="7395209" y="0"/>
            <a:ext cx="2331720" cy="1627632"/>
          </a:xfrm>
          <a:prstGeom prst="rect">
            <a:avLst/>
          </a:prstGeom>
          <a:solidFill>
            <a:srgbClr val="DCDCDC">
              <a:alpha val="49803"/>
            </a:srgbClr>
          </a:solidFill>
          <a:ln>
            <a:noFill/>
          </a:ln>
        </p:spPr>
        <p:txBody>
          <a:bodyPr/>
          <a:lstStyle/>
          <a:p>
            <a:endParaRPr lang="en-US"/>
          </a:p>
        </p:txBody>
      </p:sp>
      <p:sp>
        <p:nvSpPr>
          <p:cNvPr id="489" name="Google Shape;489;p118"/>
          <p:cNvSpPr>
            <a:spLocks noGrp="1"/>
          </p:cNvSpPr>
          <p:nvPr>
            <p:ph type="pic" idx="13"/>
          </p:nvPr>
        </p:nvSpPr>
        <p:spPr>
          <a:xfrm>
            <a:off x="4930138" y="5230368"/>
            <a:ext cx="2331720" cy="1627632"/>
          </a:xfrm>
          <a:prstGeom prst="rect">
            <a:avLst/>
          </a:prstGeom>
          <a:solidFill>
            <a:srgbClr val="DCDCDC">
              <a:alpha val="49803"/>
            </a:srgbClr>
          </a:solidFill>
          <a:ln>
            <a:noFill/>
          </a:ln>
        </p:spPr>
        <p:txBody>
          <a:bodyPr/>
          <a:lstStyle/>
          <a:p>
            <a:endParaRPr lang="en-US"/>
          </a:p>
        </p:txBody>
      </p:sp>
      <p:sp>
        <p:nvSpPr>
          <p:cNvPr id="490" name="Google Shape;490;p118"/>
          <p:cNvSpPr>
            <a:spLocks noGrp="1"/>
          </p:cNvSpPr>
          <p:nvPr>
            <p:ph type="pic" idx="14"/>
          </p:nvPr>
        </p:nvSpPr>
        <p:spPr>
          <a:xfrm>
            <a:off x="4930138" y="3483864"/>
            <a:ext cx="2331720" cy="1627632"/>
          </a:xfrm>
          <a:prstGeom prst="rect">
            <a:avLst/>
          </a:prstGeom>
          <a:solidFill>
            <a:srgbClr val="DCDCDC">
              <a:alpha val="49803"/>
            </a:srgbClr>
          </a:solidFill>
          <a:ln>
            <a:noFill/>
          </a:ln>
        </p:spPr>
        <p:txBody>
          <a:bodyPr/>
          <a:lstStyle/>
          <a:p>
            <a:endParaRPr lang="en-US"/>
          </a:p>
        </p:txBody>
      </p:sp>
      <p:sp>
        <p:nvSpPr>
          <p:cNvPr id="491" name="Google Shape;491;p118"/>
          <p:cNvSpPr>
            <a:spLocks noGrp="1"/>
          </p:cNvSpPr>
          <p:nvPr>
            <p:ph type="pic" idx="15"/>
          </p:nvPr>
        </p:nvSpPr>
        <p:spPr>
          <a:xfrm>
            <a:off x="4930138" y="1746504"/>
            <a:ext cx="2331720" cy="1627632"/>
          </a:xfrm>
          <a:prstGeom prst="rect">
            <a:avLst/>
          </a:prstGeom>
          <a:solidFill>
            <a:srgbClr val="DCDCDC">
              <a:alpha val="49803"/>
            </a:srgbClr>
          </a:solidFill>
          <a:ln>
            <a:noFill/>
          </a:ln>
        </p:spPr>
        <p:txBody>
          <a:bodyPr/>
          <a:lstStyle/>
          <a:p>
            <a:endParaRPr lang="en-US"/>
          </a:p>
        </p:txBody>
      </p:sp>
      <p:sp>
        <p:nvSpPr>
          <p:cNvPr id="492" name="Google Shape;492;p118"/>
          <p:cNvSpPr>
            <a:spLocks noGrp="1"/>
          </p:cNvSpPr>
          <p:nvPr>
            <p:ph type="pic" idx="16"/>
          </p:nvPr>
        </p:nvSpPr>
        <p:spPr>
          <a:xfrm>
            <a:off x="4930138" y="0"/>
            <a:ext cx="2331720" cy="1627632"/>
          </a:xfrm>
          <a:prstGeom prst="rect">
            <a:avLst/>
          </a:prstGeom>
          <a:solidFill>
            <a:srgbClr val="DCDCDC">
              <a:alpha val="49803"/>
            </a:srgbClr>
          </a:solidFill>
          <a:ln>
            <a:noFill/>
          </a:ln>
        </p:spPr>
        <p:txBody>
          <a:bodyPr/>
          <a:lstStyle/>
          <a:p>
            <a:endParaRPr lang="en-US"/>
          </a:p>
        </p:txBody>
      </p:sp>
      <p:sp>
        <p:nvSpPr>
          <p:cNvPr id="493" name="Google Shape;493;p118"/>
          <p:cNvSpPr>
            <a:spLocks noGrp="1"/>
          </p:cNvSpPr>
          <p:nvPr>
            <p:ph type="pic" idx="17"/>
          </p:nvPr>
        </p:nvSpPr>
        <p:spPr>
          <a:xfrm>
            <a:off x="2468880" y="5230368"/>
            <a:ext cx="2331720" cy="1627632"/>
          </a:xfrm>
          <a:prstGeom prst="rect">
            <a:avLst/>
          </a:prstGeom>
          <a:solidFill>
            <a:srgbClr val="DCDCDC">
              <a:alpha val="49803"/>
            </a:srgbClr>
          </a:solidFill>
          <a:ln>
            <a:noFill/>
          </a:ln>
        </p:spPr>
        <p:txBody>
          <a:bodyPr/>
          <a:lstStyle/>
          <a:p>
            <a:endParaRPr lang="en-US"/>
          </a:p>
        </p:txBody>
      </p:sp>
      <p:sp>
        <p:nvSpPr>
          <p:cNvPr id="494" name="Google Shape;494;p118"/>
          <p:cNvSpPr>
            <a:spLocks noGrp="1"/>
          </p:cNvSpPr>
          <p:nvPr>
            <p:ph type="pic" idx="18"/>
          </p:nvPr>
        </p:nvSpPr>
        <p:spPr>
          <a:xfrm>
            <a:off x="2468880" y="3483864"/>
            <a:ext cx="2331720" cy="1627632"/>
          </a:xfrm>
          <a:prstGeom prst="rect">
            <a:avLst/>
          </a:prstGeom>
          <a:solidFill>
            <a:srgbClr val="DCDCDC">
              <a:alpha val="49803"/>
            </a:srgbClr>
          </a:solidFill>
          <a:ln>
            <a:noFill/>
          </a:ln>
        </p:spPr>
        <p:txBody>
          <a:bodyPr/>
          <a:lstStyle/>
          <a:p>
            <a:endParaRPr lang="en-US"/>
          </a:p>
        </p:txBody>
      </p:sp>
      <p:sp>
        <p:nvSpPr>
          <p:cNvPr id="495" name="Google Shape;495;p118"/>
          <p:cNvSpPr>
            <a:spLocks noGrp="1"/>
          </p:cNvSpPr>
          <p:nvPr>
            <p:ph type="pic" idx="19"/>
          </p:nvPr>
        </p:nvSpPr>
        <p:spPr>
          <a:xfrm>
            <a:off x="2468880" y="1746504"/>
            <a:ext cx="2331720" cy="1627632"/>
          </a:xfrm>
          <a:prstGeom prst="rect">
            <a:avLst/>
          </a:prstGeom>
          <a:solidFill>
            <a:srgbClr val="DCDCDC">
              <a:alpha val="49803"/>
            </a:srgbClr>
          </a:solidFill>
          <a:ln>
            <a:noFill/>
          </a:ln>
        </p:spPr>
        <p:txBody>
          <a:bodyPr/>
          <a:lstStyle/>
          <a:p>
            <a:endParaRPr lang="en-US"/>
          </a:p>
        </p:txBody>
      </p:sp>
      <p:sp>
        <p:nvSpPr>
          <p:cNvPr id="496" name="Google Shape;496;p118"/>
          <p:cNvSpPr>
            <a:spLocks noGrp="1"/>
          </p:cNvSpPr>
          <p:nvPr>
            <p:ph type="pic" idx="20"/>
          </p:nvPr>
        </p:nvSpPr>
        <p:spPr>
          <a:xfrm>
            <a:off x="2468880" y="0"/>
            <a:ext cx="2331720" cy="1627632"/>
          </a:xfrm>
          <a:prstGeom prst="rect">
            <a:avLst/>
          </a:prstGeom>
          <a:solidFill>
            <a:srgbClr val="DCDCDC">
              <a:alpha val="49803"/>
            </a:srgbClr>
          </a:solidFill>
          <a:ln>
            <a:noFill/>
          </a:ln>
        </p:spPr>
        <p:txBody>
          <a:bodyPr/>
          <a:lstStyle/>
          <a:p>
            <a:endParaRPr lang="en-US"/>
          </a:p>
        </p:txBody>
      </p:sp>
      <p:sp>
        <p:nvSpPr>
          <p:cNvPr id="497" name="Google Shape;497;p118"/>
          <p:cNvSpPr>
            <a:spLocks noGrp="1"/>
          </p:cNvSpPr>
          <p:nvPr>
            <p:ph type="pic" idx="21"/>
          </p:nvPr>
        </p:nvSpPr>
        <p:spPr>
          <a:xfrm>
            <a:off x="0" y="5230368"/>
            <a:ext cx="2331720" cy="1627632"/>
          </a:xfrm>
          <a:prstGeom prst="rect">
            <a:avLst/>
          </a:prstGeom>
          <a:solidFill>
            <a:srgbClr val="DCDCDC">
              <a:alpha val="49803"/>
            </a:srgbClr>
          </a:solidFill>
          <a:ln>
            <a:noFill/>
          </a:ln>
        </p:spPr>
        <p:txBody>
          <a:bodyPr/>
          <a:lstStyle/>
          <a:p>
            <a:endParaRPr lang="en-US"/>
          </a:p>
        </p:txBody>
      </p:sp>
      <p:sp>
        <p:nvSpPr>
          <p:cNvPr id="498" name="Google Shape;498;p118"/>
          <p:cNvSpPr>
            <a:spLocks noGrp="1"/>
          </p:cNvSpPr>
          <p:nvPr>
            <p:ph type="pic" idx="22"/>
          </p:nvPr>
        </p:nvSpPr>
        <p:spPr>
          <a:xfrm>
            <a:off x="0" y="3483864"/>
            <a:ext cx="2331720" cy="1627632"/>
          </a:xfrm>
          <a:prstGeom prst="rect">
            <a:avLst/>
          </a:prstGeom>
          <a:solidFill>
            <a:srgbClr val="DCDCDC">
              <a:alpha val="49803"/>
            </a:srgbClr>
          </a:solidFill>
          <a:ln>
            <a:noFill/>
          </a:ln>
        </p:spPr>
        <p:txBody>
          <a:bodyPr/>
          <a:lstStyle/>
          <a:p>
            <a:endParaRPr lang="en-US"/>
          </a:p>
        </p:txBody>
      </p:sp>
      <p:sp>
        <p:nvSpPr>
          <p:cNvPr id="499" name="Google Shape;499;p118"/>
          <p:cNvSpPr>
            <a:spLocks noGrp="1"/>
          </p:cNvSpPr>
          <p:nvPr>
            <p:ph type="pic" idx="23"/>
          </p:nvPr>
        </p:nvSpPr>
        <p:spPr>
          <a:xfrm>
            <a:off x="0" y="1746504"/>
            <a:ext cx="2331720" cy="1627632"/>
          </a:xfrm>
          <a:prstGeom prst="rect">
            <a:avLst/>
          </a:prstGeom>
          <a:solidFill>
            <a:srgbClr val="DCDCDC">
              <a:alpha val="49803"/>
            </a:srgbClr>
          </a:solidFill>
          <a:ln>
            <a:noFill/>
          </a:ln>
        </p:spPr>
        <p:txBody>
          <a:bodyPr/>
          <a:lstStyle/>
          <a:p>
            <a:endParaRPr lang="en-US"/>
          </a:p>
        </p:txBody>
      </p:sp>
      <p:sp>
        <p:nvSpPr>
          <p:cNvPr id="500" name="Google Shape;500;p118"/>
          <p:cNvSpPr>
            <a:spLocks noGrp="1"/>
          </p:cNvSpPr>
          <p:nvPr>
            <p:ph type="pic" idx="24"/>
          </p:nvPr>
        </p:nvSpPr>
        <p:spPr>
          <a:xfrm>
            <a:off x="0" y="0"/>
            <a:ext cx="2331720" cy="1625346"/>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hoto: Mosaic 1">
  <p:cSld name="Photo: Mosaic 1">
    <p:bg>
      <p:bgPr>
        <a:solidFill>
          <a:schemeClr val="lt1"/>
        </a:solidFill>
        <a:effectLst/>
      </p:bgPr>
    </p:bg>
    <p:spTree>
      <p:nvGrpSpPr>
        <p:cNvPr id="1" name="Shape 501"/>
        <p:cNvGrpSpPr/>
        <p:nvPr/>
      </p:nvGrpSpPr>
      <p:grpSpPr>
        <a:xfrm>
          <a:off x="0" y="0"/>
          <a:ext cx="0" cy="0"/>
          <a:chOff x="0" y="0"/>
          <a:chExt cx="0" cy="0"/>
        </a:xfrm>
      </p:grpSpPr>
      <p:sp>
        <p:nvSpPr>
          <p:cNvPr id="502" name="Google Shape;502;p119"/>
          <p:cNvSpPr>
            <a:spLocks noGrp="1"/>
          </p:cNvSpPr>
          <p:nvPr>
            <p:ph type="pic" idx="2"/>
          </p:nvPr>
        </p:nvSpPr>
        <p:spPr>
          <a:xfrm>
            <a:off x="6163056" y="0"/>
            <a:ext cx="6028944" cy="6858000"/>
          </a:xfrm>
          <a:prstGeom prst="rect">
            <a:avLst/>
          </a:prstGeom>
          <a:solidFill>
            <a:srgbClr val="DCDCDC">
              <a:alpha val="49803"/>
            </a:srgbClr>
          </a:solidFill>
          <a:ln>
            <a:noFill/>
          </a:ln>
        </p:spPr>
        <p:txBody>
          <a:bodyPr/>
          <a:lstStyle/>
          <a:p>
            <a:endParaRPr lang="en-US"/>
          </a:p>
        </p:txBody>
      </p:sp>
      <p:sp>
        <p:nvSpPr>
          <p:cNvPr id="503" name="Google Shape;503;p119"/>
          <p:cNvSpPr>
            <a:spLocks noGrp="1"/>
          </p:cNvSpPr>
          <p:nvPr>
            <p:ph type="pic" idx="3"/>
          </p:nvPr>
        </p:nvSpPr>
        <p:spPr>
          <a:xfrm>
            <a:off x="3081528" y="3483864"/>
            <a:ext cx="2944368" cy="3373446"/>
          </a:xfrm>
          <a:prstGeom prst="rect">
            <a:avLst/>
          </a:prstGeom>
          <a:solidFill>
            <a:srgbClr val="DCDCDC">
              <a:alpha val="49803"/>
            </a:srgbClr>
          </a:solidFill>
          <a:ln>
            <a:noFill/>
          </a:ln>
        </p:spPr>
        <p:txBody>
          <a:bodyPr/>
          <a:lstStyle/>
          <a:p>
            <a:endParaRPr lang="en-US"/>
          </a:p>
        </p:txBody>
      </p:sp>
      <p:sp>
        <p:nvSpPr>
          <p:cNvPr id="504" name="Google Shape;504;p119"/>
          <p:cNvSpPr>
            <a:spLocks noGrp="1"/>
          </p:cNvSpPr>
          <p:nvPr>
            <p:ph type="pic" idx="4"/>
          </p:nvPr>
        </p:nvSpPr>
        <p:spPr>
          <a:xfrm>
            <a:off x="3081528" y="0"/>
            <a:ext cx="2944368" cy="3374136"/>
          </a:xfrm>
          <a:prstGeom prst="rect">
            <a:avLst/>
          </a:prstGeom>
          <a:solidFill>
            <a:srgbClr val="DCDCDC">
              <a:alpha val="49803"/>
            </a:srgbClr>
          </a:solidFill>
          <a:ln>
            <a:noFill/>
          </a:ln>
        </p:spPr>
        <p:txBody>
          <a:bodyPr/>
          <a:lstStyle/>
          <a:p>
            <a:endParaRPr lang="en-US"/>
          </a:p>
        </p:txBody>
      </p:sp>
      <p:sp>
        <p:nvSpPr>
          <p:cNvPr id="505" name="Google Shape;505;p119"/>
          <p:cNvSpPr>
            <a:spLocks noGrp="1"/>
          </p:cNvSpPr>
          <p:nvPr>
            <p:ph type="pic" idx="5"/>
          </p:nvPr>
        </p:nvSpPr>
        <p:spPr>
          <a:xfrm>
            <a:off x="0" y="3483864"/>
            <a:ext cx="2944368" cy="3374136"/>
          </a:xfrm>
          <a:prstGeom prst="rect">
            <a:avLst/>
          </a:prstGeom>
          <a:solidFill>
            <a:srgbClr val="DCDCDC">
              <a:alpha val="49803"/>
            </a:srgbClr>
          </a:solidFill>
          <a:ln>
            <a:noFill/>
          </a:ln>
        </p:spPr>
        <p:txBody>
          <a:bodyPr/>
          <a:lstStyle/>
          <a:p>
            <a:endParaRPr lang="en-US"/>
          </a:p>
        </p:txBody>
      </p:sp>
      <p:sp>
        <p:nvSpPr>
          <p:cNvPr id="506" name="Google Shape;506;p119"/>
          <p:cNvSpPr>
            <a:spLocks noGrp="1"/>
          </p:cNvSpPr>
          <p:nvPr>
            <p:ph type="pic" idx="6"/>
          </p:nvPr>
        </p:nvSpPr>
        <p:spPr>
          <a:xfrm>
            <a:off x="0" y="0"/>
            <a:ext cx="2944368" cy="3374136"/>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hoto: Mosaic 2">
  <p:cSld name="Photo: Mosaic 2">
    <p:bg>
      <p:bgPr>
        <a:solidFill>
          <a:schemeClr val="lt1"/>
        </a:solidFill>
        <a:effectLst/>
      </p:bgPr>
    </p:bg>
    <p:spTree>
      <p:nvGrpSpPr>
        <p:cNvPr id="1" name="Shape 507"/>
        <p:cNvGrpSpPr/>
        <p:nvPr/>
      </p:nvGrpSpPr>
      <p:grpSpPr>
        <a:xfrm>
          <a:off x="0" y="0"/>
          <a:ext cx="0" cy="0"/>
          <a:chOff x="0" y="0"/>
          <a:chExt cx="0" cy="0"/>
        </a:xfrm>
      </p:grpSpPr>
      <p:sp>
        <p:nvSpPr>
          <p:cNvPr id="508" name="Google Shape;508;p120"/>
          <p:cNvSpPr>
            <a:spLocks noGrp="1"/>
          </p:cNvSpPr>
          <p:nvPr>
            <p:ph type="pic" idx="2"/>
          </p:nvPr>
        </p:nvSpPr>
        <p:spPr>
          <a:xfrm>
            <a:off x="9247632" y="3483864"/>
            <a:ext cx="2944368" cy="3374136"/>
          </a:xfrm>
          <a:prstGeom prst="rect">
            <a:avLst/>
          </a:prstGeom>
          <a:solidFill>
            <a:srgbClr val="DCDCDC">
              <a:alpha val="49803"/>
            </a:srgbClr>
          </a:solidFill>
          <a:ln>
            <a:noFill/>
          </a:ln>
        </p:spPr>
        <p:txBody>
          <a:bodyPr/>
          <a:lstStyle/>
          <a:p>
            <a:endParaRPr lang="en-US"/>
          </a:p>
        </p:txBody>
      </p:sp>
      <p:sp>
        <p:nvSpPr>
          <p:cNvPr id="509" name="Google Shape;509;p120"/>
          <p:cNvSpPr>
            <a:spLocks noGrp="1"/>
          </p:cNvSpPr>
          <p:nvPr>
            <p:ph type="pic" idx="3"/>
          </p:nvPr>
        </p:nvSpPr>
        <p:spPr>
          <a:xfrm>
            <a:off x="9247632" y="0"/>
            <a:ext cx="2944368" cy="3374136"/>
          </a:xfrm>
          <a:prstGeom prst="rect">
            <a:avLst/>
          </a:prstGeom>
          <a:solidFill>
            <a:srgbClr val="DCDCDC">
              <a:alpha val="49803"/>
            </a:srgbClr>
          </a:solidFill>
          <a:ln>
            <a:noFill/>
          </a:ln>
        </p:spPr>
        <p:txBody>
          <a:bodyPr/>
          <a:lstStyle/>
          <a:p>
            <a:endParaRPr lang="en-US"/>
          </a:p>
        </p:txBody>
      </p:sp>
      <p:sp>
        <p:nvSpPr>
          <p:cNvPr id="510" name="Google Shape;510;p120"/>
          <p:cNvSpPr>
            <a:spLocks noGrp="1"/>
          </p:cNvSpPr>
          <p:nvPr>
            <p:ph type="pic" idx="4"/>
          </p:nvPr>
        </p:nvSpPr>
        <p:spPr>
          <a:xfrm>
            <a:off x="6160475" y="3483864"/>
            <a:ext cx="2944368" cy="3374136"/>
          </a:xfrm>
          <a:prstGeom prst="rect">
            <a:avLst/>
          </a:prstGeom>
          <a:solidFill>
            <a:srgbClr val="DCDCDC">
              <a:alpha val="49803"/>
            </a:srgbClr>
          </a:solidFill>
          <a:ln>
            <a:noFill/>
          </a:ln>
        </p:spPr>
        <p:txBody>
          <a:bodyPr/>
          <a:lstStyle/>
          <a:p>
            <a:endParaRPr lang="en-US"/>
          </a:p>
        </p:txBody>
      </p:sp>
      <p:sp>
        <p:nvSpPr>
          <p:cNvPr id="511" name="Google Shape;511;p120"/>
          <p:cNvSpPr>
            <a:spLocks noGrp="1"/>
          </p:cNvSpPr>
          <p:nvPr>
            <p:ph type="pic" idx="5"/>
          </p:nvPr>
        </p:nvSpPr>
        <p:spPr>
          <a:xfrm>
            <a:off x="6160475" y="0"/>
            <a:ext cx="2944368" cy="3374136"/>
          </a:xfrm>
          <a:prstGeom prst="rect">
            <a:avLst/>
          </a:prstGeom>
          <a:solidFill>
            <a:srgbClr val="DCDCDC">
              <a:alpha val="49803"/>
            </a:srgbClr>
          </a:solidFill>
          <a:ln>
            <a:noFill/>
          </a:ln>
        </p:spPr>
        <p:txBody>
          <a:bodyPr/>
          <a:lstStyle/>
          <a:p>
            <a:endParaRPr lang="en-US"/>
          </a:p>
        </p:txBody>
      </p:sp>
      <p:sp>
        <p:nvSpPr>
          <p:cNvPr id="512" name="Google Shape;512;p120"/>
          <p:cNvSpPr>
            <a:spLocks noGrp="1"/>
          </p:cNvSpPr>
          <p:nvPr>
            <p:ph type="pic" idx="6"/>
          </p:nvPr>
        </p:nvSpPr>
        <p:spPr>
          <a:xfrm>
            <a:off x="0" y="0"/>
            <a:ext cx="6017685" cy="6858000"/>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hoto: Mosaic 3">
  <p:cSld name="Photo: Mosaic 3">
    <p:bg>
      <p:bgPr>
        <a:solidFill>
          <a:schemeClr val="lt1"/>
        </a:solidFill>
        <a:effectLst/>
      </p:bgPr>
    </p:bg>
    <p:spTree>
      <p:nvGrpSpPr>
        <p:cNvPr id="1" name="Shape 513"/>
        <p:cNvGrpSpPr/>
        <p:nvPr/>
      </p:nvGrpSpPr>
      <p:grpSpPr>
        <a:xfrm>
          <a:off x="0" y="0"/>
          <a:ext cx="0" cy="0"/>
          <a:chOff x="0" y="0"/>
          <a:chExt cx="0" cy="0"/>
        </a:xfrm>
      </p:grpSpPr>
      <p:sp>
        <p:nvSpPr>
          <p:cNvPr id="514" name="Google Shape;514;p121"/>
          <p:cNvSpPr>
            <a:spLocks noGrp="1"/>
          </p:cNvSpPr>
          <p:nvPr>
            <p:ph type="pic" idx="2"/>
          </p:nvPr>
        </p:nvSpPr>
        <p:spPr>
          <a:xfrm>
            <a:off x="6166104" y="0"/>
            <a:ext cx="6025896" cy="6858000"/>
          </a:xfrm>
          <a:prstGeom prst="rect">
            <a:avLst/>
          </a:prstGeom>
          <a:solidFill>
            <a:srgbClr val="DCDCDC">
              <a:alpha val="49803"/>
            </a:srgbClr>
          </a:solidFill>
          <a:ln>
            <a:noFill/>
          </a:ln>
        </p:spPr>
        <p:txBody>
          <a:bodyPr/>
          <a:lstStyle/>
          <a:p>
            <a:endParaRPr lang="en-US"/>
          </a:p>
        </p:txBody>
      </p:sp>
      <p:sp>
        <p:nvSpPr>
          <p:cNvPr id="515" name="Google Shape;515;p121"/>
          <p:cNvSpPr>
            <a:spLocks noGrp="1"/>
          </p:cNvSpPr>
          <p:nvPr>
            <p:ph type="pic" idx="3"/>
          </p:nvPr>
        </p:nvSpPr>
        <p:spPr>
          <a:xfrm>
            <a:off x="3083052" y="0"/>
            <a:ext cx="2944368" cy="3374136"/>
          </a:xfrm>
          <a:prstGeom prst="rect">
            <a:avLst/>
          </a:prstGeom>
          <a:solidFill>
            <a:srgbClr val="DCDCDC">
              <a:alpha val="49803"/>
            </a:srgbClr>
          </a:solidFill>
          <a:ln>
            <a:noFill/>
          </a:ln>
        </p:spPr>
        <p:txBody>
          <a:bodyPr/>
          <a:lstStyle/>
          <a:p>
            <a:endParaRPr lang="en-US"/>
          </a:p>
        </p:txBody>
      </p:sp>
      <p:sp>
        <p:nvSpPr>
          <p:cNvPr id="516" name="Google Shape;516;p121"/>
          <p:cNvSpPr>
            <a:spLocks noGrp="1"/>
          </p:cNvSpPr>
          <p:nvPr>
            <p:ph type="pic" idx="4"/>
          </p:nvPr>
        </p:nvSpPr>
        <p:spPr>
          <a:xfrm>
            <a:off x="0" y="3483864"/>
            <a:ext cx="6027420" cy="3374136"/>
          </a:xfrm>
          <a:prstGeom prst="rect">
            <a:avLst/>
          </a:prstGeom>
          <a:solidFill>
            <a:srgbClr val="DCDCDC">
              <a:alpha val="49803"/>
            </a:srgbClr>
          </a:solidFill>
          <a:ln>
            <a:noFill/>
          </a:ln>
        </p:spPr>
        <p:txBody>
          <a:bodyPr/>
          <a:lstStyle/>
          <a:p>
            <a:endParaRPr lang="en-US"/>
          </a:p>
        </p:txBody>
      </p:sp>
      <p:sp>
        <p:nvSpPr>
          <p:cNvPr id="517" name="Google Shape;517;p121"/>
          <p:cNvSpPr>
            <a:spLocks noGrp="1"/>
          </p:cNvSpPr>
          <p:nvPr>
            <p:ph type="pic" idx="5"/>
          </p:nvPr>
        </p:nvSpPr>
        <p:spPr>
          <a:xfrm>
            <a:off x="0" y="0"/>
            <a:ext cx="2944368" cy="3374136"/>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hoto: Mosaic 5">
  <p:cSld name="Photo: Mosaic 5">
    <p:bg>
      <p:bgPr>
        <a:solidFill>
          <a:schemeClr val="lt1"/>
        </a:solidFill>
        <a:effectLst/>
      </p:bgPr>
    </p:bg>
    <p:spTree>
      <p:nvGrpSpPr>
        <p:cNvPr id="1" name="Shape 518"/>
        <p:cNvGrpSpPr/>
        <p:nvPr/>
      </p:nvGrpSpPr>
      <p:grpSpPr>
        <a:xfrm>
          <a:off x="0" y="0"/>
          <a:ext cx="0" cy="0"/>
          <a:chOff x="0" y="0"/>
          <a:chExt cx="0" cy="0"/>
        </a:xfrm>
      </p:grpSpPr>
      <p:sp>
        <p:nvSpPr>
          <p:cNvPr id="519" name="Google Shape;519;p122"/>
          <p:cNvSpPr>
            <a:spLocks noGrp="1"/>
          </p:cNvSpPr>
          <p:nvPr>
            <p:ph type="pic" idx="2"/>
          </p:nvPr>
        </p:nvSpPr>
        <p:spPr>
          <a:xfrm>
            <a:off x="6166104" y="3492500"/>
            <a:ext cx="6025896" cy="3374136"/>
          </a:xfrm>
          <a:prstGeom prst="rect">
            <a:avLst/>
          </a:prstGeom>
          <a:solidFill>
            <a:srgbClr val="DCDCDC">
              <a:alpha val="49803"/>
            </a:srgbClr>
          </a:solidFill>
          <a:ln>
            <a:noFill/>
          </a:ln>
        </p:spPr>
        <p:txBody>
          <a:bodyPr/>
          <a:lstStyle/>
          <a:p>
            <a:endParaRPr lang="en-US"/>
          </a:p>
        </p:txBody>
      </p:sp>
      <p:sp>
        <p:nvSpPr>
          <p:cNvPr id="520" name="Google Shape;520;p122"/>
          <p:cNvSpPr>
            <a:spLocks noGrp="1"/>
          </p:cNvSpPr>
          <p:nvPr>
            <p:ph type="pic" idx="3"/>
          </p:nvPr>
        </p:nvSpPr>
        <p:spPr>
          <a:xfrm>
            <a:off x="3083052" y="3492500"/>
            <a:ext cx="2944368" cy="3374136"/>
          </a:xfrm>
          <a:prstGeom prst="rect">
            <a:avLst/>
          </a:prstGeom>
          <a:solidFill>
            <a:srgbClr val="DCDCDC">
              <a:alpha val="49803"/>
            </a:srgbClr>
          </a:solidFill>
          <a:ln>
            <a:noFill/>
          </a:ln>
        </p:spPr>
        <p:txBody>
          <a:bodyPr/>
          <a:lstStyle/>
          <a:p>
            <a:endParaRPr lang="en-US"/>
          </a:p>
        </p:txBody>
      </p:sp>
      <p:sp>
        <p:nvSpPr>
          <p:cNvPr id="521" name="Google Shape;521;p122"/>
          <p:cNvSpPr>
            <a:spLocks noGrp="1"/>
          </p:cNvSpPr>
          <p:nvPr>
            <p:ph type="pic" idx="4"/>
          </p:nvPr>
        </p:nvSpPr>
        <p:spPr>
          <a:xfrm>
            <a:off x="0" y="3492500"/>
            <a:ext cx="2944368" cy="3374136"/>
          </a:xfrm>
          <a:prstGeom prst="rect">
            <a:avLst/>
          </a:prstGeom>
          <a:solidFill>
            <a:srgbClr val="DCDCDC">
              <a:alpha val="49803"/>
            </a:srgbClr>
          </a:solidFill>
          <a:ln>
            <a:noFill/>
          </a:ln>
        </p:spPr>
        <p:txBody>
          <a:bodyPr/>
          <a:lstStyle/>
          <a:p>
            <a:endParaRPr lang="en-US"/>
          </a:p>
        </p:txBody>
      </p:sp>
      <p:sp>
        <p:nvSpPr>
          <p:cNvPr id="522" name="Google Shape;522;p122"/>
          <p:cNvSpPr>
            <a:spLocks noGrp="1"/>
          </p:cNvSpPr>
          <p:nvPr>
            <p:ph type="pic" idx="5"/>
          </p:nvPr>
        </p:nvSpPr>
        <p:spPr>
          <a:xfrm>
            <a:off x="9247632" y="0"/>
            <a:ext cx="2944368" cy="3374136"/>
          </a:xfrm>
          <a:prstGeom prst="rect">
            <a:avLst/>
          </a:prstGeom>
          <a:solidFill>
            <a:srgbClr val="DCDCDC">
              <a:alpha val="49803"/>
            </a:srgbClr>
          </a:solidFill>
          <a:ln>
            <a:noFill/>
          </a:ln>
        </p:spPr>
        <p:txBody>
          <a:bodyPr/>
          <a:lstStyle/>
          <a:p>
            <a:endParaRPr lang="en-US"/>
          </a:p>
        </p:txBody>
      </p:sp>
      <p:sp>
        <p:nvSpPr>
          <p:cNvPr id="523" name="Google Shape;523;p122"/>
          <p:cNvSpPr>
            <a:spLocks noGrp="1"/>
          </p:cNvSpPr>
          <p:nvPr>
            <p:ph type="pic" idx="6"/>
          </p:nvPr>
        </p:nvSpPr>
        <p:spPr>
          <a:xfrm>
            <a:off x="0" y="0"/>
            <a:ext cx="9107424" cy="3374136"/>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hoto: Mosaic 6">
  <p:cSld name="Photo: Mosaic 6">
    <p:bg>
      <p:bgPr>
        <a:solidFill>
          <a:schemeClr val="lt1"/>
        </a:solidFill>
        <a:effectLst/>
      </p:bgPr>
    </p:bg>
    <p:spTree>
      <p:nvGrpSpPr>
        <p:cNvPr id="1" name="Shape 524"/>
        <p:cNvGrpSpPr/>
        <p:nvPr/>
      </p:nvGrpSpPr>
      <p:grpSpPr>
        <a:xfrm>
          <a:off x="0" y="0"/>
          <a:ext cx="0" cy="0"/>
          <a:chOff x="0" y="0"/>
          <a:chExt cx="0" cy="0"/>
        </a:xfrm>
      </p:grpSpPr>
      <p:sp>
        <p:nvSpPr>
          <p:cNvPr id="525" name="Google Shape;525;p123"/>
          <p:cNvSpPr>
            <a:spLocks noGrp="1"/>
          </p:cNvSpPr>
          <p:nvPr>
            <p:ph type="pic" idx="2"/>
          </p:nvPr>
        </p:nvSpPr>
        <p:spPr>
          <a:xfrm>
            <a:off x="0" y="0"/>
            <a:ext cx="6035040" cy="6858000"/>
          </a:xfrm>
          <a:prstGeom prst="rect">
            <a:avLst/>
          </a:prstGeom>
          <a:solidFill>
            <a:srgbClr val="DCDCDC">
              <a:alpha val="49803"/>
            </a:srgbClr>
          </a:solidFill>
          <a:ln>
            <a:noFill/>
          </a:ln>
        </p:spPr>
        <p:txBody>
          <a:bodyPr/>
          <a:lstStyle/>
          <a:p>
            <a:endParaRPr lang="en-US"/>
          </a:p>
        </p:txBody>
      </p:sp>
      <p:sp>
        <p:nvSpPr>
          <p:cNvPr id="526" name="Google Shape;526;p123"/>
          <p:cNvSpPr>
            <a:spLocks noGrp="1"/>
          </p:cNvSpPr>
          <p:nvPr>
            <p:ph type="pic" idx="3"/>
          </p:nvPr>
        </p:nvSpPr>
        <p:spPr>
          <a:xfrm>
            <a:off x="6156960" y="3483864"/>
            <a:ext cx="6035040" cy="3374136"/>
          </a:xfrm>
          <a:prstGeom prst="rect">
            <a:avLst/>
          </a:prstGeom>
          <a:solidFill>
            <a:srgbClr val="DCDCDC">
              <a:alpha val="49803"/>
            </a:srgbClr>
          </a:solidFill>
          <a:ln>
            <a:noFill/>
          </a:ln>
        </p:spPr>
        <p:txBody>
          <a:bodyPr/>
          <a:lstStyle/>
          <a:p>
            <a:endParaRPr lang="en-US"/>
          </a:p>
        </p:txBody>
      </p:sp>
      <p:sp>
        <p:nvSpPr>
          <p:cNvPr id="527" name="Google Shape;527;p123"/>
          <p:cNvSpPr>
            <a:spLocks noGrp="1"/>
          </p:cNvSpPr>
          <p:nvPr>
            <p:ph type="pic" idx="4"/>
          </p:nvPr>
        </p:nvSpPr>
        <p:spPr>
          <a:xfrm>
            <a:off x="6156960" y="0"/>
            <a:ext cx="6035040" cy="3374136"/>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5"/>
        <p:cNvGrpSpPr/>
        <p:nvPr/>
      </p:nvGrpSpPr>
      <p:grpSpPr>
        <a:xfrm>
          <a:off x="0" y="0"/>
          <a:ext cx="0" cy="0"/>
          <a:chOff x="0" y="0"/>
          <a:chExt cx="0" cy="0"/>
        </a:xfrm>
      </p:grpSpPr>
      <p:sp>
        <p:nvSpPr>
          <p:cNvPr id="66" name="Google Shape;66;p79"/>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 name="Google Shape;67;p79"/>
          <p:cNvSpPr txBox="1">
            <a:spLocks noGrp="1"/>
          </p:cNvSpPr>
          <p:nvPr>
            <p:ph type="title"/>
          </p:nvPr>
        </p:nvSpPr>
        <p:spPr>
          <a:xfrm>
            <a:off x="457200" y="228601"/>
            <a:ext cx="11277600"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8" name="Google Shape;68;p79"/>
          <p:cNvGrpSpPr/>
          <p:nvPr/>
        </p:nvGrpSpPr>
        <p:grpSpPr>
          <a:xfrm>
            <a:off x="10557955" y="6320597"/>
            <a:ext cx="1404165" cy="315023"/>
            <a:chOff x="0" y="1299"/>
            <a:chExt cx="7680" cy="1723"/>
          </a:xfrm>
        </p:grpSpPr>
        <p:sp>
          <p:nvSpPr>
            <p:cNvPr id="69" name="Google Shape;69;p79"/>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 name="Google Shape;70;p79"/>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71" name="Google Shape;71;p79"/>
          <p:cNvSpPr txBox="1">
            <a:spLocks noGrp="1"/>
          </p:cNvSpPr>
          <p:nvPr>
            <p:ph type="body" idx="1"/>
          </p:nvPr>
        </p:nvSpPr>
        <p:spPr>
          <a:xfrm>
            <a:off x="457200" y="1825625"/>
            <a:ext cx="11277600" cy="405746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79"/>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79"/>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9"/>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hoto: Mosaic 7">
  <p:cSld name="Photo: Mosaic 7">
    <p:bg>
      <p:bgPr>
        <a:solidFill>
          <a:schemeClr val="lt1"/>
        </a:solidFill>
        <a:effectLst/>
      </p:bgPr>
    </p:bg>
    <p:spTree>
      <p:nvGrpSpPr>
        <p:cNvPr id="1" name="Shape 528"/>
        <p:cNvGrpSpPr/>
        <p:nvPr/>
      </p:nvGrpSpPr>
      <p:grpSpPr>
        <a:xfrm>
          <a:off x="0" y="0"/>
          <a:ext cx="0" cy="0"/>
          <a:chOff x="0" y="0"/>
          <a:chExt cx="0" cy="0"/>
        </a:xfrm>
      </p:grpSpPr>
      <p:sp>
        <p:nvSpPr>
          <p:cNvPr id="529" name="Google Shape;529;p124"/>
          <p:cNvSpPr>
            <a:spLocks noGrp="1"/>
          </p:cNvSpPr>
          <p:nvPr>
            <p:ph type="pic" idx="2"/>
          </p:nvPr>
        </p:nvSpPr>
        <p:spPr>
          <a:xfrm>
            <a:off x="6156960" y="0"/>
            <a:ext cx="6035040" cy="3374136"/>
          </a:xfrm>
          <a:prstGeom prst="rect">
            <a:avLst/>
          </a:prstGeom>
          <a:solidFill>
            <a:srgbClr val="DCDCDC">
              <a:alpha val="49803"/>
            </a:srgbClr>
          </a:solidFill>
          <a:ln>
            <a:noFill/>
          </a:ln>
        </p:spPr>
        <p:txBody>
          <a:bodyPr/>
          <a:lstStyle/>
          <a:p>
            <a:endParaRPr lang="en-US"/>
          </a:p>
        </p:txBody>
      </p:sp>
      <p:sp>
        <p:nvSpPr>
          <p:cNvPr id="530" name="Google Shape;530;p124"/>
          <p:cNvSpPr>
            <a:spLocks noGrp="1"/>
          </p:cNvSpPr>
          <p:nvPr>
            <p:ph type="pic" idx="3"/>
          </p:nvPr>
        </p:nvSpPr>
        <p:spPr>
          <a:xfrm>
            <a:off x="0" y="3483864"/>
            <a:ext cx="6022848" cy="3374136"/>
          </a:xfrm>
          <a:prstGeom prst="rect">
            <a:avLst/>
          </a:prstGeom>
          <a:solidFill>
            <a:srgbClr val="DCDCDC">
              <a:alpha val="49803"/>
            </a:srgbClr>
          </a:solidFill>
          <a:ln>
            <a:noFill/>
          </a:ln>
        </p:spPr>
        <p:txBody>
          <a:bodyPr/>
          <a:lstStyle/>
          <a:p>
            <a:endParaRPr lang="en-US"/>
          </a:p>
        </p:txBody>
      </p:sp>
      <p:sp>
        <p:nvSpPr>
          <p:cNvPr id="531" name="Google Shape;531;p124"/>
          <p:cNvSpPr>
            <a:spLocks noGrp="1"/>
          </p:cNvSpPr>
          <p:nvPr>
            <p:ph type="pic" idx="4"/>
          </p:nvPr>
        </p:nvSpPr>
        <p:spPr>
          <a:xfrm>
            <a:off x="0" y="0"/>
            <a:ext cx="2944368" cy="3374136"/>
          </a:xfrm>
          <a:prstGeom prst="rect">
            <a:avLst/>
          </a:prstGeom>
          <a:solidFill>
            <a:srgbClr val="DCDCDC">
              <a:alpha val="49803"/>
            </a:srgbClr>
          </a:solidFill>
          <a:ln>
            <a:noFill/>
          </a:ln>
        </p:spPr>
        <p:txBody>
          <a:bodyPr/>
          <a:lstStyle/>
          <a:p>
            <a:endParaRPr lang="en-US"/>
          </a:p>
        </p:txBody>
      </p:sp>
      <p:sp>
        <p:nvSpPr>
          <p:cNvPr id="532" name="Google Shape;532;p124"/>
          <p:cNvSpPr>
            <a:spLocks noGrp="1"/>
          </p:cNvSpPr>
          <p:nvPr>
            <p:ph type="pic" idx="5"/>
          </p:nvPr>
        </p:nvSpPr>
        <p:spPr>
          <a:xfrm>
            <a:off x="3078480" y="0"/>
            <a:ext cx="2944368" cy="3374136"/>
          </a:xfrm>
          <a:prstGeom prst="rect">
            <a:avLst/>
          </a:prstGeom>
          <a:solidFill>
            <a:srgbClr val="DCDCDC">
              <a:alpha val="49803"/>
            </a:srgbClr>
          </a:solidFill>
          <a:ln>
            <a:noFill/>
          </a:ln>
        </p:spPr>
        <p:txBody>
          <a:bodyPr/>
          <a:lstStyle/>
          <a:p>
            <a:endParaRPr lang="en-US"/>
          </a:p>
        </p:txBody>
      </p:sp>
      <p:sp>
        <p:nvSpPr>
          <p:cNvPr id="533" name="Google Shape;533;p124"/>
          <p:cNvSpPr>
            <a:spLocks noGrp="1"/>
          </p:cNvSpPr>
          <p:nvPr>
            <p:ph type="pic" idx="6"/>
          </p:nvPr>
        </p:nvSpPr>
        <p:spPr>
          <a:xfrm>
            <a:off x="6156960" y="3483864"/>
            <a:ext cx="2944368" cy="3374136"/>
          </a:xfrm>
          <a:prstGeom prst="rect">
            <a:avLst/>
          </a:prstGeom>
          <a:solidFill>
            <a:srgbClr val="DCDCDC">
              <a:alpha val="49803"/>
            </a:srgbClr>
          </a:solidFill>
          <a:ln>
            <a:noFill/>
          </a:ln>
        </p:spPr>
        <p:txBody>
          <a:bodyPr/>
          <a:lstStyle/>
          <a:p>
            <a:endParaRPr lang="en-US"/>
          </a:p>
        </p:txBody>
      </p:sp>
      <p:sp>
        <p:nvSpPr>
          <p:cNvPr id="534" name="Google Shape;534;p124"/>
          <p:cNvSpPr>
            <a:spLocks noGrp="1"/>
          </p:cNvSpPr>
          <p:nvPr>
            <p:ph type="pic" idx="7"/>
          </p:nvPr>
        </p:nvSpPr>
        <p:spPr>
          <a:xfrm>
            <a:off x="9247632" y="3483864"/>
            <a:ext cx="2944368" cy="3374136"/>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hoto: Mosaic 8">
  <p:cSld name="Photo: Mosaic 8">
    <p:bg>
      <p:bgPr>
        <a:solidFill>
          <a:schemeClr val="lt1"/>
        </a:solidFill>
        <a:effectLst/>
      </p:bgPr>
    </p:bg>
    <p:spTree>
      <p:nvGrpSpPr>
        <p:cNvPr id="1" name="Shape 535"/>
        <p:cNvGrpSpPr/>
        <p:nvPr/>
      </p:nvGrpSpPr>
      <p:grpSpPr>
        <a:xfrm>
          <a:off x="0" y="0"/>
          <a:ext cx="0" cy="0"/>
          <a:chOff x="0" y="0"/>
          <a:chExt cx="0" cy="0"/>
        </a:xfrm>
      </p:grpSpPr>
      <p:sp>
        <p:nvSpPr>
          <p:cNvPr id="536" name="Google Shape;536;p125"/>
          <p:cNvSpPr>
            <a:spLocks noGrp="1"/>
          </p:cNvSpPr>
          <p:nvPr>
            <p:ph type="pic" idx="2"/>
          </p:nvPr>
        </p:nvSpPr>
        <p:spPr>
          <a:xfrm>
            <a:off x="4107180" y="3483864"/>
            <a:ext cx="3977640" cy="3374136"/>
          </a:xfrm>
          <a:prstGeom prst="rect">
            <a:avLst/>
          </a:prstGeom>
          <a:solidFill>
            <a:srgbClr val="DCDCDC">
              <a:alpha val="49803"/>
            </a:srgbClr>
          </a:solidFill>
          <a:ln>
            <a:noFill/>
          </a:ln>
        </p:spPr>
        <p:txBody>
          <a:bodyPr/>
          <a:lstStyle/>
          <a:p>
            <a:endParaRPr lang="en-US"/>
          </a:p>
        </p:txBody>
      </p:sp>
      <p:sp>
        <p:nvSpPr>
          <p:cNvPr id="537" name="Google Shape;537;p125"/>
          <p:cNvSpPr>
            <a:spLocks noGrp="1"/>
          </p:cNvSpPr>
          <p:nvPr>
            <p:ph type="pic" idx="3"/>
          </p:nvPr>
        </p:nvSpPr>
        <p:spPr>
          <a:xfrm>
            <a:off x="8214360" y="3483864"/>
            <a:ext cx="3977640" cy="3374136"/>
          </a:xfrm>
          <a:prstGeom prst="rect">
            <a:avLst/>
          </a:prstGeom>
          <a:solidFill>
            <a:srgbClr val="DCDCDC">
              <a:alpha val="49803"/>
            </a:srgbClr>
          </a:solidFill>
          <a:ln>
            <a:noFill/>
          </a:ln>
        </p:spPr>
        <p:txBody>
          <a:bodyPr/>
          <a:lstStyle/>
          <a:p>
            <a:endParaRPr lang="en-US"/>
          </a:p>
        </p:txBody>
      </p:sp>
      <p:sp>
        <p:nvSpPr>
          <p:cNvPr id="538" name="Google Shape;538;p125"/>
          <p:cNvSpPr>
            <a:spLocks noGrp="1"/>
          </p:cNvSpPr>
          <p:nvPr>
            <p:ph type="pic" idx="4"/>
          </p:nvPr>
        </p:nvSpPr>
        <p:spPr>
          <a:xfrm>
            <a:off x="0" y="0"/>
            <a:ext cx="3977640" cy="3374136"/>
          </a:xfrm>
          <a:prstGeom prst="rect">
            <a:avLst/>
          </a:prstGeom>
          <a:solidFill>
            <a:srgbClr val="DCDCDC">
              <a:alpha val="49803"/>
            </a:srgbClr>
          </a:solidFill>
          <a:ln>
            <a:noFill/>
          </a:ln>
        </p:spPr>
        <p:txBody>
          <a:bodyPr/>
          <a:lstStyle/>
          <a:p>
            <a:endParaRPr lang="en-US"/>
          </a:p>
        </p:txBody>
      </p:sp>
      <p:sp>
        <p:nvSpPr>
          <p:cNvPr id="539" name="Google Shape;539;p125"/>
          <p:cNvSpPr>
            <a:spLocks noGrp="1"/>
          </p:cNvSpPr>
          <p:nvPr>
            <p:ph type="pic" idx="5"/>
          </p:nvPr>
        </p:nvSpPr>
        <p:spPr>
          <a:xfrm>
            <a:off x="0" y="3483864"/>
            <a:ext cx="3977640" cy="3374136"/>
          </a:xfrm>
          <a:prstGeom prst="rect">
            <a:avLst/>
          </a:prstGeom>
          <a:solidFill>
            <a:srgbClr val="DCDCDC">
              <a:alpha val="49803"/>
            </a:srgbClr>
          </a:solidFill>
          <a:ln>
            <a:noFill/>
          </a:ln>
        </p:spPr>
        <p:txBody>
          <a:bodyPr/>
          <a:lstStyle/>
          <a:p>
            <a:endParaRPr lang="en-US"/>
          </a:p>
        </p:txBody>
      </p:sp>
      <p:sp>
        <p:nvSpPr>
          <p:cNvPr id="540" name="Google Shape;540;p125"/>
          <p:cNvSpPr>
            <a:spLocks noGrp="1"/>
          </p:cNvSpPr>
          <p:nvPr>
            <p:ph type="pic" idx="6"/>
          </p:nvPr>
        </p:nvSpPr>
        <p:spPr>
          <a:xfrm>
            <a:off x="4107180" y="0"/>
            <a:ext cx="8084820" cy="3374136"/>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hoto: Mosaic 9">
  <p:cSld name="Photo: Mosaic 9">
    <p:bg>
      <p:bgPr>
        <a:solidFill>
          <a:schemeClr val="lt1"/>
        </a:solidFill>
        <a:effectLst/>
      </p:bgPr>
    </p:bg>
    <p:spTree>
      <p:nvGrpSpPr>
        <p:cNvPr id="1" name="Shape 541"/>
        <p:cNvGrpSpPr/>
        <p:nvPr/>
      </p:nvGrpSpPr>
      <p:grpSpPr>
        <a:xfrm>
          <a:off x="0" y="0"/>
          <a:ext cx="0" cy="0"/>
          <a:chOff x="0" y="0"/>
          <a:chExt cx="0" cy="0"/>
        </a:xfrm>
      </p:grpSpPr>
      <p:sp>
        <p:nvSpPr>
          <p:cNvPr id="542" name="Google Shape;542;p126"/>
          <p:cNvSpPr>
            <a:spLocks noGrp="1"/>
          </p:cNvSpPr>
          <p:nvPr>
            <p:ph type="pic" idx="2"/>
          </p:nvPr>
        </p:nvSpPr>
        <p:spPr>
          <a:xfrm>
            <a:off x="4107180" y="3483864"/>
            <a:ext cx="8084820" cy="3374136"/>
          </a:xfrm>
          <a:prstGeom prst="rect">
            <a:avLst/>
          </a:prstGeom>
          <a:solidFill>
            <a:srgbClr val="DCDCDC">
              <a:alpha val="49803"/>
            </a:srgbClr>
          </a:solidFill>
          <a:ln>
            <a:noFill/>
          </a:ln>
        </p:spPr>
        <p:txBody>
          <a:bodyPr/>
          <a:lstStyle/>
          <a:p>
            <a:endParaRPr lang="en-US"/>
          </a:p>
        </p:txBody>
      </p:sp>
      <p:sp>
        <p:nvSpPr>
          <p:cNvPr id="543" name="Google Shape;543;p126"/>
          <p:cNvSpPr>
            <a:spLocks noGrp="1"/>
          </p:cNvSpPr>
          <p:nvPr>
            <p:ph type="pic" idx="3"/>
          </p:nvPr>
        </p:nvSpPr>
        <p:spPr>
          <a:xfrm>
            <a:off x="4107180" y="0"/>
            <a:ext cx="3977640" cy="3374136"/>
          </a:xfrm>
          <a:prstGeom prst="rect">
            <a:avLst/>
          </a:prstGeom>
          <a:solidFill>
            <a:srgbClr val="DCDCDC">
              <a:alpha val="49803"/>
            </a:srgbClr>
          </a:solidFill>
          <a:ln>
            <a:noFill/>
          </a:ln>
        </p:spPr>
        <p:txBody>
          <a:bodyPr/>
          <a:lstStyle/>
          <a:p>
            <a:endParaRPr lang="en-US"/>
          </a:p>
        </p:txBody>
      </p:sp>
      <p:sp>
        <p:nvSpPr>
          <p:cNvPr id="544" name="Google Shape;544;p126"/>
          <p:cNvSpPr>
            <a:spLocks noGrp="1"/>
          </p:cNvSpPr>
          <p:nvPr>
            <p:ph type="pic" idx="4"/>
          </p:nvPr>
        </p:nvSpPr>
        <p:spPr>
          <a:xfrm>
            <a:off x="8214360" y="0"/>
            <a:ext cx="3977640" cy="3374136"/>
          </a:xfrm>
          <a:prstGeom prst="rect">
            <a:avLst/>
          </a:prstGeom>
          <a:solidFill>
            <a:srgbClr val="DCDCDC">
              <a:alpha val="49803"/>
            </a:srgbClr>
          </a:solidFill>
          <a:ln>
            <a:noFill/>
          </a:ln>
        </p:spPr>
        <p:txBody>
          <a:bodyPr/>
          <a:lstStyle/>
          <a:p>
            <a:endParaRPr lang="en-US"/>
          </a:p>
        </p:txBody>
      </p:sp>
      <p:sp>
        <p:nvSpPr>
          <p:cNvPr id="545" name="Google Shape;545;p126"/>
          <p:cNvSpPr>
            <a:spLocks noGrp="1"/>
          </p:cNvSpPr>
          <p:nvPr>
            <p:ph type="pic" idx="5"/>
          </p:nvPr>
        </p:nvSpPr>
        <p:spPr>
          <a:xfrm>
            <a:off x="0" y="0"/>
            <a:ext cx="3977640" cy="3374136"/>
          </a:xfrm>
          <a:prstGeom prst="rect">
            <a:avLst/>
          </a:prstGeom>
          <a:solidFill>
            <a:srgbClr val="DCDCDC">
              <a:alpha val="49803"/>
            </a:srgbClr>
          </a:solidFill>
          <a:ln>
            <a:noFill/>
          </a:ln>
        </p:spPr>
        <p:txBody>
          <a:bodyPr/>
          <a:lstStyle/>
          <a:p>
            <a:endParaRPr lang="en-US"/>
          </a:p>
        </p:txBody>
      </p:sp>
      <p:sp>
        <p:nvSpPr>
          <p:cNvPr id="546" name="Google Shape;546;p126"/>
          <p:cNvSpPr>
            <a:spLocks noGrp="1"/>
          </p:cNvSpPr>
          <p:nvPr>
            <p:ph type="pic" idx="6"/>
          </p:nvPr>
        </p:nvSpPr>
        <p:spPr>
          <a:xfrm>
            <a:off x="0" y="3483864"/>
            <a:ext cx="3977640" cy="3374136"/>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Photo: Mosaic 10">
  <p:cSld name="Photo: Mosaic 10">
    <p:bg>
      <p:bgPr>
        <a:solidFill>
          <a:schemeClr val="lt1"/>
        </a:solidFill>
        <a:effectLst/>
      </p:bgPr>
    </p:bg>
    <p:spTree>
      <p:nvGrpSpPr>
        <p:cNvPr id="1" name="Shape 547"/>
        <p:cNvGrpSpPr/>
        <p:nvPr/>
      </p:nvGrpSpPr>
      <p:grpSpPr>
        <a:xfrm>
          <a:off x="0" y="0"/>
          <a:ext cx="0" cy="0"/>
          <a:chOff x="0" y="0"/>
          <a:chExt cx="0" cy="0"/>
        </a:xfrm>
      </p:grpSpPr>
      <p:sp>
        <p:nvSpPr>
          <p:cNvPr id="548" name="Google Shape;548;p127"/>
          <p:cNvSpPr>
            <a:spLocks noGrp="1"/>
          </p:cNvSpPr>
          <p:nvPr>
            <p:ph type="pic" idx="2"/>
          </p:nvPr>
        </p:nvSpPr>
        <p:spPr>
          <a:xfrm>
            <a:off x="8214360" y="0"/>
            <a:ext cx="3977640" cy="3374136"/>
          </a:xfrm>
          <a:prstGeom prst="rect">
            <a:avLst/>
          </a:prstGeom>
          <a:solidFill>
            <a:srgbClr val="DCDCDC">
              <a:alpha val="49803"/>
            </a:srgbClr>
          </a:solidFill>
          <a:ln>
            <a:noFill/>
          </a:ln>
        </p:spPr>
        <p:txBody>
          <a:bodyPr/>
          <a:lstStyle/>
          <a:p>
            <a:endParaRPr lang="en-US"/>
          </a:p>
        </p:txBody>
      </p:sp>
      <p:sp>
        <p:nvSpPr>
          <p:cNvPr id="549" name="Google Shape;549;p127"/>
          <p:cNvSpPr>
            <a:spLocks noGrp="1"/>
          </p:cNvSpPr>
          <p:nvPr>
            <p:ph type="pic" idx="3"/>
          </p:nvPr>
        </p:nvSpPr>
        <p:spPr>
          <a:xfrm>
            <a:off x="0" y="0"/>
            <a:ext cx="3977640" cy="3374136"/>
          </a:xfrm>
          <a:prstGeom prst="rect">
            <a:avLst/>
          </a:prstGeom>
          <a:solidFill>
            <a:srgbClr val="DCDCDC">
              <a:alpha val="49803"/>
            </a:srgbClr>
          </a:solidFill>
          <a:ln>
            <a:noFill/>
          </a:ln>
        </p:spPr>
        <p:txBody>
          <a:bodyPr/>
          <a:lstStyle/>
          <a:p>
            <a:endParaRPr lang="en-US"/>
          </a:p>
        </p:txBody>
      </p:sp>
      <p:sp>
        <p:nvSpPr>
          <p:cNvPr id="550" name="Google Shape;550;p127"/>
          <p:cNvSpPr>
            <a:spLocks noGrp="1"/>
          </p:cNvSpPr>
          <p:nvPr>
            <p:ph type="pic" idx="4"/>
          </p:nvPr>
        </p:nvSpPr>
        <p:spPr>
          <a:xfrm>
            <a:off x="4107180" y="0"/>
            <a:ext cx="3977640" cy="2203704"/>
          </a:xfrm>
          <a:prstGeom prst="rect">
            <a:avLst/>
          </a:prstGeom>
          <a:solidFill>
            <a:srgbClr val="DCDCDC">
              <a:alpha val="49803"/>
            </a:srgbClr>
          </a:solidFill>
          <a:ln>
            <a:noFill/>
          </a:ln>
        </p:spPr>
        <p:txBody>
          <a:bodyPr/>
          <a:lstStyle/>
          <a:p>
            <a:endParaRPr lang="en-US"/>
          </a:p>
        </p:txBody>
      </p:sp>
      <p:sp>
        <p:nvSpPr>
          <p:cNvPr id="551" name="Google Shape;551;p127"/>
          <p:cNvSpPr>
            <a:spLocks noGrp="1"/>
          </p:cNvSpPr>
          <p:nvPr>
            <p:ph type="pic" idx="5"/>
          </p:nvPr>
        </p:nvSpPr>
        <p:spPr>
          <a:xfrm>
            <a:off x="8214360" y="3483864"/>
            <a:ext cx="3977640" cy="3374136"/>
          </a:xfrm>
          <a:prstGeom prst="rect">
            <a:avLst/>
          </a:prstGeom>
          <a:solidFill>
            <a:srgbClr val="DCDCDC">
              <a:alpha val="49803"/>
            </a:srgbClr>
          </a:solidFill>
          <a:ln>
            <a:noFill/>
          </a:ln>
        </p:spPr>
        <p:txBody>
          <a:bodyPr/>
          <a:lstStyle/>
          <a:p>
            <a:endParaRPr lang="en-US"/>
          </a:p>
        </p:txBody>
      </p:sp>
      <p:sp>
        <p:nvSpPr>
          <p:cNvPr id="552" name="Google Shape;552;p127"/>
          <p:cNvSpPr>
            <a:spLocks noGrp="1"/>
          </p:cNvSpPr>
          <p:nvPr>
            <p:ph type="pic" idx="6"/>
          </p:nvPr>
        </p:nvSpPr>
        <p:spPr>
          <a:xfrm>
            <a:off x="0" y="3483864"/>
            <a:ext cx="3977640" cy="3374136"/>
          </a:xfrm>
          <a:prstGeom prst="rect">
            <a:avLst/>
          </a:prstGeom>
          <a:solidFill>
            <a:srgbClr val="DCDCDC">
              <a:alpha val="49803"/>
            </a:srgbClr>
          </a:solidFill>
          <a:ln>
            <a:noFill/>
          </a:ln>
        </p:spPr>
        <p:txBody>
          <a:bodyPr/>
          <a:lstStyle/>
          <a:p>
            <a:endParaRPr lang="en-US"/>
          </a:p>
        </p:txBody>
      </p:sp>
      <p:sp>
        <p:nvSpPr>
          <p:cNvPr id="553" name="Google Shape;553;p127"/>
          <p:cNvSpPr>
            <a:spLocks noGrp="1"/>
          </p:cNvSpPr>
          <p:nvPr>
            <p:ph type="pic" idx="7"/>
          </p:nvPr>
        </p:nvSpPr>
        <p:spPr>
          <a:xfrm>
            <a:off x="4107180" y="2327148"/>
            <a:ext cx="3977640" cy="2203704"/>
          </a:xfrm>
          <a:prstGeom prst="rect">
            <a:avLst/>
          </a:prstGeom>
          <a:solidFill>
            <a:srgbClr val="DCDCDC">
              <a:alpha val="49803"/>
            </a:srgbClr>
          </a:solidFill>
          <a:ln>
            <a:noFill/>
          </a:ln>
        </p:spPr>
        <p:txBody>
          <a:bodyPr/>
          <a:lstStyle/>
          <a:p>
            <a:endParaRPr lang="en-US"/>
          </a:p>
        </p:txBody>
      </p:sp>
      <p:sp>
        <p:nvSpPr>
          <p:cNvPr id="554" name="Google Shape;554;p127"/>
          <p:cNvSpPr>
            <a:spLocks noGrp="1"/>
          </p:cNvSpPr>
          <p:nvPr>
            <p:ph type="pic" idx="8"/>
          </p:nvPr>
        </p:nvSpPr>
        <p:spPr>
          <a:xfrm>
            <a:off x="4107180" y="4654296"/>
            <a:ext cx="3977640" cy="2203704"/>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Photo: Mosaic 11">
  <p:cSld name="Photo: Mosaic 11">
    <p:bg>
      <p:bgPr>
        <a:solidFill>
          <a:schemeClr val="lt1"/>
        </a:solidFill>
        <a:effectLst/>
      </p:bgPr>
    </p:bg>
    <p:spTree>
      <p:nvGrpSpPr>
        <p:cNvPr id="1" name="Shape 555"/>
        <p:cNvGrpSpPr/>
        <p:nvPr/>
      </p:nvGrpSpPr>
      <p:grpSpPr>
        <a:xfrm>
          <a:off x="0" y="0"/>
          <a:ext cx="0" cy="0"/>
          <a:chOff x="0" y="0"/>
          <a:chExt cx="0" cy="0"/>
        </a:xfrm>
      </p:grpSpPr>
      <p:sp>
        <p:nvSpPr>
          <p:cNvPr id="556" name="Google Shape;556;p128"/>
          <p:cNvSpPr>
            <a:spLocks noGrp="1"/>
          </p:cNvSpPr>
          <p:nvPr>
            <p:ph type="pic" idx="2"/>
          </p:nvPr>
        </p:nvSpPr>
        <p:spPr>
          <a:xfrm>
            <a:off x="4107180" y="0"/>
            <a:ext cx="3977640" cy="3374136"/>
          </a:xfrm>
          <a:prstGeom prst="rect">
            <a:avLst/>
          </a:prstGeom>
          <a:solidFill>
            <a:srgbClr val="DCDCDC">
              <a:alpha val="49803"/>
            </a:srgbClr>
          </a:solidFill>
          <a:ln>
            <a:noFill/>
          </a:ln>
        </p:spPr>
        <p:txBody>
          <a:bodyPr/>
          <a:lstStyle/>
          <a:p>
            <a:endParaRPr lang="en-US"/>
          </a:p>
        </p:txBody>
      </p:sp>
      <p:sp>
        <p:nvSpPr>
          <p:cNvPr id="557" name="Google Shape;557;p128"/>
          <p:cNvSpPr>
            <a:spLocks noGrp="1"/>
          </p:cNvSpPr>
          <p:nvPr>
            <p:ph type="pic" idx="3"/>
          </p:nvPr>
        </p:nvSpPr>
        <p:spPr>
          <a:xfrm>
            <a:off x="0" y="0"/>
            <a:ext cx="3977640" cy="3374136"/>
          </a:xfrm>
          <a:prstGeom prst="rect">
            <a:avLst/>
          </a:prstGeom>
          <a:solidFill>
            <a:srgbClr val="DCDCDC">
              <a:alpha val="49803"/>
            </a:srgbClr>
          </a:solidFill>
          <a:ln>
            <a:noFill/>
          </a:ln>
        </p:spPr>
        <p:txBody>
          <a:bodyPr/>
          <a:lstStyle/>
          <a:p>
            <a:endParaRPr lang="en-US"/>
          </a:p>
        </p:txBody>
      </p:sp>
      <p:sp>
        <p:nvSpPr>
          <p:cNvPr id="558" name="Google Shape;558;p128"/>
          <p:cNvSpPr>
            <a:spLocks noGrp="1"/>
          </p:cNvSpPr>
          <p:nvPr>
            <p:ph type="pic" idx="4"/>
          </p:nvPr>
        </p:nvSpPr>
        <p:spPr>
          <a:xfrm>
            <a:off x="8214360" y="0"/>
            <a:ext cx="3977640" cy="2203704"/>
          </a:xfrm>
          <a:prstGeom prst="rect">
            <a:avLst/>
          </a:prstGeom>
          <a:solidFill>
            <a:srgbClr val="DCDCDC">
              <a:alpha val="49803"/>
            </a:srgbClr>
          </a:solidFill>
          <a:ln>
            <a:noFill/>
          </a:ln>
        </p:spPr>
        <p:txBody>
          <a:bodyPr/>
          <a:lstStyle/>
          <a:p>
            <a:endParaRPr lang="en-US"/>
          </a:p>
        </p:txBody>
      </p:sp>
      <p:sp>
        <p:nvSpPr>
          <p:cNvPr id="559" name="Google Shape;559;p128"/>
          <p:cNvSpPr>
            <a:spLocks noGrp="1"/>
          </p:cNvSpPr>
          <p:nvPr>
            <p:ph type="pic" idx="5"/>
          </p:nvPr>
        </p:nvSpPr>
        <p:spPr>
          <a:xfrm>
            <a:off x="0" y="3483864"/>
            <a:ext cx="8084820" cy="3374136"/>
          </a:xfrm>
          <a:prstGeom prst="rect">
            <a:avLst/>
          </a:prstGeom>
          <a:solidFill>
            <a:srgbClr val="DCDCDC">
              <a:alpha val="49803"/>
            </a:srgbClr>
          </a:solidFill>
          <a:ln>
            <a:noFill/>
          </a:ln>
        </p:spPr>
        <p:txBody>
          <a:bodyPr/>
          <a:lstStyle/>
          <a:p>
            <a:endParaRPr lang="en-US"/>
          </a:p>
        </p:txBody>
      </p:sp>
      <p:sp>
        <p:nvSpPr>
          <p:cNvPr id="560" name="Google Shape;560;p128"/>
          <p:cNvSpPr>
            <a:spLocks noGrp="1"/>
          </p:cNvSpPr>
          <p:nvPr>
            <p:ph type="pic" idx="6"/>
          </p:nvPr>
        </p:nvSpPr>
        <p:spPr>
          <a:xfrm>
            <a:off x="8214360" y="2327148"/>
            <a:ext cx="3977640" cy="2203704"/>
          </a:xfrm>
          <a:prstGeom prst="rect">
            <a:avLst/>
          </a:prstGeom>
          <a:solidFill>
            <a:srgbClr val="DCDCDC">
              <a:alpha val="49803"/>
            </a:srgbClr>
          </a:solidFill>
          <a:ln>
            <a:noFill/>
          </a:ln>
        </p:spPr>
        <p:txBody>
          <a:bodyPr/>
          <a:lstStyle/>
          <a:p>
            <a:endParaRPr lang="en-US"/>
          </a:p>
        </p:txBody>
      </p:sp>
      <p:sp>
        <p:nvSpPr>
          <p:cNvPr id="561" name="Google Shape;561;p128"/>
          <p:cNvSpPr>
            <a:spLocks noGrp="1"/>
          </p:cNvSpPr>
          <p:nvPr>
            <p:ph type="pic" idx="7"/>
          </p:nvPr>
        </p:nvSpPr>
        <p:spPr>
          <a:xfrm>
            <a:off x="8214360" y="4654296"/>
            <a:ext cx="3977640" cy="2203704"/>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hoto: Mosaic 12">
  <p:cSld name="Photo: Mosaic 12">
    <p:bg>
      <p:bgPr>
        <a:solidFill>
          <a:schemeClr val="lt1"/>
        </a:solidFill>
        <a:effectLst/>
      </p:bgPr>
    </p:bg>
    <p:spTree>
      <p:nvGrpSpPr>
        <p:cNvPr id="1" name="Shape 562"/>
        <p:cNvGrpSpPr/>
        <p:nvPr/>
      </p:nvGrpSpPr>
      <p:grpSpPr>
        <a:xfrm>
          <a:off x="0" y="0"/>
          <a:ext cx="0" cy="0"/>
          <a:chOff x="0" y="0"/>
          <a:chExt cx="0" cy="0"/>
        </a:xfrm>
      </p:grpSpPr>
      <p:sp>
        <p:nvSpPr>
          <p:cNvPr id="563" name="Google Shape;563;p129"/>
          <p:cNvSpPr>
            <a:spLocks noGrp="1"/>
          </p:cNvSpPr>
          <p:nvPr>
            <p:ph type="pic" idx="2"/>
          </p:nvPr>
        </p:nvSpPr>
        <p:spPr>
          <a:xfrm>
            <a:off x="9247632" y="3483864"/>
            <a:ext cx="2944368" cy="3374136"/>
          </a:xfrm>
          <a:prstGeom prst="rect">
            <a:avLst/>
          </a:prstGeom>
          <a:solidFill>
            <a:srgbClr val="DCDCDC">
              <a:alpha val="49803"/>
            </a:srgbClr>
          </a:solidFill>
          <a:ln>
            <a:noFill/>
          </a:ln>
        </p:spPr>
        <p:txBody>
          <a:bodyPr/>
          <a:lstStyle/>
          <a:p>
            <a:endParaRPr lang="en-US"/>
          </a:p>
        </p:txBody>
      </p:sp>
      <p:sp>
        <p:nvSpPr>
          <p:cNvPr id="564" name="Google Shape;564;p129"/>
          <p:cNvSpPr>
            <a:spLocks noGrp="1"/>
          </p:cNvSpPr>
          <p:nvPr>
            <p:ph type="pic" idx="3"/>
          </p:nvPr>
        </p:nvSpPr>
        <p:spPr>
          <a:xfrm>
            <a:off x="9247632" y="0"/>
            <a:ext cx="2944368" cy="3374136"/>
          </a:xfrm>
          <a:prstGeom prst="rect">
            <a:avLst/>
          </a:prstGeom>
          <a:solidFill>
            <a:srgbClr val="DCDCDC">
              <a:alpha val="49803"/>
            </a:srgbClr>
          </a:solidFill>
          <a:ln>
            <a:noFill/>
          </a:ln>
        </p:spPr>
        <p:txBody>
          <a:bodyPr/>
          <a:lstStyle/>
          <a:p>
            <a:endParaRPr lang="en-US"/>
          </a:p>
        </p:txBody>
      </p:sp>
      <p:sp>
        <p:nvSpPr>
          <p:cNvPr id="565" name="Google Shape;565;p129"/>
          <p:cNvSpPr>
            <a:spLocks noGrp="1"/>
          </p:cNvSpPr>
          <p:nvPr>
            <p:ph type="pic" idx="4"/>
          </p:nvPr>
        </p:nvSpPr>
        <p:spPr>
          <a:xfrm>
            <a:off x="6163056" y="4654296"/>
            <a:ext cx="2944368" cy="2203704"/>
          </a:xfrm>
          <a:prstGeom prst="rect">
            <a:avLst/>
          </a:prstGeom>
          <a:solidFill>
            <a:srgbClr val="DCDCDC">
              <a:alpha val="49803"/>
            </a:srgbClr>
          </a:solidFill>
          <a:ln>
            <a:noFill/>
          </a:ln>
        </p:spPr>
        <p:txBody>
          <a:bodyPr/>
          <a:lstStyle/>
          <a:p>
            <a:endParaRPr lang="en-US"/>
          </a:p>
        </p:txBody>
      </p:sp>
      <p:sp>
        <p:nvSpPr>
          <p:cNvPr id="566" name="Google Shape;566;p129"/>
          <p:cNvSpPr>
            <a:spLocks noGrp="1"/>
          </p:cNvSpPr>
          <p:nvPr>
            <p:ph type="pic" idx="5"/>
          </p:nvPr>
        </p:nvSpPr>
        <p:spPr>
          <a:xfrm>
            <a:off x="6163056" y="0"/>
            <a:ext cx="2944368" cy="2203704"/>
          </a:xfrm>
          <a:prstGeom prst="rect">
            <a:avLst/>
          </a:prstGeom>
          <a:solidFill>
            <a:srgbClr val="DCDCDC">
              <a:alpha val="49803"/>
            </a:srgbClr>
          </a:solidFill>
          <a:ln>
            <a:noFill/>
          </a:ln>
        </p:spPr>
        <p:txBody>
          <a:bodyPr/>
          <a:lstStyle/>
          <a:p>
            <a:endParaRPr lang="en-US"/>
          </a:p>
        </p:txBody>
      </p:sp>
      <p:sp>
        <p:nvSpPr>
          <p:cNvPr id="567" name="Google Shape;567;p129"/>
          <p:cNvSpPr>
            <a:spLocks noGrp="1"/>
          </p:cNvSpPr>
          <p:nvPr>
            <p:ph type="pic" idx="6"/>
          </p:nvPr>
        </p:nvSpPr>
        <p:spPr>
          <a:xfrm>
            <a:off x="3081528" y="3483864"/>
            <a:ext cx="2944368" cy="3374136"/>
          </a:xfrm>
          <a:prstGeom prst="rect">
            <a:avLst/>
          </a:prstGeom>
          <a:solidFill>
            <a:srgbClr val="DCDCDC">
              <a:alpha val="49803"/>
            </a:srgbClr>
          </a:solidFill>
          <a:ln>
            <a:noFill/>
          </a:ln>
        </p:spPr>
        <p:txBody>
          <a:bodyPr/>
          <a:lstStyle/>
          <a:p>
            <a:endParaRPr lang="en-US"/>
          </a:p>
        </p:txBody>
      </p:sp>
      <p:sp>
        <p:nvSpPr>
          <p:cNvPr id="568" name="Google Shape;568;p129"/>
          <p:cNvSpPr>
            <a:spLocks noGrp="1"/>
          </p:cNvSpPr>
          <p:nvPr>
            <p:ph type="pic" idx="7"/>
          </p:nvPr>
        </p:nvSpPr>
        <p:spPr>
          <a:xfrm>
            <a:off x="3081528" y="0"/>
            <a:ext cx="2944368" cy="3374136"/>
          </a:xfrm>
          <a:prstGeom prst="rect">
            <a:avLst/>
          </a:prstGeom>
          <a:solidFill>
            <a:srgbClr val="DCDCDC">
              <a:alpha val="49803"/>
            </a:srgbClr>
          </a:solidFill>
          <a:ln>
            <a:noFill/>
          </a:ln>
        </p:spPr>
        <p:txBody>
          <a:bodyPr/>
          <a:lstStyle/>
          <a:p>
            <a:endParaRPr lang="en-US"/>
          </a:p>
        </p:txBody>
      </p:sp>
      <p:sp>
        <p:nvSpPr>
          <p:cNvPr id="569" name="Google Shape;569;p129"/>
          <p:cNvSpPr>
            <a:spLocks noGrp="1"/>
          </p:cNvSpPr>
          <p:nvPr>
            <p:ph type="pic" idx="8"/>
          </p:nvPr>
        </p:nvSpPr>
        <p:spPr>
          <a:xfrm>
            <a:off x="0" y="3483864"/>
            <a:ext cx="2944368" cy="3374136"/>
          </a:xfrm>
          <a:prstGeom prst="rect">
            <a:avLst/>
          </a:prstGeom>
          <a:solidFill>
            <a:srgbClr val="DCDCDC">
              <a:alpha val="49803"/>
            </a:srgbClr>
          </a:solidFill>
          <a:ln>
            <a:noFill/>
          </a:ln>
        </p:spPr>
        <p:txBody>
          <a:bodyPr/>
          <a:lstStyle/>
          <a:p>
            <a:endParaRPr lang="en-US"/>
          </a:p>
        </p:txBody>
      </p:sp>
      <p:sp>
        <p:nvSpPr>
          <p:cNvPr id="570" name="Google Shape;570;p129"/>
          <p:cNvSpPr>
            <a:spLocks noGrp="1"/>
          </p:cNvSpPr>
          <p:nvPr>
            <p:ph type="pic" idx="9"/>
          </p:nvPr>
        </p:nvSpPr>
        <p:spPr>
          <a:xfrm>
            <a:off x="0" y="0"/>
            <a:ext cx="2944368" cy="3374136"/>
          </a:xfrm>
          <a:prstGeom prst="rect">
            <a:avLst/>
          </a:prstGeom>
          <a:solidFill>
            <a:srgbClr val="DCDCDC">
              <a:alpha val="49803"/>
            </a:srgbClr>
          </a:solidFill>
          <a:ln>
            <a:noFill/>
          </a:ln>
        </p:spPr>
        <p:txBody>
          <a:bodyPr/>
          <a:lstStyle/>
          <a:p>
            <a:endParaRPr lang="en-US"/>
          </a:p>
        </p:txBody>
      </p:sp>
      <p:sp>
        <p:nvSpPr>
          <p:cNvPr id="571" name="Google Shape;571;p129"/>
          <p:cNvSpPr>
            <a:spLocks noGrp="1"/>
          </p:cNvSpPr>
          <p:nvPr>
            <p:ph type="pic" idx="13"/>
          </p:nvPr>
        </p:nvSpPr>
        <p:spPr>
          <a:xfrm>
            <a:off x="6163056" y="2327148"/>
            <a:ext cx="2944368" cy="2203704"/>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hoto: Mosaic 13">
  <p:cSld name="Photo: Mosaic 13">
    <p:spTree>
      <p:nvGrpSpPr>
        <p:cNvPr id="1" name="Shape 572"/>
        <p:cNvGrpSpPr/>
        <p:nvPr/>
      </p:nvGrpSpPr>
      <p:grpSpPr>
        <a:xfrm>
          <a:off x="0" y="0"/>
          <a:ext cx="0" cy="0"/>
          <a:chOff x="0" y="0"/>
          <a:chExt cx="0" cy="0"/>
        </a:xfrm>
      </p:grpSpPr>
      <p:sp>
        <p:nvSpPr>
          <p:cNvPr id="573" name="Google Shape;573;p130"/>
          <p:cNvSpPr>
            <a:spLocks noGrp="1"/>
          </p:cNvSpPr>
          <p:nvPr>
            <p:ph type="pic" idx="2"/>
          </p:nvPr>
        </p:nvSpPr>
        <p:spPr>
          <a:xfrm>
            <a:off x="8214360" y="0"/>
            <a:ext cx="3977640" cy="6858000"/>
          </a:xfrm>
          <a:prstGeom prst="rect">
            <a:avLst/>
          </a:prstGeom>
          <a:solidFill>
            <a:srgbClr val="DCDCDC">
              <a:alpha val="49803"/>
            </a:srgbClr>
          </a:solidFill>
          <a:ln>
            <a:noFill/>
          </a:ln>
        </p:spPr>
        <p:txBody>
          <a:bodyPr/>
          <a:lstStyle/>
          <a:p>
            <a:endParaRPr lang="en-US"/>
          </a:p>
        </p:txBody>
      </p:sp>
      <p:sp>
        <p:nvSpPr>
          <p:cNvPr id="574" name="Google Shape;574;p130"/>
          <p:cNvSpPr>
            <a:spLocks noGrp="1"/>
          </p:cNvSpPr>
          <p:nvPr>
            <p:ph type="pic" idx="3"/>
          </p:nvPr>
        </p:nvSpPr>
        <p:spPr>
          <a:xfrm>
            <a:off x="0" y="0"/>
            <a:ext cx="3977640" cy="3374136"/>
          </a:xfrm>
          <a:prstGeom prst="rect">
            <a:avLst/>
          </a:prstGeom>
          <a:solidFill>
            <a:srgbClr val="DCDCDC">
              <a:alpha val="49803"/>
            </a:srgbClr>
          </a:solidFill>
          <a:ln>
            <a:noFill/>
          </a:ln>
        </p:spPr>
        <p:txBody>
          <a:bodyPr/>
          <a:lstStyle/>
          <a:p>
            <a:endParaRPr lang="en-US"/>
          </a:p>
        </p:txBody>
      </p:sp>
      <p:sp>
        <p:nvSpPr>
          <p:cNvPr id="575" name="Google Shape;575;p130"/>
          <p:cNvSpPr>
            <a:spLocks noGrp="1"/>
          </p:cNvSpPr>
          <p:nvPr>
            <p:ph type="pic" idx="4"/>
          </p:nvPr>
        </p:nvSpPr>
        <p:spPr>
          <a:xfrm>
            <a:off x="4107180" y="0"/>
            <a:ext cx="3977640" cy="2203704"/>
          </a:xfrm>
          <a:prstGeom prst="rect">
            <a:avLst/>
          </a:prstGeom>
          <a:solidFill>
            <a:srgbClr val="DCDCDC">
              <a:alpha val="49803"/>
            </a:srgbClr>
          </a:solidFill>
          <a:ln>
            <a:noFill/>
          </a:ln>
        </p:spPr>
        <p:txBody>
          <a:bodyPr/>
          <a:lstStyle/>
          <a:p>
            <a:endParaRPr lang="en-US"/>
          </a:p>
        </p:txBody>
      </p:sp>
      <p:sp>
        <p:nvSpPr>
          <p:cNvPr id="576" name="Google Shape;576;p130"/>
          <p:cNvSpPr>
            <a:spLocks noGrp="1"/>
          </p:cNvSpPr>
          <p:nvPr>
            <p:ph type="pic" idx="5"/>
          </p:nvPr>
        </p:nvSpPr>
        <p:spPr>
          <a:xfrm>
            <a:off x="0" y="3483864"/>
            <a:ext cx="3977640" cy="3374136"/>
          </a:xfrm>
          <a:prstGeom prst="rect">
            <a:avLst/>
          </a:prstGeom>
          <a:solidFill>
            <a:srgbClr val="DCDCDC">
              <a:alpha val="49803"/>
            </a:srgbClr>
          </a:solidFill>
          <a:ln>
            <a:noFill/>
          </a:ln>
        </p:spPr>
        <p:txBody>
          <a:bodyPr/>
          <a:lstStyle/>
          <a:p>
            <a:endParaRPr lang="en-US"/>
          </a:p>
        </p:txBody>
      </p:sp>
      <p:sp>
        <p:nvSpPr>
          <p:cNvPr id="577" name="Google Shape;577;p130"/>
          <p:cNvSpPr>
            <a:spLocks noGrp="1"/>
          </p:cNvSpPr>
          <p:nvPr>
            <p:ph type="pic" idx="6"/>
          </p:nvPr>
        </p:nvSpPr>
        <p:spPr>
          <a:xfrm>
            <a:off x="4107180" y="2327148"/>
            <a:ext cx="3977640" cy="2203704"/>
          </a:xfrm>
          <a:prstGeom prst="rect">
            <a:avLst/>
          </a:prstGeom>
          <a:solidFill>
            <a:srgbClr val="DCDCDC">
              <a:alpha val="49803"/>
            </a:srgbClr>
          </a:solidFill>
          <a:ln>
            <a:noFill/>
          </a:ln>
        </p:spPr>
        <p:txBody>
          <a:bodyPr/>
          <a:lstStyle/>
          <a:p>
            <a:endParaRPr lang="en-US"/>
          </a:p>
        </p:txBody>
      </p:sp>
      <p:sp>
        <p:nvSpPr>
          <p:cNvPr id="578" name="Google Shape;578;p130"/>
          <p:cNvSpPr>
            <a:spLocks noGrp="1"/>
          </p:cNvSpPr>
          <p:nvPr>
            <p:ph type="pic" idx="7"/>
          </p:nvPr>
        </p:nvSpPr>
        <p:spPr>
          <a:xfrm>
            <a:off x="4107180" y="4654296"/>
            <a:ext cx="3977640" cy="2203704"/>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osaic 14">
  <p:cSld name="Mosaic 14">
    <p:spTree>
      <p:nvGrpSpPr>
        <p:cNvPr id="1" name="Shape 579"/>
        <p:cNvGrpSpPr/>
        <p:nvPr/>
      </p:nvGrpSpPr>
      <p:grpSpPr>
        <a:xfrm>
          <a:off x="0" y="0"/>
          <a:ext cx="0" cy="0"/>
          <a:chOff x="0" y="0"/>
          <a:chExt cx="0" cy="0"/>
        </a:xfrm>
      </p:grpSpPr>
      <p:sp>
        <p:nvSpPr>
          <p:cNvPr id="580" name="Google Shape;580;p131"/>
          <p:cNvSpPr>
            <a:spLocks noGrp="1"/>
          </p:cNvSpPr>
          <p:nvPr>
            <p:ph type="pic" idx="2"/>
          </p:nvPr>
        </p:nvSpPr>
        <p:spPr>
          <a:xfrm>
            <a:off x="8745056" y="3978574"/>
            <a:ext cx="3446944" cy="2879426"/>
          </a:xfrm>
          <a:prstGeom prst="rect">
            <a:avLst/>
          </a:prstGeom>
          <a:solidFill>
            <a:srgbClr val="DCDCDC">
              <a:alpha val="49803"/>
            </a:srgbClr>
          </a:solidFill>
          <a:ln>
            <a:noFill/>
          </a:ln>
        </p:spPr>
        <p:txBody>
          <a:bodyPr/>
          <a:lstStyle/>
          <a:p>
            <a:endParaRPr lang="en-US"/>
          </a:p>
        </p:txBody>
      </p:sp>
      <p:sp>
        <p:nvSpPr>
          <p:cNvPr id="581" name="Google Shape;581;p131"/>
          <p:cNvSpPr>
            <a:spLocks noGrp="1"/>
          </p:cNvSpPr>
          <p:nvPr>
            <p:ph type="pic" idx="3"/>
          </p:nvPr>
        </p:nvSpPr>
        <p:spPr>
          <a:xfrm>
            <a:off x="1" y="0"/>
            <a:ext cx="12192000" cy="3857988"/>
          </a:xfrm>
          <a:prstGeom prst="rect">
            <a:avLst/>
          </a:prstGeom>
          <a:solidFill>
            <a:srgbClr val="DCDCDC">
              <a:alpha val="49803"/>
            </a:srgbClr>
          </a:solidFill>
          <a:ln>
            <a:noFill/>
          </a:ln>
        </p:spPr>
        <p:txBody>
          <a:bodyPr/>
          <a:lstStyle/>
          <a:p>
            <a:endParaRPr lang="en-US"/>
          </a:p>
        </p:txBody>
      </p:sp>
      <p:sp>
        <p:nvSpPr>
          <p:cNvPr id="582" name="Google Shape;582;p131"/>
          <p:cNvSpPr>
            <a:spLocks noGrp="1"/>
          </p:cNvSpPr>
          <p:nvPr>
            <p:ph type="pic" idx="4"/>
          </p:nvPr>
        </p:nvSpPr>
        <p:spPr>
          <a:xfrm>
            <a:off x="1" y="3978574"/>
            <a:ext cx="3394780" cy="2879426"/>
          </a:xfrm>
          <a:prstGeom prst="rect">
            <a:avLst/>
          </a:prstGeom>
          <a:solidFill>
            <a:srgbClr val="DCDCDC">
              <a:alpha val="49803"/>
            </a:srgbClr>
          </a:solidFill>
          <a:ln>
            <a:noFill/>
          </a:ln>
        </p:spPr>
        <p:txBody>
          <a:bodyPr/>
          <a:lstStyle/>
          <a:p>
            <a:endParaRPr lang="en-US"/>
          </a:p>
        </p:txBody>
      </p:sp>
      <p:sp>
        <p:nvSpPr>
          <p:cNvPr id="583" name="Google Shape;583;p131"/>
          <p:cNvSpPr>
            <a:spLocks noGrp="1"/>
          </p:cNvSpPr>
          <p:nvPr>
            <p:ph type="pic" idx="5"/>
          </p:nvPr>
        </p:nvSpPr>
        <p:spPr>
          <a:xfrm>
            <a:off x="3516700" y="3978574"/>
            <a:ext cx="5106436" cy="2879426"/>
          </a:xfrm>
          <a:prstGeom prst="rect">
            <a:avLst/>
          </a:prstGeom>
          <a:solidFill>
            <a:srgbClr val="DCDCDC">
              <a:alpha val="49803"/>
            </a:srgbClr>
          </a:solidFill>
          <a:ln>
            <a:noFill/>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4_do not use">
  <p:cSld name="4_do not use">
    <p:bg>
      <p:bgPr>
        <a:solidFill>
          <a:schemeClr val="dk2"/>
        </a:solidFill>
        <a:effectLst/>
      </p:bgPr>
    </p:bg>
    <p:spTree>
      <p:nvGrpSpPr>
        <p:cNvPr id="1" name="Shape 584"/>
        <p:cNvGrpSpPr/>
        <p:nvPr/>
      </p:nvGrpSpPr>
      <p:grpSpPr>
        <a:xfrm>
          <a:off x="0" y="0"/>
          <a:ext cx="0" cy="0"/>
          <a:chOff x="0" y="0"/>
          <a:chExt cx="0" cy="0"/>
        </a:xfrm>
      </p:grpSpPr>
      <p:sp>
        <p:nvSpPr>
          <p:cNvPr id="585" name="Google Shape;585;p132"/>
          <p:cNvSpPr txBox="1"/>
          <p:nvPr/>
        </p:nvSpPr>
        <p:spPr>
          <a:xfrm>
            <a:off x="228600" y="1459230"/>
            <a:ext cx="11734800" cy="39395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500"/>
              <a:buFont typeface="Arial"/>
              <a:buNone/>
            </a:pPr>
            <a:r>
              <a:rPr lang="en-US" sz="12500" b="0" i="0" u="none" strike="noStrike" cap="none">
                <a:solidFill>
                  <a:schemeClr val="lt1"/>
                </a:solidFill>
                <a:latin typeface="Arial"/>
                <a:ea typeface="Arial"/>
                <a:cs typeface="Arial"/>
                <a:sym typeface="Arial"/>
              </a:rPr>
              <a:t>Photo Grids</a:t>
            </a:r>
            <a:br>
              <a:rPr lang="en-US" sz="12500" b="0" i="0" u="none" strike="noStrike" cap="none">
                <a:solidFill>
                  <a:schemeClr val="lt1"/>
                </a:solidFill>
                <a:latin typeface="Arial"/>
                <a:ea typeface="Arial"/>
                <a:cs typeface="Arial"/>
                <a:sym typeface="Arial"/>
              </a:rPr>
            </a:br>
            <a:r>
              <a:rPr lang="en-US" sz="12500" b="0" i="0" u="none" strike="noStrike" cap="none">
                <a:solidFill>
                  <a:schemeClr val="lt1"/>
                </a:solidFill>
                <a:latin typeface="Arial"/>
                <a:ea typeface="Arial"/>
                <a:cs typeface="Arial"/>
                <a:sym typeface="Arial"/>
              </a:rPr>
              <a:t>+ Bar</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hoto: 6-up + Bar">
  <p:cSld name="Photo: 6-up + Bar">
    <p:bg>
      <p:bgPr>
        <a:solidFill>
          <a:schemeClr val="lt1"/>
        </a:solidFill>
        <a:effectLst/>
      </p:bgPr>
    </p:bg>
    <p:spTree>
      <p:nvGrpSpPr>
        <p:cNvPr id="1" name="Shape 586"/>
        <p:cNvGrpSpPr/>
        <p:nvPr/>
      </p:nvGrpSpPr>
      <p:grpSpPr>
        <a:xfrm>
          <a:off x="0" y="0"/>
          <a:ext cx="0" cy="0"/>
          <a:chOff x="0" y="0"/>
          <a:chExt cx="0" cy="0"/>
        </a:xfrm>
      </p:grpSpPr>
      <p:sp>
        <p:nvSpPr>
          <p:cNvPr id="587" name="Google Shape;587;p133"/>
          <p:cNvSpPr>
            <a:spLocks noGrp="1"/>
          </p:cNvSpPr>
          <p:nvPr>
            <p:ph type="pic" idx="2"/>
          </p:nvPr>
        </p:nvSpPr>
        <p:spPr>
          <a:xfrm>
            <a:off x="4107180" y="0"/>
            <a:ext cx="3977640" cy="2993250"/>
          </a:xfrm>
          <a:prstGeom prst="rect">
            <a:avLst/>
          </a:prstGeom>
          <a:solidFill>
            <a:srgbClr val="DCDCDC">
              <a:alpha val="49803"/>
            </a:srgbClr>
          </a:solidFill>
          <a:ln>
            <a:noFill/>
          </a:ln>
        </p:spPr>
        <p:txBody>
          <a:bodyPr/>
          <a:lstStyle/>
          <a:p>
            <a:endParaRPr lang="en-US"/>
          </a:p>
        </p:txBody>
      </p:sp>
      <p:sp>
        <p:nvSpPr>
          <p:cNvPr id="588" name="Google Shape;588;p133"/>
          <p:cNvSpPr>
            <a:spLocks noGrp="1"/>
          </p:cNvSpPr>
          <p:nvPr>
            <p:ph type="pic" idx="3"/>
          </p:nvPr>
        </p:nvSpPr>
        <p:spPr>
          <a:xfrm>
            <a:off x="0" y="0"/>
            <a:ext cx="3977640" cy="2993250"/>
          </a:xfrm>
          <a:prstGeom prst="rect">
            <a:avLst/>
          </a:prstGeom>
          <a:solidFill>
            <a:srgbClr val="DCDCDC">
              <a:alpha val="49803"/>
            </a:srgbClr>
          </a:solidFill>
          <a:ln>
            <a:noFill/>
          </a:ln>
        </p:spPr>
        <p:txBody>
          <a:bodyPr/>
          <a:lstStyle/>
          <a:p>
            <a:endParaRPr lang="en-US"/>
          </a:p>
        </p:txBody>
      </p:sp>
      <p:sp>
        <p:nvSpPr>
          <p:cNvPr id="589" name="Google Shape;589;p133"/>
          <p:cNvSpPr>
            <a:spLocks noGrp="1"/>
          </p:cNvSpPr>
          <p:nvPr>
            <p:ph type="pic" idx="4"/>
          </p:nvPr>
        </p:nvSpPr>
        <p:spPr>
          <a:xfrm>
            <a:off x="8214360" y="0"/>
            <a:ext cx="3977640" cy="2993250"/>
          </a:xfrm>
          <a:prstGeom prst="rect">
            <a:avLst/>
          </a:prstGeom>
          <a:solidFill>
            <a:srgbClr val="DCDCDC">
              <a:alpha val="49803"/>
            </a:srgbClr>
          </a:solidFill>
          <a:ln>
            <a:noFill/>
          </a:ln>
        </p:spPr>
        <p:txBody>
          <a:bodyPr/>
          <a:lstStyle/>
          <a:p>
            <a:endParaRPr lang="en-US"/>
          </a:p>
        </p:txBody>
      </p:sp>
      <p:sp>
        <p:nvSpPr>
          <p:cNvPr id="590" name="Google Shape;590;p133"/>
          <p:cNvSpPr>
            <a:spLocks noGrp="1"/>
          </p:cNvSpPr>
          <p:nvPr>
            <p:ph type="pic" idx="5"/>
          </p:nvPr>
        </p:nvSpPr>
        <p:spPr>
          <a:xfrm>
            <a:off x="4107180" y="3118439"/>
            <a:ext cx="3977640" cy="2993250"/>
          </a:xfrm>
          <a:prstGeom prst="rect">
            <a:avLst/>
          </a:prstGeom>
          <a:solidFill>
            <a:srgbClr val="DCDCDC">
              <a:alpha val="49803"/>
            </a:srgbClr>
          </a:solidFill>
          <a:ln>
            <a:noFill/>
          </a:ln>
        </p:spPr>
        <p:txBody>
          <a:bodyPr/>
          <a:lstStyle/>
          <a:p>
            <a:endParaRPr lang="en-US"/>
          </a:p>
        </p:txBody>
      </p:sp>
      <p:sp>
        <p:nvSpPr>
          <p:cNvPr id="591" name="Google Shape;591;p133"/>
          <p:cNvSpPr>
            <a:spLocks noGrp="1"/>
          </p:cNvSpPr>
          <p:nvPr>
            <p:ph type="pic" idx="6"/>
          </p:nvPr>
        </p:nvSpPr>
        <p:spPr>
          <a:xfrm>
            <a:off x="0" y="3118439"/>
            <a:ext cx="3977640" cy="2993250"/>
          </a:xfrm>
          <a:prstGeom prst="rect">
            <a:avLst/>
          </a:prstGeom>
          <a:solidFill>
            <a:srgbClr val="DCDCDC">
              <a:alpha val="49803"/>
            </a:srgbClr>
          </a:solidFill>
          <a:ln>
            <a:noFill/>
          </a:ln>
        </p:spPr>
        <p:txBody>
          <a:bodyPr/>
          <a:lstStyle/>
          <a:p>
            <a:endParaRPr lang="en-US"/>
          </a:p>
        </p:txBody>
      </p:sp>
      <p:sp>
        <p:nvSpPr>
          <p:cNvPr id="592" name="Google Shape;592;p133"/>
          <p:cNvSpPr>
            <a:spLocks noGrp="1"/>
          </p:cNvSpPr>
          <p:nvPr>
            <p:ph type="pic" idx="7"/>
          </p:nvPr>
        </p:nvSpPr>
        <p:spPr>
          <a:xfrm>
            <a:off x="8214360" y="3118439"/>
            <a:ext cx="3977640" cy="2993250"/>
          </a:xfrm>
          <a:prstGeom prst="rect">
            <a:avLst/>
          </a:prstGeom>
          <a:solidFill>
            <a:srgbClr val="DCDCDC">
              <a:alpha val="49803"/>
            </a:srgbClr>
          </a:solidFill>
          <a:ln>
            <a:noFill/>
          </a:ln>
        </p:spPr>
        <p:txBody>
          <a:bodyPr/>
          <a:lstStyle/>
          <a:p>
            <a:endParaRPr lang="en-US"/>
          </a:p>
        </p:txBody>
      </p:sp>
      <p:sp>
        <p:nvSpPr>
          <p:cNvPr id="593" name="Google Shape;593;p133"/>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94" name="Google Shape;594;p133"/>
          <p:cNvGrpSpPr/>
          <p:nvPr/>
        </p:nvGrpSpPr>
        <p:grpSpPr>
          <a:xfrm>
            <a:off x="10557955" y="6320597"/>
            <a:ext cx="1404165" cy="315023"/>
            <a:chOff x="0" y="1299"/>
            <a:chExt cx="7680" cy="1723"/>
          </a:xfrm>
        </p:grpSpPr>
        <p:sp>
          <p:nvSpPr>
            <p:cNvPr id="595" name="Google Shape;595;p133"/>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6" name="Google Shape;596;p133"/>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597" name="Google Shape;597;p133"/>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8" name="Google Shape;598;p133"/>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99" name="Google Shape;599;p133"/>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Cover_L">
  <p:cSld name="Custom Cover_L">
    <p:spTree>
      <p:nvGrpSpPr>
        <p:cNvPr id="1" name="Shape 83"/>
        <p:cNvGrpSpPr/>
        <p:nvPr/>
      </p:nvGrpSpPr>
      <p:grpSpPr>
        <a:xfrm>
          <a:off x="0" y="0"/>
          <a:ext cx="0" cy="0"/>
          <a:chOff x="0" y="0"/>
          <a:chExt cx="0" cy="0"/>
        </a:xfrm>
      </p:grpSpPr>
      <p:sp>
        <p:nvSpPr>
          <p:cNvPr id="84" name="Google Shape;84;p74"/>
          <p:cNvSpPr>
            <a:spLocks noGrp="1"/>
          </p:cNvSpPr>
          <p:nvPr>
            <p:ph type="pic" idx="2"/>
          </p:nvPr>
        </p:nvSpPr>
        <p:spPr>
          <a:xfrm>
            <a:off x="0" y="0"/>
            <a:ext cx="12192000" cy="6858000"/>
          </a:xfrm>
          <a:prstGeom prst="rect">
            <a:avLst/>
          </a:prstGeom>
          <a:solidFill>
            <a:srgbClr val="BFBFBF"/>
          </a:solidFill>
          <a:ln>
            <a:noFill/>
          </a:ln>
        </p:spPr>
        <p:txBody>
          <a:bodyPr/>
          <a:lstStyle/>
          <a:p>
            <a:endParaRPr lang="en-US"/>
          </a:p>
        </p:txBody>
      </p:sp>
      <p:sp>
        <p:nvSpPr>
          <p:cNvPr id="85" name="Google Shape;85;p74"/>
          <p:cNvSpPr txBox="1">
            <a:spLocks noGrp="1"/>
          </p:cNvSpPr>
          <p:nvPr>
            <p:ph type="title"/>
          </p:nvPr>
        </p:nvSpPr>
        <p:spPr>
          <a:xfrm>
            <a:off x="998991" y="365125"/>
            <a:ext cx="4602480" cy="3281045"/>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hoto: 8-up + Bar">
  <p:cSld name="Photo: 8-up + Bar">
    <p:bg>
      <p:bgPr>
        <a:solidFill>
          <a:schemeClr val="lt1"/>
        </a:solidFill>
        <a:effectLst/>
      </p:bgPr>
    </p:bg>
    <p:spTree>
      <p:nvGrpSpPr>
        <p:cNvPr id="1" name="Shape 600"/>
        <p:cNvGrpSpPr/>
        <p:nvPr/>
      </p:nvGrpSpPr>
      <p:grpSpPr>
        <a:xfrm>
          <a:off x="0" y="0"/>
          <a:ext cx="0" cy="0"/>
          <a:chOff x="0" y="0"/>
          <a:chExt cx="0" cy="0"/>
        </a:xfrm>
      </p:grpSpPr>
      <p:sp>
        <p:nvSpPr>
          <p:cNvPr id="601" name="Google Shape;601;p134"/>
          <p:cNvSpPr>
            <a:spLocks noGrp="1"/>
          </p:cNvSpPr>
          <p:nvPr>
            <p:ph type="pic" idx="2"/>
          </p:nvPr>
        </p:nvSpPr>
        <p:spPr>
          <a:xfrm>
            <a:off x="9247632" y="3118439"/>
            <a:ext cx="2944368" cy="2993250"/>
          </a:xfrm>
          <a:prstGeom prst="rect">
            <a:avLst/>
          </a:prstGeom>
          <a:solidFill>
            <a:srgbClr val="DCDCDC">
              <a:alpha val="49803"/>
            </a:srgbClr>
          </a:solidFill>
          <a:ln>
            <a:noFill/>
          </a:ln>
        </p:spPr>
        <p:txBody>
          <a:bodyPr/>
          <a:lstStyle/>
          <a:p>
            <a:endParaRPr lang="en-US"/>
          </a:p>
        </p:txBody>
      </p:sp>
      <p:sp>
        <p:nvSpPr>
          <p:cNvPr id="602" name="Google Shape;602;p134"/>
          <p:cNvSpPr>
            <a:spLocks noGrp="1"/>
          </p:cNvSpPr>
          <p:nvPr>
            <p:ph type="pic" idx="3"/>
          </p:nvPr>
        </p:nvSpPr>
        <p:spPr>
          <a:xfrm>
            <a:off x="9247632" y="0"/>
            <a:ext cx="2944368" cy="2993250"/>
          </a:xfrm>
          <a:prstGeom prst="rect">
            <a:avLst/>
          </a:prstGeom>
          <a:solidFill>
            <a:srgbClr val="DCDCDC">
              <a:alpha val="49803"/>
            </a:srgbClr>
          </a:solidFill>
          <a:ln>
            <a:noFill/>
          </a:ln>
        </p:spPr>
        <p:txBody>
          <a:bodyPr/>
          <a:lstStyle/>
          <a:p>
            <a:endParaRPr lang="en-US"/>
          </a:p>
        </p:txBody>
      </p:sp>
      <p:sp>
        <p:nvSpPr>
          <p:cNvPr id="603" name="Google Shape;603;p134"/>
          <p:cNvSpPr>
            <a:spLocks noGrp="1"/>
          </p:cNvSpPr>
          <p:nvPr>
            <p:ph type="pic" idx="4"/>
          </p:nvPr>
        </p:nvSpPr>
        <p:spPr>
          <a:xfrm>
            <a:off x="6163056" y="3118439"/>
            <a:ext cx="2944368" cy="2993250"/>
          </a:xfrm>
          <a:prstGeom prst="rect">
            <a:avLst/>
          </a:prstGeom>
          <a:solidFill>
            <a:srgbClr val="DCDCDC">
              <a:alpha val="49803"/>
            </a:srgbClr>
          </a:solidFill>
          <a:ln>
            <a:noFill/>
          </a:ln>
        </p:spPr>
        <p:txBody>
          <a:bodyPr/>
          <a:lstStyle/>
          <a:p>
            <a:endParaRPr lang="en-US"/>
          </a:p>
        </p:txBody>
      </p:sp>
      <p:sp>
        <p:nvSpPr>
          <p:cNvPr id="604" name="Google Shape;604;p134"/>
          <p:cNvSpPr>
            <a:spLocks noGrp="1"/>
          </p:cNvSpPr>
          <p:nvPr>
            <p:ph type="pic" idx="5"/>
          </p:nvPr>
        </p:nvSpPr>
        <p:spPr>
          <a:xfrm>
            <a:off x="6163056" y="0"/>
            <a:ext cx="2944368" cy="2993250"/>
          </a:xfrm>
          <a:prstGeom prst="rect">
            <a:avLst/>
          </a:prstGeom>
          <a:solidFill>
            <a:srgbClr val="DCDCDC">
              <a:alpha val="49803"/>
            </a:srgbClr>
          </a:solidFill>
          <a:ln>
            <a:noFill/>
          </a:ln>
        </p:spPr>
        <p:txBody>
          <a:bodyPr/>
          <a:lstStyle/>
          <a:p>
            <a:endParaRPr lang="en-US"/>
          </a:p>
        </p:txBody>
      </p:sp>
      <p:sp>
        <p:nvSpPr>
          <p:cNvPr id="605" name="Google Shape;605;p134"/>
          <p:cNvSpPr>
            <a:spLocks noGrp="1"/>
          </p:cNvSpPr>
          <p:nvPr>
            <p:ph type="pic" idx="6"/>
          </p:nvPr>
        </p:nvSpPr>
        <p:spPr>
          <a:xfrm>
            <a:off x="3081528" y="3118439"/>
            <a:ext cx="2944368" cy="2993250"/>
          </a:xfrm>
          <a:prstGeom prst="rect">
            <a:avLst/>
          </a:prstGeom>
          <a:solidFill>
            <a:srgbClr val="DCDCDC">
              <a:alpha val="49803"/>
            </a:srgbClr>
          </a:solidFill>
          <a:ln>
            <a:noFill/>
          </a:ln>
        </p:spPr>
        <p:txBody>
          <a:bodyPr/>
          <a:lstStyle/>
          <a:p>
            <a:endParaRPr lang="en-US"/>
          </a:p>
        </p:txBody>
      </p:sp>
      <p:sp>
        <p:nvSpPr>
          <p:cNvPr id="606" name="Google Shape;606;p134"/>
          <p:cNvSpPr>
            <a:spLocks noGrp="1"/>
          </p:cNvSpPr>
          <p:nvPr>
            <p:ph type="pic" idx="7"/>
          </p:nvPr>
        </p:nvSpPr>
        <p:spPr>
          <a:xfrm>
            <a:off x="3081528" y="0"/>
            <a:ext cx="2944368" cy="2993250"/>
          </a:xfrm>
          <a:prstGeom prst="rect">
            <a:avLst/>
          </a:prstGeom>
          <a:solidFill>
            <a:srgbClr val="DCDCDC">
              <a:alpha val="49803"/>
            </a:srgbClr>
          </a:solidFill>
          <a:ln>
            <a:noFill/>
          </a:ln>
        </p:spPr>
        <p:txBody>
          <a:bodyPr/>
          <a:lstStyle/>
          <a:p>
            <a:endParaRPr lang="en-US"/>
          </a:p>
        </p:txBody>
      </p:sp>
      <p:sp>
        <p:nvSpPr>
          <p:cNvPr id="607" name="Google Shape;607;p134"/>
          <p:cNvSpPr>
            <a:spLocks noGrp="1"/>
          </p:cNvSpPr>
          <p:nvPr>
            <p:ph type="pic" idx="8"/>
          </p:nvPr>
        </p:nvSpPr>
        <p:spPr>
          <a:xfrm>
            <a:off x="0" y="3118439"/>
            <a:ext cx="2944368" cy="2993250"/>
          </a:xfrm>
          <a:prstGeom prst="rect">
            <a:avLst/>
          </a:prstGeom>
          <a:solidFill>
            <a:srgbClr val="DCDCDC">
              <a:alpha val="49803"/>
            </a:srgbClr>
          </a:solidFill>
          <a:ln>
            <a:noFill/>
          </a:ln>
        </p:spPr>
        <p:txBody>
          <a:bodyPr/>
          <a:lstStyle/>
          <a:p>
            <a:endParaRPr lang="en-US"/>
          </a:p>
        </p:txBody>
      </p:sp>
      <p:sp>
        <p:nvSpPr>
          <p:cNvPr id="608" name="Google Shape;608;p134"/>
          <p:cNvSpPr>
            <a:spLocks noGrp="1"/>
          </p:cNvSpPr>
          <p:nvPr>
            <p:ph type="pic" idx="9"/>
          </p:nvPr>
        </p:nvSpPr>
        <p:spPr>
          <a:xfrm>
            <a:off x="0" y="0"/>
            <a:ext cx="2944368" cy="2993250"/>
          </a:xfrm>
          <a:prstGeom prst="rect">
            <a:avLst/>
          </a:prstGeom>
          <a:solidFill>
            <a:srgbClr val="DCDCDC">
              <a:alpha val="49803"/>
            </a:srgbClr>
          </a:solidFill>
          <a:ln>
            <a:noFill/>
          </a:ln>
        </p:spPr>
        <p:txBody>
          <a:bodyPr/>
          <a:lstStyle/>
          <a:p>
            <a:endParaRPr lang="en-US"/>
          </a:p>
        </p:txBody>
      </p:sp>
      <p:sp>
        <p:nvSpPr>
          <p:cNvPr id="609" name="Google Shape;609;p134"/>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610" name="Google Shape;610;p134"/>
          <p:cNvGrpSpPr/>
          <p:nvPr/>
        </p:nvGrpSpPr>
        <p:grpSpPr>
          <a:xfrm>
            <a:off x="10557955" y="6320597"/>
            <a:ext cx="1404165" cy="315023"/>
            <a:chOff x="0" y="1299"/>
            <a:chExt cx="7680" cy="1723"/>
          </a:xfrm>
        </p:grpSpPr>
        <p:sp>
          <p:nvSpPr>
            <p:cNvPr id="611" name="Google Shape;611;p134"/>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2" name="Google Shape;612;p134"/>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613" name="Google Shape;613;p134"/>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4" name="Google Shape;614;p134"/>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15" name="Google Shape;615;p134"/>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hoto: 16-up + Bar">
  <p:cSld name="Photo: 16-up + Bar">
    <p:bg>
      <p:bgPr>
        <a:solidFill>
          <a:srgbClr val="FFFFFF"/>
        </a:solidFill>
        <a:effectLst/>
      </p:bgPr>
    </p:bg>
    <p:spTree>
      <p:nvGrpSpPr>
        <p:cNvPr id="1" name="Shape 616"/>
        <p:cNvGrpSpPr/>
        <p:nvPr/>
      </p:nvGrpSpPr>
      <p:grpSpPr>
        <a:xfrm>
          <a:off x="0" y="0"/>
          <a:ext cx="0" cy="0"/>
          <a:chOff x="0" y="0"/>
          <a:chExt cx="0" cy="0"/>
        </a:xfrm>
      </p:grpSpPr>
      <p:sp>
        <p:nvSpPr>
          <p:cNvPr id="617" name="Google Shape;617;p135"/>
          <p:cNvSpPr>
            <a:spLocks noGrp="1"/>
          </p:cNvSpPr>
          <p:nvPr>
            <p:ph type="pic" idx="2"/>
          </p:nvPr>
        </p:nvSpPr>
        <p:spPr>
          <a:xfrm>
            <a:off x="9247632" y="4672375"/>
            <a:ext cx="2944368" cy="1434031"/>
          </a:xfrm>
          <a:prstGeom prst="rect">
            <a:avLst/>
          </a:prstGeom>
          <a:solidFill>
            <a:srgbClr val="DCDCDC">
              <a:alpha val="49803"/>
            </a:srgbClr>
          </a:solidFill>
          <a:ln>
            <a:noFill/>
          </a:ln>
        </p:spPr>
        <p:txBody>
          <a:bodyPr/>
          <a:lstStyle/>
          <a:p>
            <a:endParaRPr lang="en-US"/>
          </a:p>
        </p:txBody>
      </p:sp>
      <p:sp>
        <p:nvSpPr>
          <p:cNvPr id="618" name="Google Shape;618;p135"/>
          <p:cNvSpPr>
            <a:spLocks noGrp="1"/>
          </p:cNvSpPr>
          <p:nvPr>
            <p:ph type="pic" idx="3"/>
          </p:nvPr>
        </p:nvSpPr>
        <p:spPr>
          <a:xfrm>
            <a:off x="6165087" y="4672375"/>
            <a:ext cx="2944368" cy="1434031"/>
          </a:xfrm>
          <a:prstGeom prst="rect">
            <a:avLst/>
          </a:prstGeom>
          <a:solidFill>
            <a:srgbClr val="DCDCDC">
              <a:alpha val="49803"/>
            </a:srgbClr>
          </a:solidFill>
          <a:ln>
            <a:noFill/>
          </a:ln>
        </p:spPr>
        <p:txBody>
          <a:bodyPr/>
          <a:lstStyle/>
          <a:p>
            <a:endParaRPr lang="en-US"/>
          </a:p>
        </p:txBody>
      </p:sp>
      <p:sp>
        <p:nvSpPr>
          <p:cNvPr id="619" name="Google Shape;619;p135"/>
          <p:cNvSpPr>
            <a:spLocks noGrp="1"/>
          </p:cNvSpPr>
          <p:nvPr>
            <p:ph type="pic" idx="4"/>
          </p:nvPr>
        </p:nvSpPr>
        <p:spPr>
          <a:xfrm>
            <a:off x="3082543" y="4672375"/>
            <a:ext cx="2944368" cy="1434031"/>
          </a:xfrm>
          <a:prstGeom prst="rect">
            <a:avLst/>
          </a:prstGeom>
          <a:solidFill>
            <a:srgbClr val="DCDCDC">
              <a:alpha val="49803"/>
            </a:srgbClr>
          </a:solidFill>
          <a:ln>
            <a:noFill/>
          </a:ln>
        </p:spPr>
        <p:txBody>
          <a:bodyPr/>
          <a:lstStyle/>
          <a:p>
            <a:endParaRPr lang="en-US"/>
          </a:p>
        </p:txBody>
      </p:sp>
      <p:sp>
        <p:nvSpPr>
          <p:cNvPr id="620" name="Google Shape;620;p135"/>
          <p:cNvSpPr>
            <a:spLocks noGrp="1"/>
          </p:cNvSpPr>
          <p:nvPr>
            <p:ph type="pic" idx="5"/>
          </p:nvPr>
        </p:nvSpPr>
        <p:spPr>
          <a:xfrm>
            <a:off x="0" y="4672375"/>
            <a:ext cx="2944368" cy="1434031"/>
          </a:xfrm>
          <a:prstGeom prst="rect">
            <a:avLst/>
          </a:prstGeom>
          <a:solidFill>
            <a:srgbClr val="DCDCDC">
              <a:alpha val="49803"/>
            </a:srgbClr>
          </a:solidFill>
          <a:ln>
            <a:noFill/>
          </a:ln>
        </p:spPr>
        <p:txBody>
          <a:bodyPr/>
          <a:lstStyle/>
          <a:p>
            <a:endParaRPr lang="en-US"/>
          </a:p>
        </p:txBody>
      </p:sp>
      <p:sp>
        <p:nvSpPr>
          <p:cNvPr id="621" name="Google Shape;621;p135"/>
          <p:cNvSpPr>
            <a:spLocks noGrp="1"/>
          </p:cNvSpPr>
          <p:nvPr>
            <p:ph type="pic" idx="6"/>
          </p:nvPr>
        </p:nvSpPr>
        <p:spPr>
          <a:xfrm>
            <a:off x="9247632" y="3112124"/>
            <a:ext cx="2944368" cy="1434031"/>
          </a:xfrm>
          <a:prstGeom prst="rect">
            <a:avLst/>
          </a:prstGeom>
          <a:solidFill>
            <a:srgbClr val="DCDCDC">
              <a:alpha val="49803"/>
            </a:srgbClr>
          </a:solidFill>
          <a:ln>
            <a:noFill/>
          </a:ln>
        </p:spPr>
        <p:txBody>
          <a:bodyPr/>
          <a:lstStyle/>
          <a:p>
            <a:endParaRPr lang="en-US"/>
          </a:p>
        </p:txBody>
      </p:sp>
      <p:sp>
        <p:nvSpPr>
          <p:cNvPr id="622" name="Google Shape;622;p135"/>
          <p:cNvSpPr>
            <a:spLocks noGrp="1"/>
          </p:cNvSpPr>
          <p:nvPr>
            <p:ph type="pic" idx="7"/>
          </p:nvPr>
        </p:nvSpPr>
        <p:spPr>
          <a:xfrm>
            <a:off x="6165087" y="3112124"/>
            <a:ext cx="2944368" cy="1434031"/>
          </a:xfrm>
          <a:prstGeom prst="rect">
            <a:avLst/>
          </a:prstGeom>
          <a:solidFill>
            <a:srgbClr val="DCDCDC">
              <a:alpha val="49803"/>
            </a:srgbClr>
          </a:solidFill>
          <a:ln>
            <a:noFill/>
          </a:ln>
        </p:spPr>
        <p:txBody>
          <a:bodyPr/>
          <a:lstStyle/>
          <a:p>
            <a:endParaRPr lang="en-US"/>
          </a:p>
        </p:txBody>
      </p:sp>
      <p:sp>
        <p:nvSpPr>
          <p:cNvPr id="623" name="Google Shape;623;p135"/>
          <p:cNvSpPr>
            <a:spLocks noGrp="1"/>
          </p:cNvSpPr>
          <p:nvPr>
            <p:ph type="pic" idx="8"/>
          </p:nvPr>
        </p:nvSpPr>
        <p:spPr>
          <a:xfrm>
            <a:off x="3082543" y="3112124"/>
            <a:ext cx="2944368" cy="1434031"/>
          </a:xfrm>
          <a:prstGeom prst="rect">
            <a:avLst/>
          </a:prstGeom>
          <a:solidFill>
            <a:srgbClr val="DCDCDC">
              <a:alpha val="49803"/>
            </a:srgbClr>
          </a:solidFill>
          <a:ln>
            <a:noFill/>
          </a:ln>
        </p:spPr>
        <p:txBody>
          <a:bodyPr/>
          <a:lstStyle/>
          <a:p>
            <a:endParaRPr lang="en-US"/>
          </a:p>
        </p:txBody>
      </p:sp>
      <p:sp>
        <p:nvSpPr>
          <p:cNvPr id="624" name="Google Shape;624;p135"/>
          <p:cNvSpPr>
            <a:spLocks noGrp="1"/>
          </p:cNvSpPr>
          <p:nvPr>
            <p:ph type="pic" idx="9"/>
          </p:nvPr>
        </p:nvSpPr>
        <p:spPr>
          <a:xfrm>
            <a:off x="0" y="3112123"/>
            <a:ext cx="2944368" cy="1434031"/>
          </a:xfrm>
          <a:prstGeom prst="rect">
            <a:avLst/>
          </a:prstGeom>
          <a:solidFill>
            <a:srgbClr val="DCDCDC">
              <a:alpha val="49803"/>
            </a:srgbClr>
          </a:solidFill>
          <a:ln>
            <a:noFill/>
          </a:ln>
        </p:spPr>
        <p:txBody>
          <a:bodyPr/>
          <a:lstStyle/>
          <a:p>
            <a:endParaRPr lang="en-US"/>
          </a:p>
        </p:txBody>
      </p:sp>
      <p:sp>
        <p:nvSpPr>
          <p:cNvPr id="625" name="Google Shape;625;p135"/>
          <p:cNvSpPr>
            <a:spLocks noGrp="1"/>
          </p:cNvSpPr>
          <p:nvPr>
            <p:ph type="pic" idx="13"/>
          </p:nvPr>
        </p:nvSpPr>
        <p:spPr>
          <a:xfrm>
            <a:off x="9247632" y="1559220"/>
            <a:ext cx="2944368" cy="1434031"/>
          </a:xfrm>
          <a:prstGeom prst="rect">
            <a:avLst/>
          </a:prstGeom>
          <a:solidFill>
            <a:srgbClr val="DCDCDC">
              <a:alpha val="49803"/>
            </a:srgbClr>
          </a:solidFill>
          <a:ln>
            <a:noFill/>
          </a:ln>
        </p:spPr>
        <p:txBody>
          <a:bodyPr/>
          <a:lstStyle/>
          <a:p>
            <a:endParaRPr lang="en-US"/>
          </a:p>
        </p:txBody>
      </p:sp>
      <p:sp>
        <p:nvSpPr>
          <p:cNvPr id="626" name="Google Shape;626;p135"/>
          <p:cNvSpPr>
            <a:spLocks noGrp="1"/>
          </p:cNvSpPr>
          <p:nvPr>
            <p:ph type="pic" idx="14"/>
          </p:nvPr>
        </p:nvSpPr>
        <p:spPr>
          <a:xfrm>
            <a:off x="6165087" y="1559220"/>
            <a:ext cx="2944368" cy="1434031"/>
          </a:xfrm>
          <a:prstGeom prst="rect">
            <a:avLst/>
          </a:prstGeom>
          <a:solidFill>
            <a:srgbClr val="DCDCDC">
              <a:alpha val="49803"/>
            </a:srgbClr>
          </a:solidFill>
          <a:ln>
            <a:noFill/>
          </a:ln>
        </p:spPr>
        <p:txBody>
          <a:bodyPr/>
          <a:lstStyle/>
          <a:p>
            <a:endParaRPr lang="en-US"/>
          </a:p>
        </p:txBody>
      </p:sp>
      <p:sp>
        <p:nvSpPr>
          <p:cNvPr id="627" name="Google Shape;627;p135"/>
          <p:cNvSpPr>
            <a:spLocks noGrp="1"/>
          </p:cNvSpPr>
          <p:nvPr>
            <p:ph type="pic" idx="15"/>
          </p:nvPr>
        </p:nvSpPr>
        <p:spPr>
          <a:xfrm>
            <a:off x="3082543" y="1559220"/>
            <a:ext cx="2944368" cy="1434031"/>
          </a:xfrm>
          <a:prstGeom prst="rect">
            <a:avLst/>
          </a:prstGeom>
          <a:solidFill>
            <a:srgbClr val="DCDCDC">
              <a:alpha val="49803"/>
            </a:srgbClr>
          </a:solidFill>
          <a:ln>
            <a:noFill/>
          </a:ln>
        </p:spPr>
        <p:txBody>
          <a:bodyPr/>
          <a:lstStyle/>
          <a:p>
            <a:endParaRPr lang="en-US"/>
          </a:p>
        </p:txBody>
      </p:sp>
      <p:sp>
        <p:nvSpPr>
          <p:cNvPr id="628" name="Google Shape;628;p135"/>
          <p:cNvSpPr>
            <a:spLocks noGrp="1"/>
          </p:cNvSpPr>
          <p:nvPr>
            <p:ph type="pic" idx="16"/>
          </p:nvPr>
        </p:nvSpPr>
        <p:spPr>
          <a:xfrm>
            <a:off x="0" y="1559220"/>
            <a:ext cx="2944368" cy="1434031"/>
          </a:xfrm>
          <a:prstGeom prst="rect">
            <a:avLst/>
          </a:prstGeom>
          <a:solidFill>
            <a:srgbClr val="DCDCDC">
              <a:alpha val="49803"/>
            </a:srgbClr>
          </a:solidFill>
          <a:ln>
            <a:noFill/>
          </a:ln>
        </p:spPr>
        <p:txBody>
          <a:bodyPr/>
          <a:lstStyle/>
          <a:p>
            <a:endParaRPr lang="en-US"/>
          </a:p>
        </p:txBody>
      </p:sp>
      <p:sp>
        <p:nvSpPr>
          <p:cNvPr id="629" name="Google Shape;629;p135"/>
          <p:cNvSpPr>
            <a:spLocks noGrp="1"/>
          </p:cNvSpPr>
          <p:nvPr>
            <p:ph type="pic" idx="17"/>
          </p:nvPr>
        </p:nvSpPr>
        <p:spPr>
          <a:xfrm>
            <a:off x="9247632" y="1"/>
            <a:ext cx="2944368" cy="1434031"/>
          </a:xfrm>
          <a:prstGeom prst="rect">
            <a:avLst/>
          </a:prstGeom>
          <a:solidFill>
            <a:srgbClr val="DCDCDC">
              <a:alpha val="49803"/>
            </a:srgbClr>
          </a:solidFill>
          <a:ln>
            <a:noFill/>
          </a:ln>
        </p:spPr>
        <p:txBody>
          <a:bodyPr/>
          <a:lstStyle/>
          <a:p>
            <a:endParaRPr lang="en-US"/>
          </a:p>
        </p:txBody>
      </p:sp>
      <p:sp>
        <p:nvSpPr>
          <p:cNvPr id="630" name="Google Shape;630;p135"/>
          <p:cNvSpPr>
            <a:spLocks noGrp="1"/>
          </p:cNvSpPr>
          <p:nvPr>
            <p:ph type="pic" idx="18"/>
          </p:nvPr>
        </p:nvSpPr>
        <p:spPr>
          <a:xfrm>
            <a:off x="6165087" y="1"/>
            <a:ext cx="2944368" cy="1434031"/>
          </a:xfrm>
          <a:prstGeom prst="rect">
            <a:avLst/>
          </a:prstGeom>
          <a:solidFill>
            <a:srgbClr val="DCDCDC">
              <a:alpha val="49803"/>
            </a:srgbClr>
          </a:solidFill>
          <a:ln>
            <a:noFill/>
          </a:ln>
        </p:spPr>
        <p:txBody>
          <a:bodyPr/>
          <a:lstStyle/>
          <a:p>
            <a:endParaRPr lang="en-US"/>
          </a:p>
        </p:txBody>
      </p:sp>
      <p:sp>
        <p:nvSpPr>
          <p:cNvPr id="631" name="Google Shape;631;p135"/>
          <p:cNvSpPr>
            <a:spLocks noGrp="1"/>
          </p:cNvSpPr>
          <p:nvPr>
            <p:ph type="pic" idx="19"/>
          </p:nvPr>
        </p:nvSpPr>
        <p:spPr>
          <a:xfrm>
            <a:off x="3082543" y="1"/>
            <a:ext cx="2944368" cy="1434031"/>
          </a:xfrm>
          <a:prstGeom prst="rect">
            <a:avLst/>
          </a:prstGeom>
          <a:solidFill>
            <a:srgbClr val="DCDCDC">
              <a:alpha val="49803"/>
            </a:srgbClr>
          </a:solidFill>
          <a:ln>
            <a:noFill/>
          </a:ln>
        </p:spPr>
        <p:txBody>
          <a:bodyPr/>
          <a:lstStyle/>
          <a:p>
            <a:endParaRPr lang="en-US"/>
          </a:p>
        </p:txBody>
      </p:sp>
      <p:sp>
        <p:nvSpPr>
          <p:cNvPr id="632" name="Google Shape;632;p135"/>
          <p:cNvSpPr>
            <a:spLocks noGrp="1"/>
          </p:cNvSpPr>
          <p:nvPr>
            <p:ph type="pic" idx="20"/>
          </p:nvPr>
        </p:nvSpPr>
        <p:spPr>
          <a:xfrm>
            <a:off x="0" y="0"/>
            <a:ext cx="2944368" cy="1434031"/>
          </a:xfrm>
          <a:prstGeom prst="rect">
            <a:avLst/>
          </a:prstGeom>
          <a:solidFill>
            <a:srgbClr val="DCDCDC">
              <a:alpha val="49803"/>
            </a:srgbClr>
          </a:solidFill>
          <a:ln>
            <a:noFill/>
          </a:ln>
        </p:spPr>
        <p:txBody>
          <a:bodyPr/>
          <a:lstStyle/>
          <a:p>
            <a:endParaRPr lang="en-US"/>
          </a:p>
        </p:txBody>
      </p:sp>
      <p:sp>
        <p:nvSpPr>
          <p:cNvPr id="633" name="Google Shape;633;p135"/>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634" name="Google Shape;634;p135"/>
          <p:cNvGrpSpPr/>
          <p:nvPr/>
        </p:nvGrpSpPr>
        <p:grpSpPr>
          <a:xfrm>
            <a:off x="10557955" y="6320597"/>
            <a:ext cx="1404165" cy="315023"/>
            <a:chOff x="0" y="1299"/>
            <a:chExt cx="7680" cy="1723"/>
          </a:xfrm>
        </p:grpSpPr>
        <p:sp>
          <p:nvSpPr>
            <p:cNvPr id="635" name="Google Shape;635;p135"/>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6" name="Google Shape;636;p135"/>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637" name="Google Shape;637;p135"/>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8" name="Google Shape;638;p135"/>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39" name="Google Shape;639;p135"/>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hoto: 12-up + Bar">
  <p:cSld name="Photo: 12-up + Bar">
    <p:bg>
      <p:bgPr>
        <a:solidFill>
          <a:srgbClr val="FFFFFF"/>
        </a:solidFill>
        <a:effectLst/>
      </p:bgPr>
    </p:bg>
    <p:spTree>
      <p:nvGrpSpPr>
        <p:cNvPr id="1" name="Shape 640"/>
        <p:cNvGrpSpPr/>
        <p:nvPr/>
      </p:nvGrpSpPr>
      <p:grpSpPr>
        <a:xfrm>
          <a:off x="0" y="0"/>
          <a:ext cx="0" cy="0"/>
          <a:chOff x="0" y="0"/>
          <a:chExt cx="0" cy="0"/>
        </a:xfrm>
      </p:grpSpPr>
      <p:sp>
        <p:nvSpPr>
          <p:cNvPr id="641" name="Google Shape;641;p136"/>
          <p:cNvSpPr>
            <a:spLocks noGrp="1"/>
          </p:cNvSpPr>
          <p:nvPr>
            <p:ph type="pic" idx="2"/>
          </p:nvPr>
        </p:nvSpPr>
        <p:spPr>
          <a:xfrm>
            <a:off x="9247632" y="4163790"/>
            <a:ext cx="2944368" cy="1947899"/>
          </a:xfrm>
          <a:prstGeom prst="rect">
            <a:avLst/>
          </a:prstGeom>
          <a:solidFill>
            <a:srgbClr val="DCDCDC">
              <a:alpha val="49803"/>
            </a:srgbClr>
          </a:solidFill>
          <a:ln>
            <a:noFill/>
          </a:ln>
        </p:spPr>
        <p:txBody>
          <a:bodyPr/>
          <a:lstStyle/>
          <a:p>
            <a:endParaRPr lang="en-US"/>
          </a:p>
        </p:txBody>
      </p:sp>
      <p:sp>
        <p:nvSpPr>
          <p:cNvPr id="642" name="Google Shape;642;p136"/>
          <p:cNvSpPr>
            <a:spLocks noGrp="1"/>
          </p:cNvSpPr>
          <p:nvPr>
            <p:ph type="pic" idx="3"/>
          </p:nvPr>
        </p:nvSpPr>
        <p:spPr>
          <a:xfrm>
            <a:off x="6165087" y="4163790"/>
            <a:ext cx="2944368" cy="1947899"/>
          </a:xfrm>
          <a:prstGeom prst="rect">
            <a:avLst/>
          </a:prstGeom>
          <a:solidFill>
            <a:srgbClr val="DCDCDC">
              <a:alpha val="49803"/>
            </a:srgbClr>
          </a:solidFill>
          <a:ln>
            <a:noFill/>
          </a:ln>
        </p:spPr>
        <p:txBody>
          <a:bodyPr/>
          <a:lstStyle/>
          <a:p>
            <a:endParaRPr lang="en-US"/>
          </a:p>
        </p:txBody>
      </p:sp>
      <p:sp>
        <p:nvSpPr>
          <p:cNvPr id="643" name="Google Shape;643;p136"/>
          <p:cNvSpPr>
            <a:spLocks noGrp="1"/>
          </p:cNvSpPr>
          <p:nvPr>
            <p:ph type="pic" idx="4"/>
          </p:nvPr>
        </p:nvSpPr>
        <p:spPr>
          <a:xfrm>
            <a:off x="3082543" y="4163790"/>
            <a:ext cx="2944368" cy="1947899"/>
          </a:xfrm>
          <a:prstGeom prst="rect">
            <a:avLst/>
          </a:prstGeom>
          <a:solidFill>
            <a:srgbClr val="DCDCDC">
              <a:alpha val="49803"/>
            </a:srgbClr>
          </a:solidFill>
          <a:ln>
            <a:noFill/>
          </a:ln>
        </p:spPr>
        <p:txBody>
          <a:bodyPr/>
          <a:lstStyle/>
          <a:p>
            <a:endParaRPr lang="en-US"/>
          </a:p>
        </p:txBody>
      </p:sp>
      <p:sp>
        <p:nvSpPr>
          <p:cNvPr id="644" name="Google Shape;644;p136"/>
          <p:cNvSpPr>
            <a:spLocks noGrp="1"/>
          </p:cNvSpPr>
          <p:nvPr>
            <p:ph type="pic" idx="5"/>
          </p:nvPr>
        </p:nvSpPr>
        <p:spPr>
          <a:xfrm>
            <a:off x="0" y="4163790"/>
            <a:ext cx="2944368" cy="1947899"/>
          </a:xfrm>
          <a:prstGeom prst="rect">
            <a:avLst/>
          </a:prstGeom>
          <a:solidFill>
            <a:srgbClr val="DCDCDC">
              <a:alpha val="49803"/>
            </a:srgbClr>
          </a:solidFill>
          <a:ln>
            <a:noFill/>
          </a:ln>
        </p:spPr>
        <p:txBody>
          <a:bodyPr/>
          <a:lstStyle/>
          <a:p>
            <a:endParaRPr lang="en-US"/>
          </a:p>
        </p:txBody>
      </p:sp>
      <p:sp>
        <p:nvSpPr>
          <p:cNvPr id="645" name="Google Shape;645;p136"/>
          <p:cNvSpPr>
            <a:spLocks noGrp="1"/>
          </p:cNvSpPr>
          <p:nvPr>
            <p:ph type="pic" idx="6"/>
          </p:nvPr>
        </p:nvSpPr>
        <p:spPr>
          <a:xfrm>
            <a:off x="9247632" y="2072644"/>
            <a:ext cx="2944368" cy="1947899"/>
          </a:xfrm>
          <a:prstGeom prst="rect">
            <a:avLst/>
          </a:prstGeom>
          <a:solidFill>
            <a:srgbClr val="DCDCDC">
              <a:alpha val="49803"/>
            </a:srgbClr>
          </a:solidFill>
          <a:ln>
            <a:noFill/>
          </a:ln>
        </p:spPr>
        <p:txBody>
          <a:bodyPr/>
          <a:lstStyle/>
          <a:p>
            <a:endParaRPr lang="en-US"/>
          </a:p>
        </p:txBody>
      </p:sp>
      <p:sp>
        <p:nvSpPr>
          <p:cNvPr id="646" name="Google Shape;646;p136"/>
          <p:cNvSpPr>
            <a:spLocks noGrp="1"/>
          </p:cNvSpPr>
          <p:nvPr>
            <p:ph type="pic" idx="7"/>
          </p:nvPr>
        </p:nvSpPr>
        <p:spPr>
          <a:xfrm>
            <a:off x="6165087" y="2072644"/>
            <a:ext cx="2944368" cy="1947899"/>
          </a:xfrm>
          <a:prstGeom prst="rect">
            <a:avLst/>
          </a:prstGeom>
          <a:solidFill>
            <a:srgbClr val="DCDCDC">
              <a:alpha val="49803"/>
            </a:srgbClr>
          </a:solidFill>
          <a:ln>
            <a:noFill/>
          </a:ln>
        </p:spPr>
        <p:txBody>
          <a:bodyPr/>
          <a:lstStyle/>
          <a:p>
            <a:endParaRPr lang="en-US"/>
          </a:p>
        </p:txBody>
      </p:sp>
      <p:sp>
        <p:nvSpPr>
          <p:cNvPr id="647" name="Google Shape;647;p136"/>
          <p:cNvSpPr>
            <a:spLocks noGrp="1"/>
          </p:cNvSpPr>
          <p:nvPr>
            <p:ph type="pic" idx="8"/>
          </p:nvPr>
        </p:nvSpPr>
        <p:spPr>
          <a:xfrm>
            <a:off x="3082543" y="2072644"/>
            <a:ext cx="2944368" cy="1947899"/>
          </a:xfrm>
          <a:prstGeom prst="rect">
            <a:avLst/>
          </a:prstGeom>
          <a:solidFill>
            <a:srgbClr val="DCDCDC">
              <a:alpha val="49803"/>
            </a:srgbClr>
          </a:solidFill>
          <a:ln>
            <a:noFill/>
          </a:ln>
        </p:spPr>
        <p:txBody>
          <a:bodyPr/>
          <a:lstStyle/>
          <a:p>
            <a:endParaRPr lang="en-US"/>
          </a:p>
        </p:txBody>
      </p:sp>
      <p:sp>
        <p:nvSpPr>
          <p:cNvPr id="648" name="Google Shape;648;p136"/>
          <p:cNvSpPr>
            <a:spLocks noGrp="1"/>
          </p:cNvSpPr>
          <p:nvPr>
            <p:ph type="pic" idx="9"/>
          </p:nvPr>
        </p:nvSpPr>
        <p:spPr>
          <a:xfrm>
            <a:off x="0" y="2072644"/>
            <a:ext cx="2944368" cy="1947899"/>
          </a:xfrm>
          <a:prstGeom prst="rect">
            <a:avLst/>
          </a:prstGeom>
          <a:solidFill>
            <a:srgbClr val="DCDCDC">
              <a:alpha val="49803"/>
            </a:srgbClr>
          </a:solidFill>
          <a:ln>
            <a:noFill/>
          </a:ln>
        </p:spPr>
        <p:txBody>
          <a:bodyPr/>
          <a:lstStyle/>
          <a:p>
            <a:endParaRPr lang="en-US"/>
          </a:p>
        </p:txBody>
      </p:sp>
      <p:sp>
        <p:nvSpPr>
          <p:cNvPr id="649" name="Google Shape;649;p136"/>
          <p:cNvSpPr>
            <a:spLocks noGrp="1"/>
          </p:cNvSpPr>
          <p:nvPr>
            <p:ph type="pic" idx="13"/>
          </p:nvPr>
        </p:nvSpPr>
        <p:spPr>
          <a:xfrm>
            <a:off x="9247632" y="1"/>
            <a:ext cx="2944368" cy="1947899"/>
          </a:xfrm>
          <a:prstGeom prst="rect">
            <a:avLst/>
          </a:prstGeom>
          <a:solidFill>
            <a:srgbClr val="DCDCDC">
              <a:alpha val="49803"/>
            </a:srgbClr>
          </a:solidFill>
          <a:ln>
            <a:noFill/>
          </a:ln>
        </p:spPr>
        <p:txBody>
          <a:bodyPr/>
          <a:lstStyle/>
          <a:p>
            <a:endParaRPr lang="en-US"/>
          </a:p>
        </p:txBody>
      </p:sp>
      <p:sp>
        <p:nvSpPr>
          <p:cNvPr id="650" name="Google Shape;650;p136"/>
          <p:cNvSpPr>
            <a:spLocks noGrp="1"/>
          </p:cNvSpPr>
          <p:nvPr>
            <p:ph type="pic" idx="14"/>
          </p:nvPr>
        </p:nvSpPr>
        <p:spPr>
          <a:xfrm>
            <a:off x="6165087" y="1"/>
            <a:ext cx="2944368" cy="1947899"/>
          </a:xfrm>
          <a:prstGeom prst="rect">
            <a:avLst/>
          </a:prstGeom>
          <a:solidFill>
            <a:srgbClr val="DCDCDC">
              <a:alpha val="49803"/>
            </a:srgbClr>
          </a:solidFill>
          <a:ln>
            <a:noFill/>
          </a:ln>
        </p:spPr>
        <p:txBody>
          <a:bodyPr/>
          <a:lstStyle/>
          <a:p>
            <a:endParaRPr lang="en-US"/>
          </a:p>
        </p:txBody>
      </p:sp>
      <p:sp>
        <p:nvSpPr>
          <p:cNvPr id="651" name="Google Shape;651;p136"/>
          <p:cNvSpPr>
            <a:spLocks noGrp="1"/>
          </p:cNvSpPr>
          <p:nvPr>
            <p:ph type="pic" idx="15"/>
          </p:nvPr>
        </p:nvSpPr>
        <p:spPr>
          <a:xfrm>
            <a:off x="3082543" y="1"/>
            <a:ext cx="2944368" cy="1947899"/>
          </a:xfrm>
          <a:prstGeom prst="rect">
            <a:avLst/>
          </a:prstGeom>
          <a:solidFill>
            <a:srgbClr val="DCDCDC">
              <a:alpha val="49803"/>
            </a:srgbClr>
          </a:solidFill>
          <a:ln>
            <a:noFill/>
          </a:ln>
        </p:spPr>
        <p:txBody>
          <a:bodyPr/>
          <a:lstStyle/>
          <a:p>
            <a:endParaRPr lang="en-US"/>
          </a:p>
        </p:txBody>
      </p:sp>
      <p:sp>
        <p:nvSpPr>
          <p:cNvPr id="652" name="Google Shape;652;p136"/>
          <p:cNvSpPr>
            <a:spLocks noGrp="1"/>
          </p:cNvSpPr>
          <p:nvPr>
            <p:ph type="pic" idx="16"/>
          </p:nvPr>
        </p:nvSpPr>
        <p:spPr>
          <a:xfrm>
            <a:off x="0" y="0"/>
            <a:ext cx="2944368" cy="1947899"/>
          </a:xfrm>
          <a:prstGeom prst="rect">
            <a:avLst/>
          </a:prstGeom>
          <a:solidFill>
            <a:srgbClr val="DCDCDC">
              <a:alpha val="49803"/>
            </a:srgbClr>
          </a:solidFill>
          <a:ln>
            <a:noFill/>
          </a:ln>
        </p:spPr>
        <p:txBody>
          <a:bodyPr/>
          <a:lstStyle/>
          <a:p>
            <a:endParaRPr lang="en-US"/>
          </a:p>
        </p:txBody>
      </p:sp>
      <p:sp>
        <p:nvSpPr>
          <p:cNvPr id="653" name="Google Shape;653;p136"/>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654" name="Google Shape;654;p136"/>
          <p:cNvGrpSpPr/>
          <p:nvPr/>
        </p:nvGrpSpPr>
        <p:grpSpPr>
          <a:xfrm>
            <a:off x="10557955" y="6320597"/>
            <a:ext cx="1404165" cy="315023"/>
            <a:chOff x="0" y="1299"/>
            <a:chExt cx="7680" cy="1723"/>
          </a:xfrm>
        </p:grpSpPr>
        <p:sp>
          <p:nvSpPr>
            <p:cNvPr id="655" name="Google Shape;655;p136"/>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6" name="Google Shape;656;p136"/>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657" name="Google Shape;657;p136"/>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8" name="Google Shape;658;p136"/>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59" name="Google Shape;659;p136"/>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hoto: 20-up + Bar">
  <p:cSld name="Photo: 20-up + Bar">
    <p:bg>
      <p:bgPr>
        <a:solidFill>
          <a:schemeClr val="lt1"/>
        </a:solidFill>
        <a:effectLst/>
      </p:bgPr>
    </p:bg>
    <p:spTree>
      <p:nvGrpSpPr>
        <p:cNvPr id="1" name="Shape 660"/>
        <p:cNvGrpSpPr/>
        <p:nvPr/>
      </p:nvGrpSpPr>
      <p:grpSpPr>
        <a:xfrm>
          <a:off x="0" y="0"/>
          <a:ext cx="0" cy="0"/>
          <a:chOff x="0" y="0"/>
          <a:chExt cx="0" cy="0"/>
        </a:xfrm>
      </p:grpSpPr>
      <p:sp>
        <p:nvSpPr>
          <p:cNvPr id="661" name="Google Shape;661;p137"/>
          <p:cNvSpPr>
            <a:spLocks noGrp="1"/>
          </p:cNvSpPr>
          <p:nvPr>
            <p:ph type="pic" idx="2"/>
          </p:nvPr>
        </p:nvSpPr>
        <p:spPr>
          <a:xfrm>
            <a:off x="9860280" y="4677657"/>
            <a:ext cx="2331720" cy="1434031"/>
          </a:xfrm>
          <a:prstGeom prst="rect">
            <a:avLst/>
          </a:prstGeom>
          <a:solidFill>
            <a:srgbClr val="DCDCDC">
              <a:alpha val="49803"/>
            </a:srgbClr>
          </a:solidFill>
          <a:ln>
            <a:noFill/>
          </a:ln>
        </p:spPr>
        <p:txBody>
          <a:bodyPr/>
          <a:lstStyle/>
          <a:p>
            <a:endParaRPr lang="en-US"/>
          </a:p>
        </p:txBody>
      </p:sp>
      <p:sp>
        <p:nvSpPr>
          <p:cNvPr id="662" name="Google Shape;662;p137"/>
          <p:cNvSpPr>
            <a:spLocks noGrp="1"/>
          </p:cNvSpPr>
          <p:nvPr>
            <p:ph type="pic" idx="3"/>
          </p:nvPr>
        </p:nvSpPr>
        <p:spPr>
          <a:xfrm>
            <a:off x="9860280" y="3114229"/>
            <a:ext cx="2331720" cy="1434031"/>
          </a:xfrm>
          <a:prstGeom prst="rect">
            <a:avLst/>
          </a:prstGeom>
          <a:solidFill>
            <a:srgbClr val="DCDCDC">
              <a:alpha val="49803"/>
            </a:srgbClr>
          </a:solidFill>
          <a:ln>
            <a:noFill/>
          </a:ln>
        </p:spPr>
        <p:txBody>
          <a:bodyPr/>
          <a:lstStyle/>
          <a:p>
            <a:endParaRPr lang="en-US"/>
          </a:p>
        </p:txBody>
      </p:sp>
      <p:sp>
        <p:nvSpPr>
          <p:cNvPr id="663" name="Google Shape;663;p137"/>
          <p:cNvSpPr>
            <a:spLocks noGrp="1"/>
          </p:cNvSpPr>
          <p:nvPr>
            <p:ph type="pic" idx="4"/>
          </p:nvPr>
        </p:nvSpPr>
        <p:spPr>
          <a:xfrm>
            <a:off x="9860280" y="1557115"/>
            <a:ext cx="2331720" cy="1434031"/>
          </a:xfrm>
          <a:prstGeom prst="rect">
            <a:avLst/>
          </a:prstGeom>
          <a:solidFill>
            <a:srgbClr val="DCDCDC">
              <a:alpha val="49803"/>
            </a:srgbClr>
          </a:solidFill>
          <a:ln>
            <a:noFill/>
          </a:ln>
        </p:spPr>
        <p:txBody>
          <a:bodyPr/>
          <a:lstStyle/>
          <a:p>
            <a:endParaRPr lang="en-US"/>
          </a:p>
        </p:txBody>
      </p:sp>
      <p:sp>
        <p:nvSpPr>
          <p:cNvPr id="664" name="Google Shape;664;p137"/>
          <p:cNvSpPr>
            <a:spLocks noGrp="1"/>
          </p:cNvSpPr>
          <p:nvPr>
            <p:ph type="pic" idx="5"/>
          </p:nvPr>
        </p:nvSpPr>
        <p:spPr>
          <a:xfrm>
            <a:off x="9860280" y="1"/>
            <a:ext cx="2331720" cy="1434031"/>
          </a:xfrm>
          <a:prstGeom prst="rect">
            <a:avLst/>
          </a:prstGeom>
          <a:solidFill>
            <a:srgbClr val="DCDCDC">
              <a:alpha val="49803"/>
            </a:srgbClr>
          </a:solidFill>
          <a:ln>
            <a:noFill/>
          </a:ln>
        </p:spPr>
        <p:txBody>
          <a:bodyPr/>
          <a:lstStyle/>
          <a:p>
            <a:endParaRPr lang="en-US"/>
          </a:p>
        </p:txBody>
      </p:sp>
      <p:sp>
        <p:nvSpPr>
          <p:cNvPr id="665" name="Google Shape;665;p137"/>
          <p:cNvSpPr>
            <a:spLocks noGrp="1"/>
          </p:cNvSpPr>
          <p:nvPr>
            <p:ph type="pic" idx="6"/>
          </p:nvPr>
        </p:nvSpPr>
        <p:spPr>
          <a:xfrm>
            <a:off x="7395209" y="4677657"/>
            <a:ext cx="2331720" cy="1434031"/>
          </a:xfrm>
          <a:prstGeom prst="rect">
            <a:avLst/>
          </a:prstGeom>
          <a:solidFill>
            <a:srgbClr val="DCDCDC">
              <a:alpha val="49803"/>
            </a:srgbClr>
          </a:solidFill>
          <a:ln>
            <a:noFill/>
          </a:ln>
        </p:spPr>
        <p:txBody>
          <a:bodyPr/>
          <a:lstStyle/>
          <a:p>
            <a:endParaRPr lang="en-US"/>
          </a:p>
        </p:txBody>
      </p:sp>
      <p:sp>
        <p:nvSpPr>
          <p:cNvPr id="666" name="Google Shape;666;p137"/>
          <p:cNvSpPr>
            <a:spLocks noGrp="1"/>
          </p:cNvSpPr>
          <p:nvPr>
            <p:ph type="pic" idx="7"/>
          </p:nvPr>
        </p:nvSpPr>
        <p:spPr>
          <a:xfrm>
            <a:off x="7395209" y="3114229"/>
            <a:ext cx="2331720" cy="1434031"/>
          </a:xfrm>
          <a:prstGeom prst="rect">
            <a:avLst/>
          </a:prstGeom>
          <a:solidFill>
            <a:srgbClr val="DCDCDC">
              <a:alpha val="49803"/>
            </a:srgbClr>
          </a:solidFill>
          <a:ln>
            <a:noFill/>
          </a:ln>
        </p:spPr>
        <p:txBody>
          <a:bodyPr/>
          <a:lstStyle/>
          <a:p>
            <a:endParaRPr lang="en-US"/>
          </a:p>
        </p:txBody>
      </p:sp>
      <p:sp>
        <p:nvSpPr>
          <p:cNvPr id="667" name="Google Shape;667;p137"/>
          <p:cNvSpPr>
            <a:spLocks noGrp="1"/>
          </p:cNvSpPr>
          <p:nvPr>
            <p:ph type="pic" idx="8"/>
          </p:nvPr>
        </p:nvSpPr>
        <p:spPr>
          <a:xfrm>
            <a:off x="7395209" y="1557115"/>
            <a:ext cx="2331720" cy="1434031"/>
          </a:xfrm>
          <a:prstGeom prst="rect">
            <a:avLst/>
          </a:prstGeom>
          <a:solidFill>
            <a:srgbClr val="DCDCDC">
              <a:alpha val="49803"/>
            </a:srgbClr>
          </a:solidFill>
          <a:ln>
            <a:noFill/>
          </a:ln>
        </p:spPr>
        <p:txBody>
          <a:bodyPr/>
          <a:lstStyle/>
          <a:p>
            <a:endParaRPr lang="en-US"/>
          </a:p>
        </p:txBody>
      </p:sp>
      <p:sp>
        <p:nvSpPr>
          <p:cNvPr id="668" name="Google Shape;668;p137"/>
          <p:cNvSpPr>
            <a:spLocks noGrp="1"/>
          </p:cNvSpPr>
          <p:nvPr>
            <p:ph type="pic" idx="9"/>
          </p:nvPr>
        </p:nvSpPr>
        <p:spPr>
          <a:xfrm>
            <a:off x="7395209" y="1"/>
            <a:ext cx="2331720" cy="1434031"/>
          </a:xfrm>
          <a:prstGeom prst="rect">
            <a:avLst/>
          </a:prstGeom>
          <a:solidFill>
            <a:srgbClr val="DCDCDC">
              <a:alpha val="49803"/>
            </a:srgbClr>
          </a:solidFill>
          <a:ln>
            <a:noFill/>
          </a:ln>
        </p:spPr>
        <p:txBody>
          <a:bodyPr/>
          <a:lstStyle/>
          <a:p>
            <a:endParaRPr lang="en-US"/>
          </a:p>
        </p:txBody>
      </p:sp>
      <p:sp>
        <p:nvSpPr>
          <p:cNvPr id="669" name="Google Shape;669;p137"/>
          <p:cNvSpPr>
            <a:spLocks noGrp="1"/>
          </p:cNvSpPr>
          <p:nvPr>
            <p:ph type="pic" idx="13"/>
          </p:nvPr>
        </p:nvSpPr>
        <p:spPr>
          <a:xfrm>
            <a:off x="4930138" y="4677657"/>
            <a:ext cx="2331720" cy="1434031"/>
          </a:xfrm>
          <a:prstGeom prst="rect">
            <a:avLst/>
          </a:prstGeom>
          <a:solidFill>
            <a:srgbClr val="DCDCDC">
              <a:alpha val="49803"/>
            </a:srgbClr>
          </a:solidFill>
          <a:ln>
            <a:noFill/>
          </a:ln>
        </p:spPr>
        <p:txBody>
          <a:bodyPr/>
          <a:lstStyle/>
          <a:p>
            <a:endParaRPr lang="en-US"/>
          </a:p>
        </p:txBody>
      </p:sp>
      <p:sp>
        <p:nvSpPr>
          <p:cNvPr id="670" name="Google Shape;670;p137"/>
          <p:cNvSpPr>
            <a:spLocks noGrp="1"/>
          </p:cNvSpPr>
          <p:nvPr>
            <p:ph type="pic" idx="14"/>
          </p:nvPr>
        </p:nvSpPr>
        <p:spPr>
          <a:xfrm>
            <a:off x="4930138" y="3114229"/>
            <a:ext cx="2331720" cy="1434031"/>
          </a:xfrm>
          <a:prstGeom prst="rect">
            <a:avLst/>
          </a:prstGeom>
          <a:solidFill>
            <a:srgbClr val="DCDCDC">
              <a:alpha val="49803"/>
            </a:srgbClr>
          </a:solidFill>
          <a:ln>
            <a:noFill/>
          </a:ln>
        </p:spPr>
        <p:txBody>
          <a:bodyPr/>
          <a:lstStyle/>
          <a:p>
            <a:endParaRPr lang="en-US"/>
          </a:p>
        </p:txBody>
      </p:sp>
      <p:sp>
        <p:nvSpPr>
          <p:cNvPr id="671" name="Google Shape;671;p137"/>
          <p:cNvSpPr>
            <a:spLocks noGrp="1"/>
          </p:cNvSpPr>
          <p:nvPr>
            <p:ph type="pic" idx="15"/>
          </p:nvPr>
        </p:nvSpPr>
        <p:spPr>
          <a:xfrm>
            <a:off x="4930138" y="1557115"/>
            <a:ext cx="2331720" cy="1434031"/>
          </a:xfrm>
          <a:prstGeom prst="rect">
            <a:avLst/>
          </a:prstGeom>
          <a:solidFill>
            <a:srgbClr val="DCDCDC">
              <a:alpha val="49803"/>
            </a:srgbClr>
          </a:solidFill>
          <a:ln>
            <a:noFill/>
          </a:ln>
        </p:spPr>
        <p:txBody>
          <a:bodyPr/>
          <a:lstStyle/>
          <a:p>
            <a:endParaRPr lang="en-US"/>
          </a:p>
        </p:txBody>
      </p:sp>
      <p:sp>
        <p:nvSpPr>
          <p:cNvPr id="672" name="Google Shape;672;p137"/>
          <p:cNvSpPr>
            <a:spLocks noGrp="1"/>
          </p:cNvSpPr>
          <p:nvPr>
            <p:ph type="pic" idx="16"/>
          </p:nvPr>
        </p:nvSpPr>
        <p:spPr>
          <a:xfrm>
            <a:off x="4930138" y="1"/>
            <a:ext cx="2331720" cy="1434031"/>
          </a:xfrm>
          <a:prstGeom prst="rect">
            <a:avLst/>
          </a:prstGeom>
          <a:solidFill>
            <a:srgbClr val="DCDCDC">
              <a:alpha val="49803"/>
            </a:srgbClr>
          </a:solidFill>
          <a:ln>
            <a:noFill/>
          </a:ln>
        </p:spPr>
        <p:txBody>
          <a:bodyPr/>
          <a:lstStyle/>
          <a:p>
            <a:endParaRPr lang="en-US"/>
          </a:p>
        </p:txBody>
      </p:sp>
      <p:sp>
        <p:nvSpPr>
          <p:cNvPr id="673" name="Google Shape;673;p137"/>
          <p:cNvSpPr>
            <a:spLocks noGrp="1"/>
          </p:cNvSpPr>
          <p:nvPr>
            <p:ph type="pic" idx="17"/>
          </p:nvPr>
        </p:nvSpPr>
        <p:spPr>
          <a:xfrm>
            <a:off x="2468880" y="4677657"/>
            <a:ext cx="2331720" cy="1434031"/>
          </a:xfrm>
          <a:prstGeom prst="rect">
            <a:avLst/>
          </a:prstGeom>
          <a:solidFill>
            <a:srgbClr val="DCDCDC">
              <a:alpha val="49803"/>
            </a:srgbClr>
          </a:solidFill>
          <a:ln>
            <a:noFill/>
          </a:ln>
        </p:spPr>
        <p:txBody>
          <a:bodyPr/>
          <a:lstStyle/>
          <a:p>
            <a:endParaRPr lang="en-US"/>
          </a:p>
        </p:txBody>
      </p:sp>
      <p:sp>
        <p:nvSpPr>
          <p:cNvPr id="674" name="Google Shape;674;p137"/>
          <p:cNvSpPr>
            <a:spLocks noGrp="1"/>
          </p:cNvSpPr>
          <p:nvPr>
            <p:ph type="pic" idx="18"/>
          </p:nvPr>
        </p:nvSpPr>
        <p:spPr>
          <a:xfrm>
            <a:off x="2468880" y="3114229"/>
            <a:ext cx="2331720" cy="1434031"/>
          </a:xfrm>
          <a:prstGeom prst="rect">
            <a:avLst/>
          </a:prstGeom>
          <a:solidFill>
            <a:srgbClr val="DCDCDC">
              <a:alpha val="49803"/>
            </a:srgbClr>
          </a:solidFill>
          <a:ln>
            <a:noFill/>
          </a:ln>
        </p:spPr>
        <p:txBody>
          <a:bodyPr/>
          <a:lstStyle/>
          <a:p>
            <a:endParaRPr lang="en-US"/>
          </a:p>
        </p:txBody>
      </p:sp>
      <p:sp>
        <p:nvSpPr>
          <p:cNvPr id="675" name="Google Shape;675;p137"/>
          <p:cNvSpPr>
            <a:spLocks noGrp="1"/>
          </p:cNvSpPr>
          <p:nvPr>
            <p:ph type="pic" idx="19"/>
          </p:nvPr>
        </p:nvSpPr>
        <p:spPr>
          <a:xfrm>
            <a:off x="2468880" y="1557115"/>
            <a:ext cx="2331720" cy="1434031"/>
          </a:xfrm>
          <a:prstGeom prst="rect">
            <a:avLst/>
          </a:prstGeom>
          <a:solidFill>
            <a:srgbClr val="DCDCDC">
              <a:alpha val="49803"/>
            </a:srgbClr>
          </a:solidFill>
          <a:ln>
            <a:noFill/>
          </a:ln>
        </p:spPr>
        <p:txBody>
          <a:bodyPr/>
          <a:lstStyle/>
          <a:p>
            <a:endParaRPr lang="en-US"/>
          </a:p>
        </p:txBody>
      </p:sp>
      <p:sp>
        <p:nvSpPr>
          <p:cNvPr id="676" name="Google Shape;676;p137"/>
          <p:cNvSpPr>
            <a:spLocks noGrp="1"/>
          </p:cNvSpPr>
          <p:nvPr>
            <p:ph type="pic" idx="20"/>
          </p:nvPr>
        </p:nvSpPr>
        <p:spPr>
          <a:xfrm>
            <a:off x="2468880" y="1"/>
            <a:ext cx="2331720" cy="1434031"/>
          </a:xfrm>
          <a:prstGeom prst="rect">
            <a:avLst/>
          </a:prstGeom>
          <a:solidFill>
            <a:srgbClr val="DCDCDC">
              <a:alpha val="49803"/>
            </a:srgbClr>
          </a:solidFill>
          <a:ln>
            <a:noFill/>
          </a:ln>
        </p:spPr>
        <p:txBody>
          <a:bodyPr/>
          <a:lstStyle/>
          <a:p>
            <a:endParaRPr lang="en-US"/>
          </a:p>
        </p:txBody>
      </p:sp>
      <p:sp>
        <p:nvSpPr>
          <p:cNvPr id="677" name="Google Shape;677;p137"/>
          <p:cNvSpPr>
            <a:spLocks noGrp="1"/>
          </p:cNvSpPr>
          <p:nvPr>
            <p:ph type="pic" idx="21"/>
          </p:nvPr>
        </p:nvSpPr>
        <p:spPr>
          <a:xfrm>
            <a:off x="0" y="4677657"/>
            <a:ext cx="2331720" cy="1434031"/>
          </a:xfrm>
          <a:prstGeom prst="rect">
            <a:avLst/>
          </a:prstGeom>
          <a:solidFill>
            <a:srgbClr val="DCDCDC">
              <a:alpha val="49803"/>
            </a:srgbClr>
          </a:solidFill>
          <a:ln>
            <a:noFill/>
          </a:ln>
        </p:spPr>
        <p:txBody>
          <a:bodyPr/>
          <a:lstStyle/>
          <a:p>
            <a:endParaRPr lang="en-US"/>
          </a:p>
        </p:txBody>
      </p:sp>
      <p:sp>
        <p:nvSpPr>
          <p:cNvPr id="678" name="Google Shape;678;p137"/>
          <p:cNvSpPr>
            <a:spLocks noGrp="1"/>
          </p:cNvSpPr>
          <p:nvPr>
            <p:ph type="pic" idx="22"/>
          </p:nvPr>
        </p:nvSpPr>
        <p:spPr>
          <a:xfrm>
            <a:off x="0" y="3114228"/>
            <a:ext cx="2331720" cy="1434031"/>
          </a:xfrm>
          <a:prstGeom prst="rect">
            <a:avLst/>
          </a:prstGeom>
          <a:solidFill>
            <a:srgbClr val="DCDCDC">
              <a:alpha val="49803"/>
            </a:srgbClr>
          </a:solidFill>
          <a:ln>
            <a:noFill/>
          </a:ln>
        </p:spPr>
        <p:txBody>
          <a:bodyPr/>
          <a:lstStyle/>
          <a:p>
            <a:endParaRPr lang="en-US"/>
          </a:p>
        </p:txBody>
      </p:sp>
      <p:sp>
        <p:nvSpPr>
          <p:cNvPr id="679" name="Google Shape;679;p137"/>
          <p:cNvSpPr>
            <a:spLocks noGrp="1"/>
          </p:cNvSpPr>
          <p:nvPr>
            <p:ph type="pic" idx="23"/>
          </p:nvPr>
        </p:nvSpPr>
        <p:spPr>
          <a:xfrm>
            <a:off x="0" y="1557114"/>
            <a:ext cx="2331720" cy="1434031"/>
          </a:xfrm>
          <a:prstGeom prst="rect">
            <a:avLst/>
          </a:prstGeom>
          <a:solidFill>
            <a:srgbClr val="DCDCDC">
              <a:alpha val="49803"/>
            </a:srgbClr>
          </a:solidFill>
          <a:ln>
            <a:noFill/>
          </a:ln>
        </p:spPr>
        <p:txBody>
          <a:bodyPr/>
          <a:lstStyle/>
          <a:p>
            <a:endParaRPr lang="en-US"/>
          </a:p>
        </p:txBody>
      </p:sp>
      <p:sp>
        <p:nvSpPr>
          <p:cNvPr id="680" name="Google Shape;680;p137"/>
          <p:cNvSpPr>
            <a:spLocks noGrp="1"/>
          </p:cNvSpPr>
          <p:nvPr>
            <p:ph type="pic" idx="24"/>
          </p:nvPr>
        </p:nvSpPr>
        <p:spPr>
          <a:xfrm>
            <a:off x="0" y="0"/>
            <a:ext cx="2331720" cy="1434031"/>
          </a:xfrm>
          <a:prstGeom prst="rect">
            <a:avLst/>
          </a:prstGeom>
          <a:solidFill>
            <a:srgbClr val="DCDCDC">
              <a:alpha val="49803"/>
            </a:srgbClr>
          </a:solidFill>
          <a:ln>
            <a:noFill/>
          </a:ln>
        </p:spPr>
        <p:txBody>
          <a:bodyPr/>
          <a:lstStyle/>
          <a:p>
            <a:endParaRPr lang="en-US"/>
          </a:p>
        </p:txBody>
      </p:sp>
      <p:sp>
        <p:nvSpPr>
          <p:cNvPr id="681" name="Google Shape;681;p137"/>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682" name="Google Shape;682;p137"/>
          <p:cNvGrpSpPr/>
          <p:nvPr/>
        </p:nvGrpSpPr>
        <p:grpSpPr>
          <a:xfrm>
            <a:off x="10557955" y="6320597"/>
            <a:ext cx="1404165" cy="315023"/>
            <a:chOff x="0" y="1299"/>
            <a:chExt cx="7680" cy="1723"/>
          </a:xfrm>
        </p:grpSpPr>
        <p:sp>
          <p:nvSpPr>
            <p:cNvPr id="683" name="Google Shape;683;p137"/>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84" name="Google Shape;684;p137"/>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685" name="Google Shape;685;p137"/>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6" name="Google Shape;686;p137"/>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87" name="Google Shape;687;p137"/>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hoto: Mosaic 1 + Bar">
  <p:cSld name="Photo: Mosaic 1 + Bar">
    <p:bg>
      <p:bgPr>
        <a:solidFill>
          <a:schemeClr val="lt1"/>
        </a:solidFill>
        <a:effectLst/>
      </p:bgPr>
    </p:bg>
    <p:spTree>
      <p:nvGrpSpPr>
        <p:cNvPr id="1" name="Shape 688"/>
        <p:cNvGrpSpPr/>
        <p:nvPr/>
      </p:nvGrpSpPr>
      <p:grpSpPr>
        <a:xfrm>
          <a:off x="0" y="0"/>
          <a:ext cx="0" cy="0"/>
          <a:chOff x="0" y="0"/>
          <a:chExt cx="0" cy="0"/>
        </a:xfrm>
      </p:grpSpPr>
      <p:sp>
        <p:nvSpPr>
          <p:cNvPr id="689" name="Google Shape;689;p138"/>
          <p:cNvSpPr>
            <a:spLocks noGrp="1"/>
          </p:cNvSpPr>
          <p:nvPr>
            <p:ph type="pic" idx="2"/>
          </p:nvPr>
        </p:nvSpPr>
        <p:spPr>
          <a:xfrm>
            <a:off x="6163056" y="0"/>
            <a:ext cx="6028944" cy="6111689"/>
          </a:xfrm>
          <a:prstGeom prst="rect">
            <a:avLst/>
          </a:prstGeom>
          <a:solidFill>
            <a:srgbClr val="DCDCDC">
              <a:alpha val="49803"/>
            </a:srgbClr>
          </a:solidFill>
          <a:ln>
            <a:noFill/>
          </a:ln>
        </p:spPr>
        <p:txBody>
          <a:bodyPr/>
          <a:lstStyle/>
          <a:p>
            <a:endParaRPr lang="en-US"/>
          </a:p>
        </p:txBody>
      </p:sp>
      <p:sp>
        <p:nvSpPr>
          <p:cNvPr id="690" name="Google Shape;690;p138"/>
          <p:cNvSpPr>
            <a:spLocks noGrp="1"/>
          </p:cNvSpPr>
          <p:nvPr>
            <p:ph type="pic" idx="3"/>
          </p:nvPr>
        </p:nvSpPr>
        <p:spPr>
          <a:xfrm>
            <a:off x="3081528" y="3118437"/>
            <a:ext cx="2944368" cy="2993252"/>
          </a:xfrm>
          <a:prstGeom prst="rect">
            <a:avLst/>
          </a:prstGeom>
          <a:solidFill>
            <a:srgbClr val="DCDCDC">
              <a:alpha val="49803"/>
            </a:srgbClr>
          </a:solidFill>
          <a:ln>
            <a:noFill/>
          </a:ln>
        </p:spPr>
        <p:txBody>
          <a:bodyPr/>
          <a:lstStyle/>
          <a:p>
            <a:endParaRPr lang="en-US"/>
          </a:p>
        </p:txBody>
      </p:sp>
      <p:sp>
        <p:nvSpPr>
          <p:cNvPr id="691" name="Google Shape;691;p138"/>
          <p:cNvSpPr>
            <a:spLocks noGrp="1"/>
          </p:cNvSpPr>
          <p:nvPr>
            <p:ph type="pic" idx="4"/>
          </p:nvPr>
        </p:nvSpPr>
        <p:spPr>
          <a:xfrm>
            <a:off x="3081528" y="0"/>
            <a:ext cx="2944368" cy="2993252"/>
          </a:xfrm>
          <a:prstGeom prst="rect">
            <a:avLst/>
          </a:prstGeom>
          <a:solidFill>
            <a:srgbClr val="DCDCDC">
              <a:alpha val="49803"/>
            </a:srgbClr>
          </a:solidFill>
          <a:ln>
            <a:noFill/>
          </a:ln>
        </p:spPr>
        <p:txBody>
          <a:bodyPr/>
          <a:lstStyle/>
          <a:p>
            <a:endParaRPr lang="en-US"/>
          </a:p>
        </p:txBody>
      </p:sp>
      <p:sp>
        <p:nvSpPr>
          <p:cNvPr id="692" name="Google Shape;692;p138"/>
          <p:cNvSpPr>
            <a:spLocks noGrp="1"/>
          </p:cNvSpPr>
          <p:nvPr>
            <p:ph type="pic" idx="5"/>
          </p:nvPr>
        </p:nvSpPr>
        <p:spPr>
          <a:xfrm>
            <a:off x="0" y="3118437"/>
            <a:ext cx="2944368" cy="2993252"/>
          </a:xfrm>
          <a:prstGeom prst="rect">
            <a:avLst/>
          </a:prstGeom>
          <a:solidFill>
            <a:srgbClr val="DCDCDC">
              <a:alpha val="49803"/>
            </a:srgbClr>
          </a:solidFill>
          <a:ln>
            <a:noFill/>
          </a:ln>
        </p:spPr>
        <p:txBody>
          <a:bodyPr/>
          <a:lstStyle/>
          <a:p>
            <a:endParaRPr lang="en-US"/>
          </a:p>
        </p:txBody>
      </p:sp>
      <p:sp>
        <p:nvSpPr>
          <p:cNvPr id="693" name="Google Shape;693;p138"/>
          <p:cNvSpPr>
            <a:spLocks noGrp="1"/>
          </p:cNvSpPr>
          <p:nvPr>
            <p:ph type="pic" idx="6"/>
          </p:nvPr>
        </p:nvSpPr>
        <p:spPr>
          <a:xfrm>
            <a:off x="0" y="0"/>
            <a:ext cx="2944368" cy="2993251"/>
          </a:xfrm>
          <a:prstGeom prst="rect">
            <a:avLst/>
          </a:prstGeom>
          <a:solidFill>
            <a:srgbClr val="DCDCDC">
              <a:alpha val="49803"/>
            </a:srgbClr>
          </a:solidFill>
          <a:ln>
            <a:noFill/>
          </a:ln>
        </p:spPr>
        <p:txBody>
          <a:bodyPr/>
          <a:lstStyle/>
          <a:p>
            <a:endParaRPr lang="en-US"/>
          </a:p>
        </p:txBody>
      </p:sp>
      <p:sp>
        <p:nvSpPr>
          <p:cNvPr id="694" name="Google Shape;694;p138"/>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695" name="Google Shape;695;p138"/>
          <p:cNvGrpSpPr/>
          <p:nvPr/>
        </p:nvGrpSpPr>
        <p:grpSpPr>
          <a:xfrm>
            <a:off x="10557955" y="6320597"/>
            <a:ext cx="1404165" cy="315023"/>
            <a:chOff x="0" y="1299"/>
            <a:chExt cx="7680" cy="1723"/>
          </a:xfrm>
        </p:grpSpPr>
        <p:sp>
          <p:nvSpPr>
            <p:cNvPr id="696" name="Google Shape;696;p138"/>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97" name="Google Shape;697;p138"/>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698" name="Google Shape;698;p138"/>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9" name="Google Shape;699;p138"/>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00" name="Google Shape;700;p138"/>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hoto: Mosaic 2 + Bar">
  <p:cSld name="Photo: Mosaic 2 + Bar">
    <p:bg>
      <p:bgPr>
        <a:solidFill>
          <a:schemeClr val="lt1"/>
        </a:solidFill>
        <a:effectLst/>
      </p:bgPr>
    </p:bg>
    <p:spTree>
      <p:nvGrpSpPr>
        <p:cNvPr id="1" name="Shape 701"/>
        <p:cNvGrpSpPr/>
        <p:nvPr/>
      </p:nvGrpSpPr>
      <p:grpSpPr>
        <a:xfrm>
          <a:off x="0" y="0"/>
          <a:ext cx="0" cy="0"/>
          <a:chOff x="0" y="0"/>
          <a:chExt cx="0" cy="0"/>
        </a:xfrm>
      </p:grpSpPr>
      <p:sp>
        <p:nvSpPr>
          <p:cNvPr id="702" name="Google Shape;702;p139"/>
          <p:cNvSpPr>
            <a:spLocks noGrp="1"/>
          </p:cNvSpPr>
          <p:nvPr>
            <p:ph type="pic" idx="2"/>
          </p:nvPr>
        </p:nvSpPr>
        <p:spPr>
          <a:xfrm>
            <a:off x="9247632" y="3118437"/>
            <a:ext cx="2944368" cy="2993252"/>
          </a:xfrm>
          <a:prstGeom prst="rect">
            <a:avLst/>
          </a:prstGeom>
          <a:solidFill>
            <a:srgbClr val="DCDCDC">
              <a:alpha val="49803"/>
            </a:srgbClr>
          </a:solidFill>
          <a:ln>
            <a:noFill/>
          </a:ln>
        </p:spPr>
        <p:txBody>
          <a:bodyPr/>
          <a:lstStyle/>
          <a:p>
            <a:endParaRPr lang="en-US"/>
          </a:p>
        </p:txBody>
      </p:sp>
      <p:sp>
        <p:nvSpPr>
          <p:cNvPr id="703" name="Google Shape;703;p139"/>
          <p:cNvSpPr>
            <a:spLocks noGrp="1"/>
          </p:cNvSpPr>
          <p:nvPr>
            <p:ph type="pic" idx="3"/>
          </p:nvPr>
        </p:nvSpPr>
        <p:spPr>
          <a:xfrm>
            <a:off x="9247632" y="0"/>
            <a:ext cx="2944368" cy="2993252"/>
          </a:xfrm>
          <a:prstGeom prst="rect">
            <a:avLst/>
          </a:prstGeom>
          <a:solidFill>
            <a:srgbClr val="DCDCDC">
              <a:alpha val="49803"/>
            </a:srgbClr>
          </a:solidFill>
          <a:ln>
            <a:noFill/>
          </a:ln>
        </p:spPr>
        <p:txBody>
          <a:bodyPr/>
          <a:lstStyle/>
          <a:p>
            <a:endParaRPr lang="en-US"/>
          </a:p>
        </p:txBody>
      </p:sp>
      <p:sp>
        <p:nvSpPr>
          <p:cNvPr id="704" name="Google Shape;704;p139"/>
          <p:cNvSpPr>
            <a:spLocks noGrp="1"/>
          </p:cNvSpPr>
          <p:nvPr>
            <p:ph type="pic" idx="4"/>
          </p:nvPr>
        </p:nvSpPr>
        <p:spPr>
          <a:xfrm>
            <a:off x="6160475" y="3118437"/>
            <a:ext cx="2944368" cy="2993252"/>
          </a:xfrm>
          <a:prstGeom prst="rect">
            <a:avLst/>
          </a:prstGeom>
          <a:solidFill>
            <a:srgbClr val="DCDCDC">
              <a:alpha val="49803"/>
            </a:srgbClr>
          </a:solidFill>
          <a:ln>
            <a:noFill/>
          </a:ln>
        </p:spPr>
        <p:txBody>
          <a:bodyPr/>
          <a:lstStyle/>
          <a:p>
            <a:endParaRPr lang="en-US"/>
          </a:p>
        </p:txBody>
      </p:sp>
      <p:sp>
        <p:nvSpPr>
          <p:cNvPr id="705" name="Google Shape;705;p139"/>
          <p:cNvSpPr>
            <a:spLocks noGrp="1"/>
          </p:cNvSpPr>
          <p:nvPr>
            <p:ph type="pic" idx="5"/>
          </p:nvPr>
        </p:nvSpPr>
        <p:spPr>
          <a:xfrm>
            <a:off x="6160475" y="0"/>
            <a:ext cx="2944368" cy="2993252"/>
          </a:xfrm>
          <a:prstGeom prst="rect">
            <a:avLst/>
          </a:prstGeom>
          <a:solidFill>
            <a:srgbClr val="DCDCDC">
              <a:alpha val="49803"/>
            </a:srgbClr>
          </a:solidFill>
          <a:ln>
            <a:noFill/>
          </a:ln>
        </p:spPr>
        <p:txBody>
          <a:bodyPr/>
          <a:lstStyle/>
          <a:p>
            <a:endParaRPr lang="en-US"/>
          </a:p>
        </p:txBody>
      </p:sp>
      <p:sp>
        <p:nvSpPr>
          <p:cNvPr id="706" name="Google Shape;706;p139"/>
          <p:cNvSpPr>
            <a:spLocks noGrp="1"/>
          </p:cNvSpPr>
          <p:nvPr>
            <p:ph type="pic" idx="6"/>
          </p:nvPr>
        </p:nvSpPr>
        <p:spPr>
          <a:xfrm>
            <a:off x="0" y="0"/>
            <a:ext cx="6017685" cy="6111689"/>
          </a:xfrm>
          <a:prstGeom prst="rect">
            <a:avLst/>
          </a:prstGeom>
          <a:solidFill>
            <a:srgbClr val="DCDCDC">
              <a:alpha val="49803"/>
            </a:srgbClr>
          </a:solidFill>
          <a:ln>
            <a:noFill/>
          </a:ln>
        </p:spPr>
        <p:txBody>
          <a:bodyPr/>
          <a:lstStyle/>
          <a:p>
            <a:endParaRPr lang="en-US"/>
          </a:p>
        </p:txBody>
      </p:sp>
      <p:sp>
        <p:nvSpPr>
          <p:cNvPr id="707" name="Google Shape;707;p139"/>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08" name="Google Shape;708;p139"/>
          <p:cNvGrpSpPr/>
          <p:nvPr/>
        </p:nvGrpSpPr>
        <p:grpSpPr>
          <a:xfrm>
            <a:off x="10557955" y="6320597"/>
            <a:ext cx="1404165" cy="315023"/>
            <a:chOff x="0" y="1299"/>
            <a:chExt cx="7680" cy="1723"/>
          </a:xfrm>
        </p:grpSpPr>
        <p:sp>
          <p:nvSpPr>
            <p:cNvPr id="709" name="Google Shape;709;p139"/>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10" name="Google Shape;710;p139"/>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711" name="Google Shape;711;p139"/>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2" name="Google Shape;712;p139"/>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13" name="Google Shape;713;p139"/>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Photo: Mosaic 3 + Bar">
  <p:cSld name="Photo: Mosaic 3 + Bar">
    <p:bg>
      <p:bgPr>
        <a:solidFill>
          <a:schemeClr val="lt1"/>
        </a:solidFill>
        <a:effectLst/>
      </p:bgPr>
    </p:bg>
    <p:spTree>
      <p:nvGrpSpPr>
        <p:cNvPr id="1" name="Shape 714"/>
        <p:cNvGrpSpPr/>
        <p:nvPr/>
      </p:nvGrpSpPr>
      <p:grpSpPr>
        <a:xfrm>
          <a:off x="0" y="0"/>
          <a:ext cx="0" cy="0"/>
          <a:chOff x="0" y="0"/>
          <a:chExt cx="0" cy="0"/>
        </a:xfrm>
      </p:grpSpPr>
      <p:sp>
        <p:nvSpPr>
          <p:cNvPr id="715" name="Google Shape;715;p140"/>
          <p:cNvSpPr>
            <a:spLocks noGrp="1"/>
          </p:cNvSpPr>
          <p:nvPr>
            <p:ph type="pic" idx="2"/>
          </p:nvPr>
        </p:nvSpPr>
        <p:spPr>
          <a:xfrm>
            <a:off x="6166104" y="0"/>
            <a:ext cx="6025896" cy="6111689"/>
          </a:xfrm>
          <a:prstGeom prst="rect">
            <a:avLst/>
          </a:prstGeom>
          <a:solidFill>
            <a:srgbClr val="DCDCDC">
              <a:alpha val="49803"/>
            </a:srgbClr>
          </a:solidFill>
          <a:ln>
            <a:noFill/>
          </a:ln>
        </p:spPr>
        <p:txBody>
          <a:bodyPr/>
          <a:lstStyle/>
          <a:p>
            <a:endParaRPr lang="en-US"/>
          </a:p>
        </p:txBody>
      </p:sp>
      <p:sp>
        <p:nvSpPr>
          <p:cNvPr id="716" name="Google Shape;716;p140"/>
          <p:cNvSpPr>
            <a:spLocks noGrp="1"/>
          </p:cNvSpPr>
          <p:nvPr>
            <p:ph type="pic" idx="3"/>
          </p:nvPr>
        </p:nvSpPr>
        <p:spPr>
          <a:xfrm>
            <a:off x="3083052" y="0"/>
            <a:ext cx="2944368" cy="2993252"/>
          </a:xfrm>
          <a:prstGeom prst="rect">
            <a:avLst/>
          </a:prstGeom>
          <a:solidFill>
            <a:srgbClr val="DCDCDC">
              <a:alpha val="49803"/>
            </a:srgbClr>
          </a:solidFill>
          <a:ln>
            <a:noFill/>
          </a:ln>
        </p:spPr>
        <p:txBody>
          <a:bodyPr/>
          <a:lstStyle/>
          <a:p>
            <a:endParaRPr lang="en-US"/>
          </a:p>
        </p:txBody>
      </p:sp>
      <p:sp>
        <p:nvSpPr>
          <p:cNvPr id="717" name="Google Shape;717;p140"/>
          <p:cNvSpPr>
            <a:spLocks noGrp="1"/>
          </p:cNvSpPr>
          <p:nvPr>
            <p:ph type="pic" idx="4"/>
          </p:nvPr>
        </p:nvSpPr>
        <p:spPr>
          <a:xfrm>
            <a:off x="0" y="3118437"/>
            <a:ext cx="6027420" cy="2993252"/>
          </a:xfrm>
          <a:prstGeom prst="rect">
            <a:avLst/>
          </a:prstGeom>
          <a:solidFill>
            <a:srgbClr val="DCDCDC">
              <a:alpha val="49803"/>
            </a:srgbClr>
          </a:solidFill>
          <a:ln>
            <a:noFill/>
          </a:ln>
        </p:spPr>
        <p:txBody>
          <a:bodyPr/>
          <a:lstStyle/>
          <a:p>
            <a:endParaRPr lang="en-US"/>
          </a:p>
        </p:txBody>
      </p:sp>
      <p:sp>
        <p:nvSpPr>
          <p:cNvPr id="718" name="Google Shape;718;p140"/>
          <p:cNvSpPr>
            <a:spLocks noGrp="1"/>
          </p:cNvSpPr>
          <p:nvPr>
            <p:ph type="pic" idx="5"/>
          </p:nvPr>
        </p:nvSpPr>
        <p:spPr>
          <a:xfrm>
            <a:off x="0" y="0"/>
            <a:ext cx="2944368" cy="2993252"/>
          </a:xfrm>
          <a:prstGeom prst="rect">
            <a:avLst/>
          </a:prstGeom>
          <a:solidFill>
            <a:srgbClr val="DCDCDC">
              <a:alpha val="49803"/>
            </a:srgbClr>
          </a:solidFill>
          <a:ln>
            <a:noFill/>
          </a:ln>
        </p:spPr>
        <p:txBody>
          <a:bodyPr/>
          <a:lstStyle/>
          <a:p>
            <a:endParaRPr lang="en-US"/>
          </a:p>
        </p:txBody>
      </p:sp>
      <p:sp>
        <p:nvSpPr>
          <p:cNvPr id="719" name="Google Shape;719;p140"/>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20" name="Google Shape;720;p140"/>
          <p:cNvGrpSpPr/>
          <p:nvPr/>
        </p:nvGrpSpPr>
        <p:grpSpPr>
          <a:xfrm>
            <a:off x="10557955" y="6320597"/>
            <a:ext cx="1404165" cy="315023"/>
            <a:chOff x="0" y="1299"/>
            <a:chExt cx="7680" cy="1723"/>
          </a:xfrm>
        </p:grpSpPr>
        <p:sp>
          <p:nvSpPr>
            <p:cNvPr id="721" name="Google Shape;721;p140"/>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22" name="Google Shape;722;p140"/>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723" name="Google Shape;723;p140"/>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4" name="Google Shape;724;p140"/>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25" name="Google Shape;725;p140"/>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hoto: Mosaic 5 + Bar">
  <p:cSld name="Photo: Mosaic 5 + Bar">
    <p:bg>
      <p:bgPr>
        <a:solidFill>
          <a:schemeClr val="lt1"/>
        </a:solidFill>
        <a:effectLst/>
      </p:bgPr>
    </p:bg>
    <p:spTree>
      <p:nvGrpSpPr>
        <p:cNvPr id="1" name="Shape 726"/>
        <p:cNvGrpSpPr/>
        <p:nvPr/>
      </p:nvGrpSpPr>
      <p:grpSpPr>
        <a:xfrm>
          <a:off x="0" y="0"/>
          <a:ext cx="0" cy="0"/>
          <a:chOff x="0" y="0"/>
          <a:chExt cx="0" cy="0"/>
        </a:xfrm>
      </p:grpSpPr>
      <p:sp>
        <p:nvSpPr>
          <p:cNvPr id="727" name="Google Shape;727;p141"/>
          <p:cNvSpPr>
            <a:spLocks noGrp="1"/>
          </p:cNvSpPr>
          <p:nvPr>
            <p:ph type="pic" idx="2"/>
          </p:nvPr>
        </p:nvSpPr>
        <p:spPr>
          <a:xfrm>
            <a:off x="6166104" y="3118437"/>
            <a:ext cx="6025896" cy="2993252"/>
          </a:xfrm>
          <a:prstGeom prst="rect">
            <a:avLst/>
          </a:prstGeom>
          <a:solidFill>
            <a:srgbClr val="DCDCDC">
              <a:alpha val="49803"/>
            </a:srgbClr>
          </a:solidFill>
          <a:ln>
            <a:noFill/>
          </a:ln>
        </p:spPr>
        <p:txBody>
          <a:bodyPr/>
          <a:lstStyle/>
          <a:p>
            <a:endParaRPr lang="en-US"/>
          </a:p>
        </p:txBody>
      </p:sp>
      <p:sp>
        <p:nvSpPr>
          <p:cNvPr id="728" name="Google Shape;728;p141"/>
          <p:cNvSpPr>
            <a:spLocks noGrp="1"/>
          </p:cNvSpPr>
          <p:nvPr>
            <p:ph type="pic" idx="3"/>
          </p:nvPr>
        </p:nvSpPr>
        <p:spPr>
          <a:xfrm>
            <a:off x="3083052" y="3118437"/>
            <a:ext cx="2944368" cy="2993252"/>
          </a:xfrm>
          <a:prstGeom prst="rect">
            <a:avLst/>
          </a:prstGeom>
          <a:solidFill>
            <a:srgbClr val="DCDCDC">
              <a:alpha val="49803"/>
            </a:srgbClr>
          </a:solidFill>
          <a:ln>
            <a:noFill/>
          </a:ln>
        </p:spPr>
        <p:txBody>
          <a:bodyPr/>
          <a:lstStyle/>
          <a:p>
            <a:endParaRPr lang="en-US"/>
          </a:p>
        </p:txBody>
      </p:sp>
      <p:sp>
        <p:nvSpPr>
          <p:cNvPr id="729" name="Google Shape;729;p141"/>
          <p:cNvSpPr>
            <a:spLocks noGrp="1"/>
          </p:cNvSpPr>
          <p:nvPr>
            <p:ph type="pic" idx="4"/>
          </p:nvPr>
        </p:nvSpPr>
        <p:spPr>
          <a:xfrm>
            <a:off x="0" y="3118437"/>
            <a:ext cx="2944368" cy="2993252"/>
          </a:xfrm>
          <a:prstGeom prst="rect">
            <a:avLst/>
          </a:prstGeom>
          <a:solidFill>
            <a:srgbClr val="DCDCDC">
              <a:alpha val="49803"/>
            </a:srgbClr>
          </a:solidFill>
          <a:ln>
            <a:noFill/>
          </a:ln>
        </p:spPr>
        <p:txBody>
          <a:bodyPr/>
          <a:lstStyle/>
          <a:p>
            <a:endParaRPr lang="en-US"/>
          </a:p>
        </p:txBody>
      </p:sp>
      <p:sp>
        <p:nvSpPr>
          <p:cNvPr id="730" name="Google Shape;730;p141"/>
          <p:cNvSpPr>
            <a:spLocks noGrp="1"/>
          </p:cNvSpPr>
          <p:nvPr>
            <p:ph type="pic" idx="5"/>
          </p:nvPr>
        </p:nvSpPr>
        <p:spPr>
          <a:xfrm>
            <a:off x="9247632" y="0"/>
            <a:ext cx="2944368" cy="2993252"/>
          </a:xfrm>
          <a:prstGeom prst="rect">
            <a:avLst/>
          </a:prstGeom>
          <a:solidFill>
            <a:srgbClr val="DCDCDC">
              <a:alpha val="49803"/>
            </a:srgbClr>
          </a:solidFill>
          <a:ln>
            <a:noFill/>
          </a:ln>
        </p:spPr>
        <p:txBody>
          <a:bodyPr/>
          <a:lstStyle/>
          <a:p>
            <a:endParaRPr lang="en-US"/>
          </a:p>
        </p:txBody>
      </p:sp>
      <p:sp>
        <p:nvSpPr>
          <p:cNvPr id="731" name="Google Shape;731;p141"/>
          <p:cNvSpPr>
            <a:spLocks noGrp="1"/>
          </p:cNvSpPr>
          <p:nvPr>
            <p:ph type="pic" idx="6"/>
          </p:nvPr>
        </p:nvSpPr>
        <p:spPr>
          <a:xfrm>
            <a:off x="0" y="0"/>
            <a:ext cx="9107424" cy="2993252"/>
          </a:xfrm>
          <a:prstGeom prst="rect">
            <a:avLst/>
          </a:prstGeom>
          <a:solidFill>
            <a:srgbClr val="DCDCDC">
              <a:alpha val="49803"/>
            </a:srgbClr>
          </a:solidFill>
          <a:ln>
            <a:noFill/>
          </a:ln>
        </p:spPr>
        <p:txBody>
          <a:bodyPr/>
          <a:lstStyle/>
          <a:p>
            <a:endParaRPr lang="en-US"/>
          </a:p>
        </p:txBody>
      </p:sp>
      <p:sp>
        <p:nvSpPr>
          <p:cNvPr id="732" name="Google Shape;732;p141"/>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33" name="Google Shape;733;p141"/>
          <p:cNvGrpSpPr/>
          <p:nvPr/>
        </p:nvGrpSpPr>
        <p:grpSpPr>
          <a:xfrm>
            <a:off x="10557955" y="6320597"/>
            <a:ext cx="1404165" cy="315023"/>
            <a:chOff x="0" y="1299"/>
            <a:chExt cx="7680" cy="1723"/>
          </a:xfrm>
        </p:grpSpPr>
        <p:sp>
          <p:nvSpPr>
            <p:cNvPr id="734" name="Google Shape;734;p141"/>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35" name="Google Shape;735;p141"/>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736" name="Google Shape;736;p141"/>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7" name="Google Shape;737;p141"/>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38" name="Google Shape;738;p141"/>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hoto: Mosaic 6 + Bar">
  <p:cSld name="Photo: Mosaic 6 + Bar">
    <p:bg>
      <p:bgPr>
        <a:solidFill>
          <a:schemeClr val="lt1"/>
        </a:solidFill>
        <a:effectLst/>
      </p:bgPr>
    </p:bg>
    <p:spTree>
      <p:nvGrpSpPr>
        <p:cNvPr id="1" name="Shape 739"/>
        <p:cNvGrpSpPr/>
        <p:nvPr/>
      </p:nvGrpSpPr>
      <p:grpSpPr>
        <a:xfrm>
          <a:off x="0" y="0"/>
          <a:ext cx="0" cy="0"/>
          <a:chOff x="0" y="0"/>
          <a:chExt cx="0" cy="0"/>
        </a:xfrm>
      </p:grpSpPr>
      <p:sp>
        <p:nvSpPr>
          <p:cNvPr id="740" name="Google Shape;740;p142"/>
          <p:cNvSpPr>
            <a:spLocks noGrp="1"/>
          </p:cNvSpPr>
          <p:nvPr>
            <p:ph type="pic" idx="2"/>
          </p:nvPr>
        </p:nvSpPr>
        <p:spPr>
          <a:xfrm>
            <a:off x="0" y="0"/>
            <a:ext cx="6035040" cy="6111689"/>
          </a:xfrm>
          <a:prstGeom prst="rect">
            <a:avLst/>
          </a:prstGeom>
          <a:solidFill>
            <a:srgbClr val="DCDCDC">
              <a:alpha val="49803"/>
            </a:srgbClr>
          </a:solidFill>
          <a:ln>
            <a:noFill/>
          </a:ln>
        </p:spPr>
        <p:txBody>
          <a:bodyPr/>
          <a:lstStyle/>
          <a:p>
            <a:endParaRPr lang="en-US"/>
          </a:p>
        </p:txBody>
      </p:sp>
      <p:sp>
        <p:nvSpPr>
          <p:cNvPr id="741" name="Google Shape;741;p142"/>
          <p:cNvSpPr>
            <a:spLocks noGrp="1"/>
          </p:cNvSpPr>
          <p:nvPr>
            <p:ph type="pic" idx="3"/>
          </p:nvPr>
        </p:nvSpPr>
        <p:spPr>
          <a:xfrm>
            <a:off x="6156960" y="3118437"/>
            <a:ext cx="6035040" cy="2993252"/>
          </a:xfrm>
          <a:prstGeom prst="rect">
            <a:avLst/>
          </a:prstGeom>
          <a:solidFill>
            <a:srgbClr val="DCDCDC">
              <a:alpha val="49803"/>
            </a:srgbClr>
          </a:solidFill>
          <a:ln>
            <a:noFill/>
          </a:ln>
        </p:spPr>
        <p:txBody>
          <a:bodyPr/>
          <a:lstStyle/>
          <a:p>
            <a:endParaRPr lang="en-US"/>
          </a:p>
        </p:txBody>
      </p:sp>
      <p:sp>
        <p:nvSpPr>
          <p:cNvPr id="742" name="Google Shape;742;p142"/>
          <p:cNvSpPr>
            <a:spLocks noGrp="1"/>
          </p:cNvSpPr>
          <p:nvPr>
            <p:ph type="pic" idx="4"/>
          </p:nvPr>
        </p:nvSpPr>
        <p:spPr>
          <a:xfrm>
            <a:off x="6156960" y="0"/>
            <a:ext cx="6035040" cy="2993252"/>
          </a:xfrm>
          <a:prstGeom prst="rect">
            <a:avLst/>
          </a:prstGeom>
          <a:solidFill>
            <a:srgbClr val="DCDCDC">
              <a:alpha val="49803"/>
            </a:srgbClr>
          </a:solidFill>
          <a:ln>
            <a:noFill/>
          </a:ln>
        </p:spPr>
        <p:txBody>
          <a:bodyPr/>
          <a:lstStyle/>
          <a:p>
            <a:endParaRPr lang="en-US"/>
          </a:p>
        </p:txBody>
      </p:sp>
      <p:sp>
        <p:nvSpPr>
          <p:cNvPr id="743" name="Google Shape;743;p142"/>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44" name="Google Shape;744;p142"/>
          <p:cNvGrpSpPr/>
          <p:nvPr/>
        </p:nvGrpSpPr>
        <p:grpSpPr>
          <a:xfrm>
            <a:off x="10557955" y="6320597"/>
            <a:ext cx="1404165" cy="315023"/>
            <a:chOff x="0" y="1299"/>
            <a:chExt cx="7680" cy="1723"/>
          </a:xfrm>
        </p:grpSpPr>
        <p:sp>
          <p:nvSpPr>
            <p:cNvPr id="745" name="Google Shape;745;p142"/>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46" name="Google Shape;746;p142"/>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747" name="Google Shape;747;p142"/>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8" name="Google Shape;748;p142"/>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49" name="Google Shape;749;p142"/>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hoto: Mosaic 7 + Bar">
  <p:cSld name="Photo: Mosaic 7 + Bar">
    <p:bg>
      <p:bgPr>
        <a:solidFill>
          <a:schemeClr val="lt1"/>
        </a:solidFill>
        <a:effectLst/>
      </p:bgPr>
    </p:bg>
    <p:spTree>
      <p:nvGrpSpPr>
        <p:cNvPr id="1" name="Shape 750"/>
        <p:cNvGrpSpPr/>
        <p:nvPr/>
      </p:nvGrpSpPr>
      <p:grpSpPr>
        <a:xfrm>
          <a:off x="0" y="0"/>
          <a:ext cx="0" cy="0"/>
          <a:chOff x="0" y="0"/>
          <a:chExt cx="0" cy="0"/>
        </a:xfrm>
      </p:grpSpPr>
      <p:sp>
        <p:nvSpPr>
          <p:cNvPr id="751" name="Google Shape;751;p143"/>
          <p:cNvSpPr>
            <a:spLocks noGrp="1"/>
          </p:cNvSpPr>
          <p:nvPr>
            <p:ph type="pic" idx="2"/>
          </p:nvPr>
        </p:nvSpPr>
        <p:spPr>
          <a:xfrm>
            <a:off x="6156960" y="0"/>
            <a:ext cx="6035040" cy="2993252"/>
          </a:xfrm>
          <a:prstGeom prst="rect">
            <a:avLst/>
          </a:prstGeom>
          <a:solidFill>
            <a:srgbClr val="DCDCDC">
              <a:alpha val="49803"/>
            </a:srgbClr>
          </a:solidFill>
          <a:ln>
            <a:noFill/>
          </a:ln>
        </p:spPr>
        <p:txBody>
          <a:bodyPr/>
          <a:lstStyle/>
          <a:p>
            <a:endParaRPr lang="en-US"/>
          </a:p>
        </p:txBody>
      </p:sp>
      <p:sp>
        <p:nvSpPr>
          <p:cNvPr id="752" name="Google Shape;752;p143"/>
          <p:cNvSpPr>
            <a:spLocks noGrp="1"/>
          </p:cNvSpPr>
          <p:nvPr>
            <p:ph type="pic" idx="3"/>
          </p:nvPr>
        </p:nvSpPr>
        <p:spPr>
          <a:xfrm>
            <a:off x="0" y="3118437"/>
            <a:ext cx="6022848" cy="2993252"/>
          </a:xfrm>
          <a:prstGeom prst="rect">
            <a:avLst/>
          </a:prstGeom>
          <a:solidFill>
            <a:srgbClr val="DCDCDC">
              <a:alpha val="49803"/>
            </a:srgbClr>
          </a:solidFill>
          <a:ln>
            <a:noFill/>
          </a:ln>
        </p:spPr>
        <p:txBody>
          <a:bodyPr/>
          <a:lstStyle/>
          <a:p>
            <a:endParaRPr lang="en-US"/>
          </a:p>
        </p:txBody>
      </p:sp>
      <p:sp>
        <p:nvSpPr>
          <p:cNvPr id="753" name="Google Shape;753;p143"/>
          <p:cNvSpPr>
            <a:spLocks noGrp="1"/>
          </p:cNvSpPr>
          <p:nvPr>
            <p:ph type="pic" idx="4"/>
          </p:nvPr>
        </p:nvSpPr>
        <p:spPr>
          <a:xfrm>
            <a:off x="0" y="0"/>
            <a:ext cx="2944368" cy="2993252"/>
          </a:xfrm>
          <a:prstGeom prst="rect">
            <a:avLst/>
          </a:prstGeom>
          <a:solidFill>
            <a:srgbClr val="DCDCDC">
              <a:alpha val="49803"/>
            </a:srgbClr>
          </a:solidFill>
          <a:ln>
            <a:noFill/>
          </a:ln>
        </p:spPr>
        <p:txBody>
          <a:bodyPr/>
          <a:lstStyle/>
          <a:p>
            <a:endParaRPr lang="en-US"/>
          </a:p>
        </p:txBody>
      </p:sp>
      <p:sp>
        <p:nvSpPr>
          <p:cNvPr id="754" name="Google Shape;754;p143"/>
          <p:cNvSpPr>
            <a:spLocks noGrp="1"/>
          </p:cNvSpPr>
          <p:nvPr>
            <p:ph type="pic" idx="5"/>
          </p:nvPr>
        </p:nvSpPr>
        <p:spPr>
          <a:xfrm>
            <a:off x="3078480" y="0"/>
            <a:ext cx="2944368" cy="2993252"/>
          </a:xfrm>
          <a:prstGeom prst="rect">
            <a:avLst/>
          </a:prstGeom>
          <a:solidFill>
            <a:srgbClr val="DCDCDC">
              <a:alpha val="49803"/>
            </a:srgbClr>
          </a:solidFill>
          <a:ln>
            <a:noFill/>
          </a:ln>
        </p:spPr>
        <p:txBody>
          <a:bodyPr/>
          <a:lstStyle/>
          <a:p>
            <a:endParaRPr lang="en-US"/>
          </a:p>
        </p:txBody>
      </p:sp>
      <p:sp>
        <p:nvSpPr>
          <p:cNvPr id="755" name="Google Shape;755;p143"/>
          <p:cNvSpPr>
            <a:spLocks noGrp="1"/>
          </p:cNvSpPr>
          <p:nvPr>
            <p:ph type="pic" idx="6"/>
          </p:nvPr>
        </p:nvSpPr>
        <p:spPr>
          <a:xfrm>
            <a:off x="6156960" y="3118437"/>
            <a:ext cx="2944368" cy="2993252"/>
          </a:xfrm>
          <a:prstGeom prst="rect">
            <a:avLst/>
          </a:prstGeom>
          <a:solidFill>
            <a:srgbClr val="DCDCDC">
              <a:alpha val="49803"/>
            </a:srgbClr>
          </a:solidFill>
          <a:ln>
            <a:noFill/>
          </a:ln>
        </p:spPr>
        <p:txBody>
          <a:bodyPr/>
          <a:lstStyle/>
          <a:p>
            <a:endParaRPr lang="en-US"/>
          </a:p>
        </p:txBody>
      </p:sp>
      <p:sp>
        <p:nvSpPr>
          <p:cNvPr id="756" name="Google Shape;756;p143"/>
          <p:cNvSpPr>
            <a:spLocks noGrp="1"/>
          </p:cNvSpPr>
          <p:nvPr>
            <p:ph type="pic" idx="7"/>
          </p:nvPr>
        </p:nvSpPr>
        <p:spPr>
          <a:xfrm>
            <a:off x="9247632" y="3118437"/>
            <a:ext cx="2944368" cy="2993252"/>
          </a:xfrm>
          <a:prstGeom prst="rect">
            <a:avLst/>
          </a:prstGeom>
          <a:solidFill>
            <a:srgbClr val="DCDCDC">
              <a:alpha val="49803"/>
            </a:srgbClr>
          </a:solidFill>
          <a:ln>
            <a:noFill/>
          </a:ln>
        </p:spPr>
        <p:txBody>
          <a:bodyPr/>
          <a:lstStyle/>
          <a:p>
            <a:endParaRPr lang="en-US"/>
          </a:p>
        </p:txBody>
      </p:sp>
      <p:sp>
        <p:nvSpPr>
          <p:cNvPr id="757" name="Google Shape;757;p143"/>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58" name="Google Shape;758;p143"/>
          <p:cNvGrpSpPr/>
          <p:nvPr/>
        </p:nvGrpSpPr>
        <p:grpSpPr>
          <a:xfrm>
            <a:off x="10557955" y="6320597"/>
            <a:ext cx="1404165" cy="315023"/>
            <a:chOff x="0" y="1299"/>
            <a:chExt cx="7680" cy="1723"/>
          </a:xfrm>
        </p:grpSpPr>
        <p:sp>
          <p:nvSpPr>
            <p:cNvPr id="759" name="Google Shape;759;p143"/>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60" name="Google Shape;760;p143"/>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761" name="Google Shape;761;p143"/>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2" name="Google Shape;762;p143"/>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63" name="Google Shape;763;p143"/>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90"/>
        <p:cNvGrpSpPr/>
        <p:nvPr/>
      </p:nvGrpSpPr>
      <p:grpSpPr>
        <a:xfrm>
          <a:off x="0" y="0"/>
          <a:ext cx="0" cy="0"/>
          <a:chOff x="0" y="0"/>
          <a:chExt cx="0" cy="0"/>
        </a:xfrm>
      </p:grpSpPr>
      <p:sp>
        <p:nvSpPr>
          <p:cNvPr id="91" name="Google Shape;91;p80"/>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2" name="Google Shape;92;p80"/>
          <p:cNvSpPr txBox="1">
            <a:spLocks noGrp="1"/>
          </p:cNvSpPr>
          <p:nvPr>
            <p:ph type="body" idx="1"/>
          </p:nvPr>
        </p:nvSpPr>
        <p:spPr>
          <a:xfrm>
            <a:off x="457199" y="1825626"/>
            <a:ext cx="5400847" cy="4057463"/>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
              <a:defRPr sz="1800"/>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80"/>
          <p:cNvSpPr txBox="1">
            <a:spLocks noGrp="1"/>
          </p:cNvSpPr>
          <p:nvPr>
            <p:ph type="body" idx="2"/>
          </p:nvPr>
        </p:nvSpPr>
        <p:spPr>
          <a:xfrm>
            <a:off x="6333953" y="1825626"/>
            <a:ext cx="5400847" cy="4057463"/>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
              <a:defRPr sz="1800"/>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80"/>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80"/>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80"/>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grpSp>
        <p:nvGrpSpPr>
          <p:cNvPr id="97" name="Google Shape;97;p80"/>
          <p:cNvGrpSpPr/>
          <p:nvPr/>
        </p:nvGrpSpPr>
        <p:grpSpPr>
          <a:xfrm>
            <a:off x="10557955" y="6320597"/>
            <a:ext cx="1404165" cy="315023"/>
            <a:chOff x="0" y="1299"/>
            <a:chExt cx="7680" cy="1723"/>
          </a:xfrm>
        </p:grpSpPr>
        <p:sp>
          <p:nvSpPr>
            <p:cNvPr id="98" name="Google Shape;98;p80"/>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 name="Google Shape;99;p80"/>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00" name="Google Shape;100;p80"/>
          <p:cNvSpPr txBox="1">
            <a:spLocks noGrp="1"/>
          </p:cNvSpPr>
          <p:nvPr>
            <p:ph type="title"/>
          </p:nvPr>
        </p:nvSpPr>
        <p:spPr>
          <a:xfrm>
            <a:off x="457200" y="228601"/>
            <a:ext cx="11277600"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hoto: Mosaic 8 + Bar">
  <p:cSld name="Photo: Mosaic 8 + Bar">
    <p:bg>
      <p:bgPr>
        <a:solidFill>
          <a:schemeClr val="lt1"/>
        </a:solidFill>
        <a:effectLst/>
      </p:bgPr>
    </p:bg>
    <p:spTree>
      <p:nvGrpSpPr>
        <p:cNvPr id="1" name="Shape 764"/>
        <p:cNvGrpSpPr/>
        <p:nvPr/>
      </p:nvGrpSpPr>
      <p:grpSpPr>
        <a:xfrm>
          <a:off x="0" y="0"/>
          <a:ext cx="0" cy="0"/>
          <a:chOff x="0" y="0"/>
          <a:chExt cx="0" cy="0"/>
        </a:xfrm>
      </p:grpSpPr>
      <p:sp>
        <p:nvSpPr>
          <p:cNvPr id="765" name="Google Shape;765;p144"/>
          <p:cNvSpPr>
            <a:spLocks noGrp="1"/>
          </p:cNvSpPr>
          <p:nvPr>
            <p:ph type="pic" idx="2"/>
          </p:nvPr>
        </p:nvSpPr>
        <p:spPr>
          <a:xfrm>
            <a:off x="4107180" y="3118437"/>
            <a:ext cx="3977640" cy="2993252"/>
          </a:xfrm>
          <a:prstGeom prst="rect">
            <a:avLst/>
          </a:prstGeom>
          <a:solidFill>
            <a:srgbClr val="DCDCDC">
              <a:alpha val="49803"/>
            </a:srgbClr>
          </a:solidFill>
          <a:ln>
            <a:noFill/>
          </a:ln>
        </p:spPr>
        <p:txBody>
          <a:bodyPr/>
          <a:lstStyle/>
          <a:p>
            <a:endParaRPr lang="en-US"/>
          </a:p>
        </p:txBody>
      </p:sp>
      <p:sp>
        <p:nvSpPr>
          <p:cNvPr id="766" name="Google Shape;766;p144"/>
          <p:cNvSpPr>
            <a:spLocks noGrp="1"/>
          </p:cNvSpPr>
          <p:nvPr>
            <p:ph type="pic" idx="3"/>
          </p:nvPr>
        </p:nvSpPr>
        <p:spPr>
          <a:xfrm>
            <a:off x="8214360" y="3118437"/>
            <a:ext cx="3977640" cy="2993252"/>
          </a:xfrm>
          <a:prstGeom prst="rect">
            <a:avLst/>
          </a:prstGeom>
          <a:solidFill>
            <a:srgbClr val="DCDCDC">
              <a:alpha val="49803"/>
            </a:srgbClr>
          </a:solidFill>
          <a:ln>
            <a:noFill/>
          </a:ln>
        </p:spPr>
        <p:txBody>
          <a:bodyPr/>
          <a:lstStyle/>
          <a:p>
            <a:endParaRPr lang="en-US"/>
          </a:p>
        </p:txBody>
      </p:sp>
      <p:sp>
        <p:nvSpPr>
          <p:cNvPr id="767" name="Google Shape;767;p144"/>
          <p:cNvSpPr>
            <a:spLocks noGrp="1"/>
          </p:cNvSpPr>
          <p:nvPr>
            <p:ph type="pic" idx="4"/>
          </p:nvPr>
        </p:nvSpPr>
        <p:spPr>
          <a:xfrm>
            <a:off x="0" y="0"/>
            <a:ext cx="3977640" cy="2993252"/>
          </a:xfrm>
          <a:prstGeom prst="rect">
            <a:avLst/>
          </a:prstGeom>
          <a:solidFill>
            <a:srgbClr val="DCDCDC">
              <a:alpha val="49803"/>
            </a:srgbClr>
          </a:solidFill>
          <a:ln>
            <a:noFill/>
          </a:ln>
        </p:spPr>
        <p:txBody>
          <a:bodyPr/>
          <a:lstStyle/>
          <a:p>
            <a:endParaRPr lang="en-US"/>
          </a:p>
        </p:txBody>
      </p:sp>
      <p:sp>
        <p:nvSpPr>
          <p:cNvPr id="768" name="Google Shape;768;p144"/>
          <p:cNvSpPr>
            <a:spLocks noGrp="1"/>
          </p:cNvSpPr>
          <p:nvPr>
            <p:ph type="pic" idx="5"/>
          </p:nvPr>
        </p:nvSpPr>
        <p:spPr>
          <a:xfrm>
            <a:off x="0" y="3118437"/>
            <a:ext cx="3977640" cy="2993252"/>
          </a:xfrm>
          <a:prstGeom prst="rect">
            <a:avLst/>
          </a:prstGeom>
          <a:solidFill>
            <a:srgbClr val="DCDCDC">
              <a:alpha val="49803"/>
            </a:srgbClr>
          </a:solidFill>
          <a:ln>
            <a:noFill/>
          </a:ln>
        </p:spPr>
        <p:txBody>
          <a:bodyPr/>
          <a:lstStyle/>
          <a:p>
            <a:endParaRPr lang="en-US"/>
          </a:p>
        </p:txBody>
      </p:sp>
      <p:sp>
        <p:nvSpPr>
          <p:cNvPr id="769" name="Google Shape;769;p144"/>
          <p:cNvSpPr>
            <a:spLocks noGrp="1"/>
          </p:cNvSpPr>
          <p:nvPr>
            <p:ph type="pic" idx="6"/>
          </p:nvPr>
        </p:nvSpPr>
        <p:spPr>
          <a:xfrm>
            <a:off x="4107180" y="0"/>
            <a:ext cx="8084820" cy="2993252"/>
          </a:xfrm>
          <a:prstGeom prst="rect">
            <a:avLst/>
          </a:prstGeom>
          <a:solidFill>
            <a:srgbClr val="DCDCDC">
              <a:alpha val="49803"/>
            </a:srgbClr>
          </a:solidFill>
          <a:ln>
            <a:noFill/>
          </a:ln>
        </p:spPr>
        <p:txBody>
          <a:bodyPr/>
          <a:lstStyle/>
          <a:p>
            <a:endParaRPr lang="en-US"/>
          </a:p>
        </p:txBody>
      </p:sp>
      <p:sp>
        <p:nvSpPr>
          <p:cNvPr id="770" name="Google Shape;770;p144"/>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71" name="Google Shape;771;p144"/>
          <p:cNvGrpSpPr/>
          <p:nvPr/>
        </p:nvGrpSpPr>
        <p:grpSpPr>
          <a:xfrm>
            <a:off x="10557955" y="6320597"/>
            <a:ext cx="1404165" cy="315023"/>
            <a:chOff x="0" y="1299"/>
            <a:chExt cx="7680" cy="1723"/>
          </a:xfrm>
        </p:grpSpPr>
        <p:sp>
          <p:nvSpPr>
            <p:cNvPr id="772" name="Google Shape;772;p144"/>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73" name="Google Shape;773;p144"/>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774" name="Google Shape;774;p144"/>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5" name="Google Shape;775;p144"/>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76" name="Google Shape;776;p144"/>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hoto: Mosaic 9 + Bar">
  <p:cSld name="Photo: Mosaic 9 + Bar">
    <p:bg>
      <p:bgPr>
        <a:solidFill>
          <a:schemeClr val="lt1"/>
        </a:solidFill>
        <a:effectLst/>
      </p:bgPr>
    </p:bg>
    <p:spTree>
      <p:nvGrpSpPr>
        <p:cNvPr id="1" name="Shape 777"/>
        <p:cNvGrpSpPr/>
        <p:nvPr/>
      </p:nvGrpSpPr>
      <p:grpSpPr>
        <a:xfrm>
          <a:off x="0" y="0"/>
          <a:ext cx="0" cy="0"/>
          <a:chOff x="0" y="0"/>
          <a:chExt cx="0" cy="0"/>
        </a:xfrm>
      </p:grpSpPr>
      <p:sp>
        <p:nvSpPr>
          <p:cNvPr id="778" name="Google Shape;778;p145"/>
          <p:cNvSpPr>
            <a:spLocks noGrp="1"/>
          </p:cNvSpPr>
          <p:nvPr>
            <p:ph type="pic" idx="2"/>
          </p:nvPr>
        </p:nvSpPr>
        <p:spPr>
          <a:xfrm>
            <a:off x="4107180" y="3118437"/>
            <a:ext cx="8084820" cy="2993252"/>
          </a:xfrm>
          <a:prstGeom prst="rect">
            <a:avLst/>
          </a:prstGeom>
          <a:solidFill>
            <a:srgbClr val="DCDCDC">
              <a:alpha val="49803"/>
            </a:srgbClr>
          </a:solidFill>
          <a:ln>
            <a:noFill/>
          </a:ln>
        </p:spPr>
        <p:txBody>
          <a:bodyPr/>
          <a:lstStyle/>
          <a:p>
            <a:endParaRPr lang="en-US"/>
          </a:p>
        </p:txBody>
      </p:sp>
      <p:sp>
        <p:nvSpPr>
          <p:cNvPr id="779" name="Google Shape;779;p145"/>
          <p:cNvSpPr>
            <a:spLocks noGrp="1"/>
          </p:cNvSpPr>
          <p:nvPr>
            <p:ph type="pic" idx="3"/>
          </p:nvPr>
        </p:nvSpPr>
        <p:spPr>
          <a:xfrm>
            <a:off x="4107180" y="0"/>
            <a:ext cx="3977640" cy="2993252"/>
          </a:xfrm>
          <a:prstGeom prst="rect">
            <a:avLst/>
          </a:prstGeom>
          <a:solidFill>
            <a:srgbClr val="DCDCDC">
              <a:alpha val="49803"/>
            </a:srgbClr>
          </a:solidFill>
          <a:ln>
            <a:noFill/>
          </a:ln>
        </p:spPr>
        <p:txBody>
          <a:bodyPr/>
          <a:lstStyle/>
          <a:p>
            <a:endParaRPr lang="en-US"/>
          </a:p>
        </p:txBody>
      </p:sp>
      <p:sp>
        <p:nvSpPr>
          <p:cNvPr id="780" name="Google Shape;780;p145"/>
          <p:cNvSpPr>
            <a:spLocks noGrp="1"/>
          </p:cNvSpPr>
          <p:nvPr>
            <p:ph type="pic" idx="4"/>
          </p:nvPr>
        </p:nvSpPr>
        <p:spPr>
          <a:xfrm>
            <a:off x="8214360" y="0"/>
            <a:ext cx="3977640" cy="2993252"/>
          </a:xfrm>
          <a:prstGeom prst="rect">
            <a:avLst/>
          </a:prstGeom>
          <a:solidFill>
            <a:srgbClr val="DCDCDC">
              <a:alpha val="49803"/>
            </a:srgbClr>
          </a:solidFill>
          <a:ln>
            <a:noFill/>
          </a:ln>
        </p:spPr>
        <p:txBody>
          <a:bodyPr/>
          <a:lstStyle/>
          <a:p>
            <a:endParaRPr lang="en-US"/>
          </a:p>
        </p:txBody>
      </p:sp>
      <p:sp>
        <p:nvSpPr>
          <p:cNvPr id="781" name="Google Shape;781;p145"/>
          <p:cNvSpPr>
            <a:spLocks noGrp="1"/>
          </p:cNvSpPr>
          <p:nvPr>
            <p:ph type="pic" idx="5"/>
          </p:nvPr>
        </p:nvSpPr>
        <p:spPr>
          <a:xfrm>
            <a:off x="0" y="0"/>
            <a:ext cx="3977640" cy="2993252"/>
          </a:xfrm>
          <a:prstGeom prst="rect">
            <a:avLst/>
          </a:prstGeom>
          <a:solidFill>
            <a:srgbClr val="DCDCDC">
              <a:alpha val="49803"/>
            </a:srgbClr>
          </a:solidFill>
          <a:ln>
            <a:noFill/>
          </a:ln>
        </p:spPr>
        <p:txBody>
          <a:bodyPr/>
          <a:lstStyle/>
          <a:p>
            <a:endParaRPr lang="en-US"/>
          </a:p>
        </p:txBody>
      </p:sp>
      <p:sp>
        <p:nvSpPr>
          <p:cNvPr id="782" name="Google Shape;782;p145"/>
          <p:cNvSpPr>
            <a:spLocks noGrp="1"/>
          </p:cNvSpPr>
          <p:nvPr>
            <p:ph type="pic" idx="6"/>
          </p:nvPr>
        </p:nvSpPr>
        <p:spPr>
          <a:xfrm>
            <a:off x="0" y="3118437"/>
            <a:ext cx="3977640" cy="2993252"/>
          </a:xfrm>
          <a:prstGeom prst="rect">
            <a:avLst/>
          </a:prstGeom>
          <a:solidFill>
            <a:srgbClr val="DCDCDC">
              <a:alpha val="49803"/>
            </a:srgbClr>
          </a:solidFill>
          <a:ln>
            <a:noFill/>
          </a:ln>
        </p:spPr>
        <p:txBody>
          <a:bodyPr/>
          <a:lstStyle/>
          <a:p>
            <a:endParaRPr lang="en-US"/>
          </a:p>
        </p:txBody>
      </p:sp>
      <p:sp>
        <p:nvSpPr>
          <p:cNvPr id="783" name="Google Shape;783;p145"/>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84" name="Google Shape;784;p145"/>
          <p:cNvGrpSpPr/>
          <p:nvPr/>
        </p:nvGrpSpPr>
        <p:grpSpPr>
          <a:xfrm>
            <a:off x="10557955" y="6320597"/>
            <a:ext cx="1404165" cy="315023"/>
            <a:chOff x="0" y="1299"/>
            <a:chExt cx="7680" cy="1723"/>
          </a:xfrm>
        </p:grpSpPr>
        <p:sp>
          <p:nvSpPr>
            <p:cNvPr id="785" name="Google Shape;785;p145"/>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86" name="Google Shape;786;p145"/>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787" name="Google Shape;787;p145"/>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8" name="Google Shape;788;p145"/>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789" name="Google Shape;789;p145"/>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Photo: Mosaic 10 + Bar">
  <p:cSld name="Photo: Mosaic 10 + Bar">
    <p:bg>
      <p:bgPr>
        <a:solidFill>
          <a:schemeClr val="lt1"/>
        </a:solidFill>
        <a:effectLst/>
      </p:bgPr>
    </p:bg>
    <p:spTree>
      <p:nvGrpSpPr>
        <p:cNvPr id="1" name="Shape 790"/>
        <p:cNvGrpSpPr/>
        <p:nvPr/>
      </p:nvGrpSpPr>
      <p:grpSpPr>
        <a:xfrm>
          <a:off x="0" y="0"/>
          <a:ext cx="0" cy="0"/>
          <a:chOff x="0" y="0"/>
          <a:chExt cx="0" cy="0"/>
        </a:xfrm>
      </p:grpSpPr>
      <p:sp>
        <p:nvSpPr>
          <p:cNvPr id="791" name="Google Shape;791;p146"/>
          <p:cNvSpPr>
            <a:spLocks noGrp="1"/>
          </p:cNvSpPr>
          <p:nvPr>
            <p:ph type="pic" idx="2"/>
          </p:nvPr>
        </p:nvSpPr>
        <p:spPr>
          <a:xfrm>
            <a:off x="8214360" y="0"/>
            <a:ext cx="3977640" cy="2993252"/>
          </a:xfrm>
          <a:prstGeom prst="rect">
            <a:avLst/>
          </a:prstGeom>
          <a:solidFill>
            <a:srgbClr val="DCDCDC">
              <a:alpha val="49803"/>
            </a:srgbClr>
          </a:solidFill>
          <a:ln>
            <a:noFill/>
          </a:ln>
        </p:spPr>
        <p:txBody>
          <a:bodyPr/>
          <a:lstStyle/>
          <a:p>
            <a:endParaRPr lang="en-US"/>
          </a:p>
        </p:txBody>
      </p:sp>
      <p:sp>
        <p:nvSpPr>
          <p:cNvPr id="792" name="Google Shape;792;p146"/>
          <p:cNvSpPr>
            <a:spLocks noGrp="1"/>
          </p:cNvSpPr>
          <p:nvPr>
            <p:ph type="pic" idx="3"/>
          </p:nvPr>
        </p:nvSpPr>
        <p:spPr>
          <a:xfrm>
            <a:off x="0" y="0"/>
            <a:ext cx="3977640" cy="2993252"/>
          </a:xfrm>
          <a:prstGeom prst="rect">
            <a:avLst/>
          </a:prstGeom>
          <a:solidFill>
            <a:srgbClr val="DCDCDC">
              <a:alpha val="49803"/>
            </a:srgbClr>
          </a:solidFill>
          <a:ln>
            <a:noFill/>
          </a:ln>
        </p:spPr>
        <p:txBody>
          <a:bodyPr/>
          <a:lstStyle/>
          <a:p>
            <a:endParaRPr lang="en-US"/>
          </a:p>
        </p:txBody>
      </p:sp>
      <p:sp>
        <p:nvSpPr>
          <p:cNvPr id="793" name="Google Shape;793;p146"/>
          <p:cNvSpPr>
            <a:spLocks noGrp="1"/>
          </p:cNvSpPr>
          <p:nvPr>
            <p:ph type="pic" idx="4"/>
          </p:nvPr>
        </p:nvSpPr>
        <p:spPr>
          <a:xfrm>
            <a:off x="4107180" y="0"/>
            <a:ext cx="3977640" cy="1947899"/>
          </a:xfrm>
          <a:prstGeom prst="rect">
            <a:avLst/>
          </a:prstGeom>
          <a:solidFill>
            <a:srgbClr val="DCDCDC">
              <a:alpha val="49803"/>
            </a:srgbClr>
          </a:solidFill>
          <a:ln>
            <a:noFill/>
          </a:ln>
        </p:spPr>
        <p:txBody>
          <a:bodyPr/>
          <a:lstStyle/>
          <a:p>
            <a:endParaRPr lang="en-US"/>
          </a:p>
        </p:txBody>
      </p:sp>
      <p:sp>
        <p:nvSpPr>
          <p:cNvPr id="794" name="Google Shape;794;p146"/>
          <p:cNvSpPr>
            <a:spLocks noGrp="1"/>
          </p:cNvSpPr>
          <p:nvPr>
            <p:ph type="pic" idx="5"/>
          </p:nvPr>
        </p:nvSpPr>
        <p:spPr>
          <a:xfrm>
            <a:off x="8214360" y="3118437"/>
            <a:ext cx="3977640" cy="2993252"/>
          </a:xfrm>
          <a:prstGeom prst="rect">
            <a:avLst/>
          </a:prstGeom>
          <a:solidFill>
            <a:srgbClr val="DCDCDC">
              <a:alpha val="49803"/>
            </a:srgbClr>
          </a:solidFill>
          <a:ln>
            <a:noFill/>
          </a:ln>
        </p:spPr>
        <p:txBody>
          <a:bodyPr/>
          <a:lstStyle/>
          <a:p>
            <a:endParaRPr lang="en-US"/>
          </a:p>
        </p:txBody>
      </p:sp>
      <p:sp>
        <p:nvSpPr>
          <p:cNvPr id="795" name="Google Shape;795;p146"/>
          <p:cNvSpPr>
            <a:spLocks noGrp="1"/>
          </p:cNvSpPr>
          <p:nvPr>
            <p:ph type="pic" idx="6"/>
          </p:nvPr>
        </p:nvSpPr>
        <p:spPr>
          <a:xfrm>
            <a:off x="0" y="3118437"/>
            <a:ext cx="3977640" cy="2993252"/>
          </a:xfrm>
          <a:prstGeom prst="rect">
            <a:avLst/>
          </a:prstGeom>
          <a:solidFill>
            <a:srgbClr val="DCDCDC">
              <a:alpha val="49803"/>
            </a:srgbClr>
          </a:solidFill>
          <a:ln>
            <a:noFill/>
          </a:ln>
        </p:spPr>
        <p:txBody>
          <a:bodyPr/>
          <a:lstStyle/>
          <a:p>
            <a:endParaRPr lang="en-US"/>
          </a:p>
        </p:txBody>
      </p:sp>
      <p:sp>
        <p:nvSpPr>
          <p:cNvPr id="796" name="Google Shape;796;p146"/>
          <p:cNvSpPr>
            <a:spLocks noGrp="1"/>
          </p:cNvSpPr>
          <p:nvPr>
            <p:ph type="pic" idx="7"/>
          </p:nvPr>
        </p:nvSpPr>
        <p:spPr>
          <a:xfrm>
            <a:off x="4107180" y="2072644"/>
            <a:ext cx="3977640" cy="1960086"/>
          </a:xfrm>
          <a:prstGeom prst="rect">
            <a:avLst/>
          </a:prstGeom>
          <a:solidFill>
            <a:srgbClr val="DCDCDC">
              <a:alpha val="49803"/>
            </a:srgbClr>
          </a:solidFill>
          <a:ln>
            <a:noFill/>
          </a:ln>
        </p:spPr>
        <p:txBody>
          <a:bodyPr/>
          <a:lstStyle/>
          <a:p>
            <a:endParaRPr lang="en-US"/>
          </a:p>
        </p:txBody>
      </p:sp>
      <p:sp>
        <p:nvSpPr>
          <p:cNvPr id="797" name="Google Shape;797;p146"/>
          <p:cNvSpPr>
            <a:spLocks noGrp="1"/>
          </p:cNvSpPr>
          <p:nvPr>
            <p:ph type="pic" idx="8"/>
          </p:nvPr>
        </p:nvSpPr>
        <p:spPr>
          <a:xfrm>
            <a:off x="4107180" y="4151602"/>
            <a:ext cx="3977640" cy="1960086"/>
          </a:xfrm>
          <a:prstGeom prst="rect">
            <a:avLst/>
          </a:prstGeom>
          <a:solidFill>
            <a:srgbClr val="DCDCDC">
              <a:alpha val="49803"/>
            </a:srgbClr>
          </a:solidFill>
          <a:ln>
            <a:noFill/>
          </a:ln>
        </p:spPr>
        <p:txBody>
          <a:bodyPr/>
          <a:lstStyle/>
          <a:p>
            <a:endParaRPr lang="en-US"/>
          </a:p>
        </p:txBody>
      </p:sp>
      <p:sp>
        <p:nvSpPr>
          <p:cNvPr id="798" name="Google Shape;798;p146"/>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99" name="Google Shape;799;p146"/>
          <p:cNvGrpSpPr/>
          <p:nvPr/>
        </p:nvGrpSpPr>
        <p:grpSpPr>
          <a:xfrm>
            <a:off x="10557955" y="6320597"/>
            <a:ext cx="1404165" cy="315023"/>
            <a:chOff x="0" y="1299"/>
            <a:chExt cx="7680" cy="1723"/>
          </a:xfrm>
        </p:grpSpPr>
        <p:sp>
          <p:nvSpPr>
            <p:cNvPr id="800" name="Google Shape;800;p146"/>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01" name="Google Shape;801;p146"/>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802" name="Google Shape;802;p146"/>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3" name="Google Shape;803;p146"/>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804" name="Google Shape;804;p146"/>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Photo: Mosaic 11 + Bar">
  <p:cSld name="Photo: Mosaic 11 + Bar">
    <p:bg>
      <p:bgPr>
        <a:solidFill>
          <a:schemeClr val="lt1"/>
        </a:solidFill>
        <a:effectLst/>
      </p:bgPr>
    </p:bg>
    <p:spTree>
      <p:nvGrpSpPr>
        <p:cNvPr id="1" name="Shape 805"/>
        <p:cNvGrpSpPr/>
        <p:nvPr/>
      </p:nvGrpSpPr>
      <p:grpSpPr>
        <a:xfrm>
          <a:off x="0" y="0"/>
          <a:ext cx="0" cy="0"/>
          <a:chOff x="0" y="0"/>
          <a:chExt cx="0" cy="0"/>
        </a:xfrm>
      </p:grpSpPr>
      <p:sp>
        <p:nvSpPr>
          <p:cNvPr id="806" name="Google Shape;806;p147"/>
          <p:cNvSpPr>
            <a:spLocks noGrp="1"/>
          </p:cNvSpPr>
          <p:nvPr>
            <p:ph type="pic" idx="2"/>
          </p:nvPr>
        </p:nvSpPr>
        <p:spPr>
          <a:xfrm>
            <a:off x="4107180" y="0"/>
            <a:ext cx="3977640" cy="2993252"/>
          </a:xfrm>
          <a:prstGeom prst="rect">
            <a:avLst/>
          </a:prstGeom>
          <a:solidFill>
            <a:srgbClr val="DCDCDC">
              <a:alpha val="49803"/>
            </a:srgbClr>
          </a:solidFill>
          <a:ln>
            <a:noFill/>
          </a:ln>
        </p:spPr>
        <p:txBody>
          <a:bodyPr/>
          <a:lstStyle/>
          <a:p>
            <a:endParaRPr lang="en-US"/>
          </a:p>
        </p:txBody>
      </p:sp>
      <p:sp>
        <p:nvSpPr>
          <p:cNvPr id="807" name="Google Shape;807;p147"/>
          <p:cNvSpPr>
            <a:spLocks noGrp="1"/>
          </p:cNvSpPr>
          <p:nvPr>
            <p:ph type="pic" idx="3"/>
          </p:nvPr>
        </p:nvSpPr>
        <p:spPr>
          <a:xfrm>
            <a:off x="0" y="0"/>
            <a:ext cx="3977640" cy="2993252"/>
          </a:xfrm>
          <a:prstGeom prst="rect">
            <a:avLst/>
          </a:prstGeom>
          <a:solidFill>
            <a:srgbClr val="DCDCDC">
              <a:alpha val="49803"/>
            </a:srgbClr>
          </a:solidFill>
          <a:ln>
            <a:noFill/>
          </a:ln>
        </p:spPr>
        <p:txBody>
          <a:bodyPr/>
          <a:lstStyle/>
          <a:p>
            <a:endParaRPr lang="en-US"/>
          </a:p>
        </p:txBody>
      </p:sp>
      <p:sp>
        <p:nvSpPr>
          <p:cNvPr id="808" name="Google Shape;808;p147"/>
          <p:cNvSpPr>
            <a:spLocks noGrp="1"/>
          </p:cNvSpPr>
          <p:nvPr>
            <p:ph type="pic" idx="4"/>
          </p:nvPr>
        </p:nvSpPr>
        <p:spPr>
          <a:xfrm>
            <a:off x="8214360" y="1"/>
            <a:ext cx="3977640" cy="1947899"/>
          </a:xfrm>
          <a:prstGeom prst="rect">
            <a:avLst/>
          </a:prstGeom>
          <a:solidFill>
            <a:srgbClr val="DCDCDC">
              <a:alpha val="49803"/>
            </a:srgbClr>
          </a:solidFill>
          <a:ln>
            <a:noFill/>
          </a:ln>
        </p:spPr>
        <p:txBody>
          <a:bodyPr/>
          <a:lstStyle/>
          <a:p>
            <a:endParaRPr lang="en-US"/>
          </a:p>
        </p:txBody>
      </p:sp>
      <p:sp>
        <p:nvSpPr>
          <p:cNvPr id="809" name="Google Shape;809;p147"/>
          <p:cNvSpPr>
            <a:spLocks noGrp="1"/>
          </p:cNvSpPr>
          <p:nvPr>
            <p:ph type="pic" idx="5"/>
          </p:nvPr>
        </p:nvSpPr>
        <p:spPr>
          <a:xfrm>
            <a:off x="0" y="3112123"/>
            <a:ext cx="8084820" cy="2993252"/>
          </a:xfrm>
          <a:prstGeom prst="rect">
            <a:avLst/>
          </a:prstGeom>
          <a:solidFill>
            <a:srgbClr val="DCDCDC">
              <a:alpha val="49803"/>
            </a:srgbClr>
          </a:solidFill>
          <a:ln>
            <a:noFill/>
          </a:ln>
        </p:spPr>
        <p:txBody>
          <a:bodyPr/>
          <a:lstStyle/>
          <a:p>
            <a:endParaRPr lang="en-US"/>
          </a:p>
        </p:txBody>
      </p:sp>
      <p:sp>
        <p:nvSpPr>
          <p:cNvPr id="810" name="Google Shape;810;p147"/>
          <p:cNvSpPr>
            <a:spLocks noGrp="1"/>
          </p:cNvSpPr>
          <p:nvPr>
            <p:ph type="pic" idx="6"/>
          </p:nvPr>
        </p:nvSpPr>
        <p:spPr>
          <a:xfrm>
            <a:off x="8214360" y="2072644"/>
            <a:ext cx="3977640" cy="1960086"/>
          </a:xfrm>
          <a:prstGeom prst="rect">
            <a:avLst/>
          </a:prstGeom>
          <a:solidFill>
            <a:srgbClr val="DCDCDC">
              <a:alpha val="49803"/>
            </a:srgbClr>
          </a:solidFill>
          <a:ln>
            <a:noFill/>
          </a:ln>
        </p:spPr>
        <p:txBody>
          <a:bodyPr/>
          <a:lstStyle/>
          <a:p>
            <a:endParaRPr lang="en-US"/>
          </a:p>
        </p:txBody>
      </p:sp>
      <p:sp>
        <p:nvSpPr>
          <p:cNvPr id="811" name="Google Shape;811;p147"/>
          <p:cNvSpPr>
            <a:spLocks noGrp="1"/>
          </p:cNvSpPr>
          <p:nvPr>
            <p:ph type="pic" idx="7"/>
          </p:nvPr>
        </p:nvSpPr>
        <p:spPr>
          <a:xfrm>
            <a:off x="8214360" y="4151602"/>
            <a:ext cx="3977640" cy="1960086"/>
          </a:xfrm>
          <a:prstGeom prst="rect">
            <a:avLst/>
          </a:prstGeom>
          <a:solidFill>
            <a:srgbClr val="DCDCDC">
              <a:alpha val="49803"/>
            </a:srgbClr>
          </a:solidFill>
          <a:ln>
            <a:noFill/>
          </a:ln>
        </p:spPr>
        <p:txBody>
          <a:bodyPr/>
          <a:lstStyle/>
          <a:p>
            <a:endParaRPr lang="en-US"/>
          </a:p>
        </p:txBody>
      </p:sp>
      <p:sp>
        <p:nvSpPr>
          <p:cNvPr id="812" name="Google Shape;812;p147"/>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813" name="Google Shape;813;p147"/>
          <p:cNvGrpSpPr/>
          <p:nvPr/>
        </p:nvGrpSpPr>
        <p:grpSpPr>
          <a:xfrm>
            <a:off x="10557955" y="6320597"/>
            <a:ext cx="1404165" cy="315023"/>
            <a:chOff x="0" y="1299"/>
            <a:chExt cx="7680" cy="1723"/>
          </a:xfrm>
        </p:grpSpPr>
        <p:sp>
          <p:nvSpPr>
            <p:cNvPr id="814" name="Google Shape;814;p147"/>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15" name="Google Shape;815;p147"/>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816" name="Google Shape;816;p147"/>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7" name="Google Shape;817;p147"/>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818" name="Google Shape;818;p147"/>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hoto: Mosaic 12 + Bar">
  <p:cSld name="Photo: Mosaic 12 + Bar">
    <p:bg>
      <p:bgPr>
        <a:solidFill>
          <a:schemeClr val="lt1"/>
        </a:solidFill>
        <a:effectLst/>
      </p:bgPr>
    </p:bg>
    <p:spTree>
      <p:nvGrpSpPr>
        <p:cNvPr id="1" name="Shape 819"/>
        <p:cNvGrpSpPr/>
        <p:nvPr/>
      </p:nvGrpSpPr>
      <p:grpSpPr>
        <a:xfrm>
          <a:off x="0" y="0"/>
          <a:ext cx="0" cy="0"/>
          <a:chOff x="0" y="0"/>
          <a:chExt cx="0" cy="0"/>
        </a:xfrm>
      </p:grpSpPr>
      <p:sp>
        <p:nvSpPr>
          <p:cNvPr id="820" name="Google Shape;820;p148"/>
          <p:cNvSpPr>
            <a:spLocks noGrp="1"/>
          </p:cNvSpPr>
          <p:nvPr>
            <p:ph type="pic" idx="2"/>
          </p:nvPr>
        </p:nvSpPr>
        <p:spPr>
          <a:xfrm>
            <a:off x="9247632" y="3118436"/>
            <a:ext cx="2944368" cy="2993252"/>
          </a:xfrm>
          <a:prstGeom prst="rect">
            <a:avLst/>
          </a:prstGeom>
          <a:solidFill>
            <a:srgbClr val="DCDCDC">
              <a:alpha val="49803"/>
            </a:srgbClr>
          </a:solidFill>
          <a:ln>
            <a:noFill/>
          </a:ln>
        </p:spPr>
        <p:txBody>
          <a:bodyPr/>
          <a:lstStyle/>
          <a:p>
            <a:endParaRPr lang="en-US"/>
          </a:p>
        </p:txBody>
      </p:sp>
      <p:sp>
        <p:nvSpPr>
          <p:cNvPr id="821" name="Google Shape;821;p148"/>
          <p:cNvSpPr>
            <a:spLocks noGrp="1"/>
          </p:cNvSpPr>
          <p:nvPr>
            <p:ph type="pic" idx="3"/>
          </p:nvPr>
        </p:nvSpPr>
        <p:spPr>
          <a:xfrm>
            <a:off x="9247632" y="0"/>
            <a:ext cx="2944368" cy="2993252"/>
          </a:xfrm>
          <a:prstGeom prst="rect">
            <a:avLst/>
          </a:prstGeom>
          <a:solidFill>
            <a:srgbClr val="DCDCDC">
              <a:alpha val="49803"/>
            </a:srgbClr>
          </a:solidFill>
          <a:ln>
            <a:noFill/>
          </a:ln>
        </p:spPr>
        <p:txBody>
          <a:bodyPr/>
          <a:lstStyle/>
          <a:p>
            <a:endParaRPr lang="en-US"/>
          </a:p>
        </p:txBody>
      </p:sp>
      <p:sp>
        <p:nvSpPr>
          <p:cNvPr id="822" name="Google Shape;822;p148"/>
          <p:cNvSpPr>
            <a:spLocks noGrp="1"/>
          </p:cNvSpPr>
          <p:nvPr>
            <p:ph type="pic" idx="4"/>
          </p:nvPr>
        </p:nvSpPr>
        <p:spPr>
          <a:xfrm>
            <a:off x="6163056" y="4151602"/>
            <a:ext cx="2944368" cy="1960086"/>
          </a:xfrm>
          <a:prstGeom prst="rect">
            <a:avLst/>
          </a:prstGeom>
          <a:solidFill>
            <a:srgbClr val="DCDCDC">
              <a:alpha val="49803"/>
            </a:srgbClr>
          </a:solidFill>
          <a:ln>
            <a:noFill/>
          </a:ln>
        </p:spPr>
        <p:txBody>
          <a:bodyPr/>
          <a:lstStyle/>
          <a:p>
            <a:endParaRPr lang="en-US"/>
          </a:p>
        </p:txBody>
      </p:sp>
      <p:sp>
        <p:nvSpPr>
          <p:cNvPr id="823" name="Google Shape;823;p148"/>
          <p:cNvSpPr>
            <a:spLocks noGrp="1"/>
          </p:cNvSpPr>
          <p:nvPr>
            <p:ph type="pic" idx="5"/>
          </p:nvPr>
        </p:nvSpPr>
        <p:spPr>
          <a:xfrm>
            <a:off x="6163056" y="0"/>
            <a:ext cx="2944368" cy="1960086"/>
          </a:xfrm>
          <a:prstGeom prst="rect">
            <a:avLst/>
          </a:prstGeom>
          <a:solidFill>
            <a:srgbClr val="DCDCDC">
              <a:alpha val="49803"/>
            </a:srgbClr>
          </a:solidFill>
          <a:ln>
            <a:noFill/>
          </a:ln>
        </p:spPr>
        <p:txBody>
          <a:bodyPr/>
          <a:lstStyle/>
          <a:p>
            <a:endParaRPr lang="en-US"/>
          </a:p>
        </p:txBody>
      </p:sp>
      <p:sp>
        <p:nvSpPr>
          <p:cNvPr id="824" name="Google Shape;824;p148"/>
          <p:cNvSpPr>
            <a:spLocks noGrp="1"/>
          </p:cNvSpPr>
          <p:nvPr>
            <p:ph type="pic" idx="6"/>
          </p:nvPr>
        </p:nvSpPr>
        <p:spPr>
          <a:xfrm>
            <a:off x="3081528" y="3118436"/>
            <a:ext cx="2944368" cy="2993252"/>
          </a:xfrm>
          <a:prstGeom prst="rect">
            <a:avLst/>
          </a:prstGeom>
          <a:solidFill>
            <a:srgbClr val="DCDCDC">
              <a:alpha val="49803"/>
            </a:srgbClr>
          </a:solidFill>
          <a:ln>
            <a:noFill/>
          </a:ln>
        </p:spPr>
        <p:txBody>
          <a:bodyPr/>
          <a:lstStyle/>
          <a:p>
            <a:endParaRPr lang="en-US"/>
          </a:p>
        </p:txBody>
      </p:sp>
      <p:sp>
        <p:nvSpPr>
          <p:cNvPr id="825" name="Google Shape;825;p148"/>
          <p:cNvSpPr>
            <a:spLocks noGrp="1"/>
          </p:cNvSpPr>
          <p:nvPr>
            <p:ph type="pic" idx="7"/>
          </p:nvPr>
        </p:nvSpPr>
        <p:spPr>
          <a:xfrm>
            <a:off x="3081528" y="0"/>
            <a:ext cx="2944368" cy="2993252"/>
          </a:xfrm>
          <a:prstGeom prst="rect">
            <a:avLst/>
          </a:prstGeom>
          <a:solidFill>
            <a:srgbClr val="DCDCDC">
              <a:alpha val="49803"/>
            </a:srgbClr>
          </a:solidFill>
          <a:ln>
            <a:noFill/>
          </a:ln>
        </p:spPr>
        <p:txBody>
          <a:bodyPr/>
          <a:lstStyle/>
          <a:p>
            <a:endParaRPr lang="en-US"/>
          </a:p>
        </p:txBody>
      </p:sp>
      <p:sp>
        <p:nvSpPr>
          <p:cNvPr id="826" name="Google Shape;826;p148"/>
          <p:cNvSpPr>
            <a:spLocks noGrp="1"/>
          </p:cNvSpPr>
          <p:nvPr>
            <p:ph type="pic" idx="8"/>
          </p:nvPr>
        </p:nvSpPr>
        <p:spPr>
          <a:xfrm>
            <a:off x="0" y="3118436"/>
            <a:ext cx="2944368" cy="2993252"/>
          </a:xfrm>
          <a:prstGeom prst="rect">
            <a:avLst/>
          </a:prstGeom>
          <a:solidFill>
            <a:srgbClr val="DCDCDC">
              <a:alpha val="49803"/>
            </a:srgbClr>
          </a:solidFill>
          <a:ln>
            <a:noFill/>
          </a:ln>
        </p:spPr>
        <p:txBody>
          <a:bodyPr/>
          <a:lstStyle/>
          <a:p>
            <a:endParaRPr lang="en-US"/>
          </a:p>
        </p:txBody>
      </p:sp>
      <p:sp>
        <p:nvSpPr>
          <p:cNvPr id="827" name="Google Shape;827;p148"/>
          <p:cNvSpPr>
            <a:spLocks noGrp="1"/>
          </p:cNvSpPr>
          <p:nvPr>
            <p:ph type="pic" idx="9"/>
          </p:nvPr>
        </p:nvSpPr>
        <p:spPr>
          <a:xfrm>
            <a:off x="0" y="0"/>
            <a:ext cx="2944368" cy="2993252"/>
          </a:xfrm>
          <a:prstGeom prst="rect">
            <a:avLst/>
          </a:prstGeom>
          <a:solidFill>
            <a:srgbClr val="DCDCDC">
              <a:alpha val="49803"/>
            </a:srgbClr>
          </a:solidFill>
          <a:ln>
            <a:noFill/>
          </a:ln>
        </p:spPr>
        <p:txBody>
          <a:bodyPr/>
          <a:lstStyle/>
          <a:p>
            <a:endParaRPr lang="en-US"/>
          </a:p>
        </p:txBody>
      </p:sp>
      <p:sp>
        <p:nvSpPr>
          <p:cNvPr id="828" name="Google Shape;828;p148"/>
          <p:cNvSpPr>
            <a:spLocks noGrp="1"/>
          </p:cNvSpPr>
          <p:nvPr>
            <p:ph type="pic" idx="13"/>
          </p:nvPr>
        </p:nvSpPr>
        <p:spPr>
          <a:xfrm>
            <a:off x="6163056" y="2075801"/>
            <a:ext cx="2944368" cy="1960086"/>
          </a:xfrm>
          <a:prstGeom prst="rect">
            <a:avLst/>
          </a:prstGeom>
          <a:solidFill>
            <a:srgbClr val="DCDCDC">
              <a:alpha val="49803"/>
            </a:srgbClr>
          </a:solidFill>
          <a:ln>
            <a:noFill/>
          </a:ln>
        </p:spPr>
        <p:txBody>
          <a:bodyPr/>
          <a:lstStyle/>
          <a:p>
            <a:endParaRPr lang="en-US"/>
          </a:p>
        </p:txBody>
      </p:sp>
      <p:sp>
        <p:nvSpPr>
          <p:cNvPr id="829" name="Google Shape;829;p148"/>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830" name="Google Shape;830;p148"/>
          <p:cNvGrpSpPr/>
          <p:nvPr/>
        </p:nvGrpSpPr>
        <p:grpSpPr>
          <a:xfrm>
            <a:off x="10557955" y="6320597"/>
            <a:ext cx="1404165" cy="315023"/>
            <a:chOff x="0" y="1299"/>
            <a:chExt cx="7680" cy="1723"/>
          </a:xfrm>
        </p:grpSpPr>
        <p:sp>
          <p:nvSpPr>
            <p:cNvPr id="831" name="Google Shape;831;p148"/>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2" name="Google Shape;832;p148"/>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833" name="Google Shape;833;p148"/>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4" name="Google Shape;834;p148"/>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835" name="Google Shape;835;p148"/>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hoto: Mosaic 13 + Bar">
  <p:cSld name="Photo: Mosaic 13 + Bar">
    <p:spTree>
      <p:nvGrpSpPr>
        <p:cNvPr id="1" name="Shape 836"/>
        <p:cNvGrpSpPr/>
        <p:nvPr/>
      </p:nvGrpSpPr>
      <p:grpSpPr>
        <a:xfrm>
          <a:off x="0" y="0"/>
          <a:ext cx="0" cy="0"/>
          <a:chOff x="0" y="0"/>
          <a:chExt cx="0" cy="0"/>
        </a:xfrm>
      </p:grpSpPr>
      <p:sp>
        <p:nvSpPr>
          <p:cNvPr id="837" name="Google Shape;837;p149"/>
          <p:cNvSpPr>
            <a:spLocks noGrp="1"/>
          </p:cNvSpPr>
          <p:nvPr>
            <p:ph type="pic" idx="2"/>
          </p:nvPr>
        </p:nvSpPr>
        <p:spPr>
          <a:xfrm>
            <a:off x="8214360" y="0"/>
            <a:ext cx="3977640" cy="6105374"/>
          </a:xfrm>
          <a:prstGeom prst="rect">
            <a:avLst/>
          </a:prstGeom>
          <a:solidFill>
            <a:srgbClr val="DCDCDC">
              <a:alpha val="49803"/>
            </a:srgbClr>
          </a:solidFill>
          <a:ln>
            <a:noFill/>
          </a:ln>
        </p:spPr>
        <p:txBody>
          <a:bodyPr/>
          <a:lstStyle/>
          <a:p>
            <a:endParaRPr lang="en-US"/>
          </a:p>
        </p:txBody>
      </p:sp>
      <p:sp>
        <p:nvSpPr>
          <p:cNvPr id="838" name="Google Shape;838;p149"/>
          <p:cNvSpPr>
            <a:spLocks noGrp="1"/>
          </p:cNvSpPr>
          <p:nvPr>
            <p:ph type="pic" idx="3"/>
          </p:nvPr>
        </p:nvSpPr>
        <p:spPr>
          <a:xfrm>
            <a:off x="0" y="0"/>
            <a:ext cx="3977640" cy="2993252"/>
          </a:xfrm>
          <a:prstGeom prst="rect">
            <a:avLst/>
          </a:prstGeom>
          <a:solidFill>
            <a:srgbClr val="DCDCDC">
              <a:alpha val="49803"/>
            </a:srgbClr>
          </a:solidFill>
          <a:ln>
            <a:noFill/>
          </a:ln>
        </p:spPr>
        <p:txBody>
          <a:bodyPr/>
          <a:lstStyle/>
          <a:p>
            <a:endParaRPr lang="en-US"/>
          </a:p>
        </p:txBody>
      </p:sp>
      <p:sp>
        <p:nvSpPr>
          <p:cNvPr id="839" name="Google Shape;839;p149"/>
          <p:cNvSpPr>
            <a:spLocks noGrp="1"/>
          </p:cNvSpPr>
          <p:nvPr>
            <p:ph type="pic" idx="4"/>
          </p:nvPr>
        </p:nvSpPr>
        <p:spPr>
          <a:xfrm>
            <a:off x="4107180" y="0"/>
            <a:ext cx="3977640" cy="1960086"/>
          </a:xfrm>
          <a:prstGeom prst="rect">
            <a:avLst/>
          </a:prstGeom>
          <a:solidFill>
            <a:srgbClr val="DCDCDC">
              <a:alpha val="49803"/>
            </a:srgbClr>
          </a:solidFill>
          <a:ln>
            <a:noFill/>
          </a:ln>
        </p:spPr>
        <p:txBody>
          <a:bodyPr/>
          <a:lstStyle/>
          <a:p>
            <a:endParaRPr lang="en-US"/>
          </a:p>
        </p:txBody>
      </p:sp>
      <p:sp>
        <p:nvSpPr>
          <p:cNvPr id="840" name="Google Shape;840;p149"/>
          <p:cNvSpPr>
            <a:spLocks noGrp="1"/>
          </p:cNvSpPr>
          <p:nvPr>
            <p:ph type="pic" idx="5"/>
          </p:nvPr>
        </p:nvSpPr>
        <p:spPr>
          <a:xfrm>
            <a:off x="0" y="3112122"/>
            <a:ext cx="3977640" cy="2993252"/>
          </a:xfrm>
          <a:prstGeom prst="rect">
            <a:avLst/>
          </a:prstGeom>
          <a:solidFill>
            <a:srgbClr val="DCDCDC">
              <a:alpha val="49803"/>
            </a:srgbClr>
          </a:solidFill>
          <a:ln>
            <a:noFill/>
          </a:ln>
        </p:spPr>
        <p:txBody>
          <a:bodyPr/>
          <a:lstStyle/>
          <a:p>
            <a:endParaRPr lang="en-US"/>
          </a:p>
        </p:txBody>
      </p:sp>
      <p:sp>
        <p:nvSpPr>
          <p:cNvPr id="841" name="Google Shape;841;p149"/>
          <p:cNvSpPr>
            <a:spLocks noGrp="1"/>
          </p:cNvSpPr>
          <p:nvPr>
            <p:ph type="pic" idx="6"/>
          </p:nvPr>
        </p:nvSpPr>
        <p:spPr>
          <a:xfrm>
            <a:off x="4107180" y="2072644"/>
            <a:ext cx="3977640" cy="1960086"/>
          </a:xfrm>
          <a:prstGeom prst="rect">
            <a:avLst/>
          </a:prstGeom>
          <a:solidFill>
            <a:srgbClr val="DCDCDC">
              <a:alpha val="49803"/>
            </a:srgbClr>
          </a:solidFill>
          <a:ln>
            <a:noFill/>
          </a:ln>
        </p:spPr>
        <p:txBody>
          <a:bodyPr/>
          <a:lstStyle/>
          <a:p>
            <a:endParaRPr lang="en-US"/>
          </a:p>
        </p:txBody>
      </p:sp>
      <p:sp>
        <p:nvSpPr>
          <p:cNvPr id="842" name="Google Shape;842;p149"/>
          <p:cNvSpPr>
            <a:spLocks noGrp="1"/>
          </p:cNvSpPr>
          <p:nvPr>
            <p:ph type="pic" idx="7"/>
          </p:nvPr>
        </p:nvSpPr>
        <p:spPr>
          <a:xfrm>
            <a:off x="4107180" y="4145288"/>
            <a:ext cx="3977640" cy="1960086"/>
          </a:xfrm>
          <a:prstGeom prst="rect">
            <a:avLst/>
          </a:prstGeom>
          <a:solidFill>
            <a:srgbClr val="DCDCDC">
              <a:alpha val="49803"/>
            </a:srgbClr>
          </a:solidFill>
          <a:ln>
            <a:noFill/>
          </a:ln>
        </p:spPr>
        <p:txBody>
          <a:bodyPr/>
          <a:lstStyle/>
          <a:p>
            <a:endParaRPr lang="en-US"/>
          </a:p>
        </p:txBody>
      </p:sp>
      <p:sp>
        <p:nvSpPr>
          <p:cNvPr id="843" name="Google Shape;843;p149"/>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844" name="Google Shape;844;p149"/>
          <p:cNvGrpSpPr/>
          <p:nvPr/>
        </p:nvGrpSpPr>
        <p:grpSpPr>
          <a:xfrm>
            <a:off x="10557955" y="6320597"/>
            <a:ext cx="1404165" cy="315023"/>
            <a:chOff x="0" y="1299"/>
            <a:chExt cx="7680" cy="1723"/>
          </a:xfrm>
        </p:grpSpPr>
        <p:sp>
          <p:nvSpPr>
            <p:cNvPr id="845" name="Google Shape;845;p149"/>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46" name="Google Shape;846;p149"/>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847" name="Google Shape;847;p149"/>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8" name="Google Shape;848;p149"/>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849" name="Google Shape;849;p149"/>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hoto: Mosaic 14 + Bar">
  <p:cSld name="Photo: Mosaic 14 + Bar">
    <p:spTree>
      <p:nvGrpSpPr>
        <p:cNvPr id="1" name="Shape 850"/>
        <p:cNvGrpSpPr/>
        <p:nvPr/>
      </p:nvGrpSpPr>
      <p:grpSpPr>
        <a:xfrm>
          <a:off x="0" y="0"/>
          <a:ext cx="0" cy="0"/>
          <a:chOff x="0" y="0"/>
          <a:chExt cx="0" cy="0"/>
        </a:xfrm>
      </p:grpSpPr>
      <p:sp>
        <p:nvSpPr>
          <p:cNvPr id="851" name="Google Shape;851;p150"/>
          <p:cNvSpPr>
            <a:spLocks noGrp="1"/>
          </p:cNvSpPr>
          <p:nvPr>
            <p:ph type="pic" idx="2"/>
          </p:nvPr>
        </p:nvSpPr>
        <p:spPr>
          <a:xfrm>
            <a:off x="8745056" y="3112122"/>
            <a:ext cx="3446944" cy="2993249"/>
          </a:xfrm>
          <a:prstGeom prst="rect">
            <a:avLst/>
          </a:prstGeom>
          <a:solidFill>
            <a:srgbClr val="DCDCDC">
              <a:alpha val="49803"/>
            </a:srgbClr>
          </a:solidFill>
          <a:ln>
            <a:noFill/>
          </a:ln>
        </p:spPr>
        <p:txBody>
          <a:bodyPr/>
          <a:lstStyle/>
          <a:p>
            <a:endParaRPr lang="en-US"/>
          </a:p>
        </p:txBody>
      </p:sp>
      <p:sp>
        <p:nvSpPr>
          <p:cNvPr id="852" name="Google Shape;852;p150"/>
          <p:cNvSpPr>
            <a:spLocks noGrp="1"/>
          </p:cNvSpPr>
          <p:nvPr>
            <p:ph type="pic" idx="3"/>
          </p:nvPr>
        </p:nvSpPr>
        <p:spPr>
          <a:xfrm>
            <a:off x="1" y="0"/>
            <a:ext cx="12192000" cy="2993250"/>
          </a:xfrm>
          <a:prstGeom prst="rect">
            <a:avLst/>
          </a:prstGeom>
          <a:solidFill>
            <a:srgbClr val="DCDCDC">
              <a:alpha val="49803"/>
            </a:srgbClr>
          </a:solidFill>
          <a:ln>
            <a:noFill/>
          </a:ln>
        </p:spPr>
        <p:txBody>
          <a:bodyPr/>
          <a:lstStyle/>
          <a:p>
            <a:endParaRPr lang="en-US"/>
          </a:p>
        </p:txBody>
      </p:sp>
      <p:sp>
        <p:nvSpPr>
          <p:cNvPr id="853" name="Google Shape;853;p150"/>
          <p:cNvSpPr>
            <a:spLocks noGrp="1"/>
          </p:cNvSpPr>
          <p:nvPr>
            <p:ph type="pic" idx="4"/>
          </p:nvPr>
        </p:nvSpPr>
        <p:spPr>
          <a:xfrm>
            <a:off x="1" y="3112122"/>
            <a:ext cx="3394780" cy="2993249"/>
          </a:xfrm>
          <a:prstGeom prst="rect">
            <a:avLst/>
          </a:prstGeom>
          <a:solidFill>
            <a:srgbClr val="DCDCDC">
              <a:alpha val="49803"/>
            </a:srgbClr>
          </a:solidFill>
          <a:ln>
            <a:noFill/>
          </a:ln>
        </p:spPr>
        <p:txBody>
          <a:bodyPr/>
          <a:lstStyle/>
          <a:p>
            <a:endParaRPr lang="en-US"/>
          </a:p>
        </p:txBody>
      </p:sp>
      <p:sp>
        <p:nvSpPr>
          <p:cNvPr id="854" name="Google Shape;854;p150"/>
          <p:cNvSpPr>
            <a:spLocks noGrp="1"/>
          </p:cNvSpPr>
          <p:nvPr>
            <p:ph type="pic" idx="5"/>
          </p:nvPr>
        </p:nvSpPr>
        <p:spPr>
          <a:xfrm>
            <a:off x="3516700" y="3112122"/>
            <a:ext cx="5106436" cy="2993249"/>
          </a:xfrm>
          <a:prstGeom prst="rect">
            <a:avLst/>
          </a:prstGeom>
          <a:solidFill>
            <a:srgbClr val="DCDCDC">
              <a:alpha val="49803"/>
            </a:srgbClr>
          </a:solidFill>
          <a:ln>
            <a:noFill/>
          </a:ln>
        </p:spPr>
        <p:txBody>
          <a:bodyPr/>
          <a:lstStyle/>
          <a:p>
            <a:endParaRPr lang="en-US"/>
          </a:p>
        </p:txBody>
      </p:sp>
      <p:sp>
        <p:nvSpPr>
          <p:cNvPr id="855" name="Google Shape;855;p150"/>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856" name="Google Shape;856;p150"/>
          <p:cNvGrpSpPr/>
          <p:nvPr/>
        </p:nvGrpSpPr>
        <p:grpSpPr>
          <a:xfrm>
            <a:off x="10557955" y="6320597"/>
            <a:ext cx="1404165" cy="315023"/>
            <a:chOff x="0" y="1299"/>
            <a:chExt cx="7680" cy="1723"/>
          </a:xfrm>
        </p:grpSpPr>
        <p:sp>
          <p:nvSpPr>
            <p:cNvPr id="857" name="Google Shape;857;p150"/>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58" name="Google Shape;858;p150"/>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859" name="Google Shape;859;p150"/>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0" name="Google Shape;860;p150"/>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861" name="Google Shape;861;p150"/>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_do not use">
  <p:cSld name="3_do not use">
    <p:bg>
      <p:bgPr>
        <a:solidFill>
          <a:schemeClr val="dk2"/>
        </a:solidFill>
        <a:effectLst/>
      </p:bgPr>
    </p:bg>
    <p:spTree>
      <p:nvGrpSpPr>
        <p:cNvPr id="1" name="Shape 862"/>
        <p:cNvGrpSpPr/>
        <p:nvPr/>
      </p:nvGrpSpPr>
      <p:grpSpPr>
        <a:xfrm>
          <a:off x="0" y="0"/>
          <a:ext cx="0" cy="0"/>
          <a:chOff x="0" y="0"/>
          <a:chExt cx="0" cy="0"/>
        </a:xfrm>
      </p:grpSpPr>
      <p:sp>
        <p:nvSpPr>
          <p:cNvPr id="863" name="Google Shape;863;p151"/>
          <p:cNvSpPr txBox="1"/>
          <p:nvPr/>
        </p:nvSpPr>
        <p:spPr>
          <a:xfrm>
            <a:off x="228600" y="1459230"/>
            <a:ext cx="11734800" cy="39395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500"/>
              <a:buFont typeface="Arial"/>
              <a:buNone/>
            </a:pPr>
            <a:r>
              <a:rPr lang="en-US" sz="12500" b="0" i="0" u="none" strike="noStrike" cap="none">
                <a:solidFill>
                  <a:schemeClr val="lt1"/>
                </a:solidFill>
                <a:latin typeface="Arial"/>
                <a:ea typeface="Arial"/>
                <a:cs typeface="Arial"/>
                <a:sym typeface="Arial"/>
              </a:rPr>
              <a:t>Video</a:t>
            </a:r>
            <a:br>
              <a:rPr lang="en-US" sz="12500" b="0" i="0" u="none" strike="noStrike" cap="none">
                <a:solidFill>
                  <a:schemeClr val="lt1"/>
                </a:solidFill>
                <a:latin typeface="Arial"/>
                <a:ea typeface="Arial"/>
                <a:cs typeface="Arial"/>
                <a:sym typeface="Arial"/>
              </a:rPr>
            </a:br>
            <a:r>
              <a:rPr lang="en-US" sz="12500" b="0" i="0" u="none" strike="noStrike" cap="none">
                <a:solidFill>
                  <a:schemeClr val="lt1"/>
                </a:solidFill>
                <a:latin typeface="Arial"/>
                <a:ea typeface="Arial"/>
                <a:cs typeface="Arial"/>
                <a:sym typeface="Arial"/>
              </a:rPr>
              <a:t>Placeholder</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dk2"/>
        </a:solidFill>
        <a:effectLst/>
      </p:bgPr>
    </p:bg>
    <p:spTree>
      <p:nvGrpSpPr>
        <p:cNvPr id="1" name="Shape 864"/>
        <p:cNvGrpSpPr/>
        <p:nvPr/>
      </p:nvGrpSpPr>
      <p:grpSpPr>
        <a:xfrm>
          <a:off x="0" y="0"/>
          <a:ext cx="0" cy="0"/>
          <a:chOff x="0" y="0"/>
          <a:chExt cx="0" cy="0"/>
        </a:xfrm>
      </p:grpSpPr>
      <p:sp>
        <p:nvSpPr>
          <p:cNvPr id="865" name="Google Shape;865;p152"/>
          <p:cNvSpPr>
            <a:spLocks noGrp="1"/>
          </p:cNvSpPr>
          <p:nvPr>
            <p:ph type="media" idx="2"/>
          </p:nvPr>
        </p:nvSpPr>
        <p:spPr>
          <a:xfrm>
            <a:off x="0" y="0"/>
            <a:ext cx="12192000" cy="6858000"/>
          </a:xfrm>
          <a:prstGeom prst="rect">
            <a:avLst/>
          </a:prstGeom>
          <a:noFill/>
          <a:ln>
            <a:noFill/>
          </a:ln>
        </p:spPr>
        <p:txBody>
          <a:bodyPr spcFirstLastPara="1" wrap="square" lIns="0" tIns="0" rIns="0" bIns="0" anchor="ctr" anchorCtr="0">
            <a:normAutofit/>
          </a:bodyPr>
          <a:lstStyle>
            <a:lvl1pPr marR="0" lvl="0" algn="ctr" rtl="0">
              <a:lnSpc>
                <a:spcPct val="90000"/>
              </a:lnSpc>
              <a:spcBef>
                <a:spcPts val="1000"/>
              </a:spcBef>
              <a:spcAft>
                <a:spcPts val="0"/>
              </a:spcAft>
              <a:buClr>
                <a:srgbClr val="F6F6F6"/>
              </a:buClr>
              <a:buSzPts val="2800"/>
              <a:buFont typeface="Arial"/>
              <a:buNone/>
              <a:defRPr sz="2800" b="0" i="0" u="none" strike="noStrike" cap="none">
                <a:solidFill>
                  <a:schemeClr val="lt1"/>
                </a:solidFill>
                <a:latin typeface="Arial"/>
                <a:ea typeface="Arial"/>
                <a:cs typeface="Arial"/>
                <a:sym typeface="Arial"/>
              </a:defRPr>
            </a:lvl1pPr>
            <a:lvl2pPr marR="0" lvl="1" algn="l" rtl="0">
              <a:lnSpc>
                <a:spcPct val="90000"/>
              </a:lnSpc>
              <a:spcBef>
                <a:spcPts val="500"/>
              </a:spcBef>
              <a:spcAft>
                <a:spcPts val="0"/>
              </a:spcAft>
              <a:buClr>
                <a:srgbClr val="F6F6F6"/>
              </a:buClr>
              <a:buSzPts val="2400"/>
              <a:buFont typeface="Roboto"/>
              <a:buChar char="—"/>
              <a:defRPr sz="2400" b="0" i="0" u="none" strike="noStrike" cap="none">
                <a:solidFill>
                  <a:schemeClr val="lt1"/>
                </a:solidFill>
                <a:latin typeface="Arial"/>
                <a:ea typeface="Arial"/>
                <a:cs typeface="Arial"/>
                <a:sym typeface="Arial"/>
              </a:defRPr>
            </a:lvl2pPr>
            <a:lvl3pPr marR="0" lvl="2" algn="l" rtl="0">
              <a:lnSpc>
                <a:spcPct val="90000"/>
              </a:lnSpc>
              <a:spcBef>
                <a:spcPts val="500"/>
              </a:spcBef>
              <a:spcAft>
                <a:spcPts val="0"/>
              </a:spcAft>
              <a:buClr>
                <a:srgbClr val="F6F6F6"/>
              </a:buClr>
              <a:buSzPts val="2000"/>
              <a:buFont typeface="Arial"/>
              <a:buChar char="•"/>
              <a:defRPr sz="2000" b="0" i="0" u="none" strike="noStrike" cap="none">
                <a:solidFill>
                  <a:schemeClr val="lt1"/>
                </a:solidFill>
                <a:latin typeface="Arial"/>
                <a:ea typeface="Arial"/>
                <a:cs typeface="Arial"/>
                <a:sym typeface="Arial"/>
              </a:defRPr>
            </a:lvl3pPr>
            <a:lvl4pPr marR="0" lvl="3" algn="l" rtl="0">
              <a:lnSpc>
                <a:spcPct val="90000"/>
              </a:lnSpc>
              <a:spcBef>
                <a:spcPts val="500"/>
              </a:spcBef>
              <a:spcAft>
                <a:spcPts val="0"/>
              </a:spcAft>
              <a:buClr>
                <a:srgbClr val="F6F6F6"/>
              </a:buClr>
              <a:buSzPts val="2000"/>
              <a:buFont typeface="Arial"/>
              <a:buChar char="•"/>
              <a:defRPr sz="2000" b="0" i="0" u="none" strike="noStrike" cap="none">
                <a:solidFill>
                  <a:schemeClr val="lt1"/>
                </a:solidFill>
                <a:latin typeface="Arial"/>
                <a:ea typeface="Arial"/>
                <a:cs typeface="Arial"/>
                <a:sym typeface="Arial"/>
              </a:defRPr>
            </a:lvl4pPr>
            <a:lvl5pPr marR="0" lvl="4" algn="l" rtl="0">
              <a:lnSpc>
                <a:spcPct val="90000"/>
              </a:lnSpc>
              <a:spcBef>
                <a:spcPts val="500"/>
              </a:spcBef>
              <a:spcAft>
                <a:spcPts val="0"/>
              </a:spcAft>
              <a:buClr>
                <a:srgbClr val="F6F6F6"/>
              </a:buClr>
              <a:buSzPts val="2000"/>
              <a:buFont typeface="Arial"/>
              <a:buChar char="•"/>
              <a:defRPr sz="2000" b="0" i="0" u="none" strike="noStrike" cap="none">
                <a:solidFill>
                  <a:schemeClr val="lt1"/>
                </a:solidFill>
                <a:latin typeface="Arial"/>
                <a:ea typeface="Arial"/>
                <a:cs typeface="Arial"/>
                <a:sym typeface="Arial"/>
              </a:defRPr>
            </a:lvl5pPr>
            <a:lvl6pPr marR="0" lvl="5"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6pPr>
            <a:lvl7pPr marR="0" lvl="6"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R="0" lvl="7"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R="0" lvl="8"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66"/>
        <p:cNvGrpSpPr/>
        <p:nvPr/>
      </p:nvGrpSpPr>
      <p:grpSpPr>
        <a:xfrm>
          <a:off x="0" y="0"/>
          <a:ext cx="0" cy="0"/>
          <a:chOff x="0" y="0"/>
          <a:chExt cx="0" cy="0"/>
        </a:xfrm>
      </p:grpSpPr>
      <p:sp>
        <p:nvSpPr>
          <p:cNvPr id="867" name="Google Shape;867;g38b3bd6e57b_0_87"/>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68" name="Google Shape;868;g38b3bd6e57b_0_87"/>
          <p:cNvGrpSpPr/>
          <p:nvPr/>
        </p:nvGrpSpPr>
        <p:grpSpPr>
          <a:xfrm>
            <a:off x="1107036" y="1588427"/>
            <a:ext cx="994316" cy="61102"/>
            <a:chOff x="4580561" y="2589004"/>
            <a:chExt cx="1064464" cy="25200"/>
          </a:xfrm>
        </p:grpSpPr>
        <p:sp>
          <p:nvSpPr>
            <p:cNvPr id="869" name="Google Shape;869;g38b3bd6e57b_0_87"/>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g38b3bd6e57b_0_87"/>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1" name="Google Shape;871;g38b3bd6e57b_0_87"/>
          <p:cNvSpPr txBox="1">
            <a:spLocks noGrp="1"/>
          </p:cNvSpPr>
          <p:nvPr>
            <p:ph type="title"/>
          </p:nvPr>
        </p:nvSpPr>
        <p:spPr>
          <a:xfrm>
            <a:off x="972600" y="1758200"/>
            <a:ext cx="10251600" cy="7137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SzPts val="3500"/>
              <a:buNone/>
              <a:defRPr sz="3500"/>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a:endParaRPr/>
          </a:p>
        </p:txBody>
      </p:sp>
      <p:sp>
        <p:nvSpPr>
          <p:cNvPr id="872" name="Google Shape;872;g38b3bd6e57b_0_87"/>
          <p:cNvSpPr txBox="1">
            <a:spLocks noGrp="1"/>
          </p:cNvSpPr>
          <p:nvPr>
            <p:ph type="body" idx="1"/>
          </p:nvPr>
        </p:nvSpPr>
        <p:spPr>
          <a:xfrm>
            <a:off x="972600" y="2771833"/>
            <a:ext cx="10251600" cy="3014700"/>
          </a:xfrm>
          <a:prstGeom prst="rect">
            <a:avLst/>
          </a:prstGeom>
          <a:noFill/>
          <a:ln>
            <a:noFill/>
          </a:ln>
        </p:spPr>
        <p:txBody>
          <a:bodyPr spcFirstLastPara="1" wrap="square" lIns="0" tIns="0" rIns="0" bIns="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55600" algn="l">
              <a:lnSpc>
                <a:spcPct val="90000"/>
              </a:lnSpc>
              <a:spcBef>
                <a:spcPts val="500"/>
              </a:spcBef>
              <a:spcAft>
                <a:spcPts val="0"/>
              </a:spcAft>
              <a:buSzPts val="2000"/>
              <a:buChar char="•"/>
              <a:defRPr/>
            </a:lvl4pPr>
            <a:lvl5pPr marL="2286000" lvl="4" indent="-355600" algn="l">
              <a:lnSpc>
                <a:spcPct val="90000"/>
              </a:lnSpc>
              <a:spcBef>
                <a:spcPts val="500"/>
              </a:spcBef>
              <a:spcAft>
                <a:spcPts val="0"/>
              </a:spcAft>
              <a:buSzPts val="2000"/>
              <a:buChar char="•"/>
              <a:defRPr/>
            </a:lvl5pPr>
            <a:lvl6pPr marL="2743200" lvl="5" indent="-228600" algn="l">
              <a:lnSpc>
                <a:spcPct val="90000"/>
              </a:lnSpc>
              <a:spcBef>
                <a:spcPts val="500"/>
              </a:spcBef>
              <a:spcAft>
                <a:spcPts val="0"/>
              </a:spcAft>
              <a:buSzPts val="1800"/>
              <a:buNone/>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873" name="Google Shape;873;g38b3bd6e57b_0_87"/>
          <p:cNvSpPr txBox="1">
            <a:spLocks noGrp="1"/>
          </p:cNvSpPr>
          <p:nvPr>
            <p:ph type="sldNum" idx="12"/>
          </p:nvPr>
        </p:nvSpPr>
        <p:spPr>
          <a:xfrm>
            <a:off x="11381736" y="6333134"/>
            <a:ext cx="731700" cy="52470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Photo R">
  <p:cSld name="Title, Content, Photo R">
    <p:spTree>
      <p:nvGrpSpPr>
        <p:cNvPr id="1" name="Shape 101"/>
        <p:cNvGrpSpPr/>
        <p:nvPr/>
      </p:nvGrpSpPr>
      <p:grpSpPr>
        <a:xfrm>
          <a:off x="0" y="0"/>
          <a:ext cx="0" cy="0"/>
          <a:chOff x="0" y="0"/>
          <a:chExt cx="0" cy="0"/>
        </a:xfrm>
      </p:grpSpPr>
      <p:sp>
        <p:nvSpPr>
          <p:cNvPr id="102" name="Google Shape;102;p81"/>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3" name="Google Shape;103;p81"/>
          <p:cNvSpPr txBox="1">
            <a:spLocks noGrp="1"/>
          </p:cNvSpPr>
          <p:nvPr>
            <p:ph type="title"/>
          </p:nvPr>
        </p:nvSpPr>
        <p:spPr>
          <a:xfrm>
            <a:off x="457200" y="228601"/>
            <a:ext cx="5430253"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04" name="Google Shape;104;p81"/>
          <p:cNvGrpSpPr/>
          <p:nvPr/>
        </p:nvGrpSpPr>
        <p:grpSpPr>
          <a:xfrm>
            <a:off x="10557955" y="6320597"/>
            <a:ext cx="1404165" cy="315023"/>
            <a:chOff x="0" y="1299"/>
            <a:chExt cx="7680" cy="1723"/>
          </a:xfrm>
        </p:grpSpPr>
        <p:sp>
          <p:nvSpPr>
            <p:cNvPr id="105" name="Google Shape;105;p81"/>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 name="Google Shape;106;p81"/>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07" name="Google Shape;107;p81"/>
          <p:cNvSpPr txBox="1">
            <a:spLocks noGrp="1"/>
          </p:cNvSpPr>
          <p:nvPr>
            <p:ph type="body" idx="1"/>
          </p:nvPr>
        </p:nvSpPr>
        <p:spPr>
          <a:xfrm>
            <a:off x="457200" y="1825625"/>
            <a:ext cx="5430253" cy="4057463"/>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
              <a:defRPr sz="1800"/>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81"/>
          <p:cNvSpPr>
            <a:spLocks noGrp="1"/>
          </p:cNvSpPr>
          <p:nvPr>
            <p:ph type="pic" idx="2"/>
          </p:nvPr>
        </p:nvSpPr>
        <p:spPr>
          <a:xfrm>
            <a:off x="6096000" y="-1"/>
            <a:ext cx="6096000" cy="6115552"/>
          </a:xfrm>
          <a:prstGeom prst="rect">
            <a:avLst/>
          </a:prstGeom>
          <a:solidFill>
            <a:srgbClr val="BFBFBF">
              <a:alpha val="49803"/>
            </a:srgbClr>
          </a:solidFill>
          <a:ln>
            <a:noFill/>
          </a:ln>
        </p:spPr>
        <p:txBody>
          <a:bodyPr/>
          <a:lstStyle/>
          <a:p>
            <a:endParaRPr lang="en-US"/>
          </a:p>
        </p:txBody>
      </p:sp>
      <p:sp>
        <p:nvSpPr>
          <p:cNvPr id="109" name="Google Shape;109;p81"/>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81"/>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81"/>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Photo L">
  <p:cSld name="Title, Content, Photo L">
    <p:spTree>
      <p:nvGrpSpPr>
        <p:cNvPr id="1" name="Shape 112"/>
        <p:cNvGrpSpPr/>
        <p:nvPr/>
      </p:nvGrpSpPr>
      <p:grpSpPr>
        <a:xfrm>
          <a:off x="0" y="0"/>
          <a:ext cx="0" cy="0"/>
          <a:chOff x="0" y="0"/>
          <a:chExt cx="0" cy="0"/>
        </a:xfrm>
      </p:grpSpPr>
      <p:sp>
        <p:nvSpPr>
          <p:cNvPr id="113" name="Google Shape;113;p82"/>
          <p:cNvSpPr/>
          <p:nvPr/>
        </p:nvSpPr>
        <p:spPr>
          <a:xfrm>
            <a:off x="0" y="6111689"/>
            <a:ext cx="12192000" cy="7463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4" name="Google Shape;114;p82"/>
          <p:cNvSpPr txBox="1">
            <a:spLocks noGrp="1"/>
          </p:cNvSpPr>
          <p:nvPr>
            <p:ph type="title"/>
          </p:nvPr>
        </p:nvSpPr>
        <p:spPr>
          <a:xfrm>
            <a:off x="6304547" y="228601"/>
            <a:ext cx="5430253" cy="112376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5" name="Google Shape;115;p82"/>
          <p:cNvGrpSpPr/>
          <p:nvPr/>
        </p:nvGrpSpPr>
        <p:grpSpPr>
          <a:xfrm>
            <a:off x="10557955" y="6320597"/>
            <a:ext cx="1404165" cy="315023"/>
            <a:chOff x="0" y="1299"/>
            <a:chExt cx="7680" cy="1723"/>
          </a:xfrm>
        </p:grpSpPr>
        <p:sp>
          <p:nvSpPr>
            <p:cNvPr id="116" name="Google Shape;116;p82"/>
            <p:cNvSpPr/>
            <p:nvPr/>
          </p:nvSpPr>
          <p:spPr>
            <a:xfrm>
              <a:off x="0" y="1302"/>
              <a:ext cx="5707" cy="1720"/>
            </a:xfrm>
            <a:custGeom>
              <a:avLst/>
              <a:gdLst/>
              <a:ahLst/>
              <a:cxnLst/>
              <a:rect l="l" t="t" r="r" b="b"/>
              <a:pathLst>
                <a:path w="12347" h="3689" extrusionOk="0">
                  <a:moveTo>
                    <a:pt x="1314" y="1177"/>
                  </a:moveTo>
                  <a:cubicBezTo>
                    <a:pt x="1336" y="1194"/>
                    <a:pt x="1352" y="1228"/>
                    <a:pt x="1362" y="1282"/>
                  </a:cubicBezTo>
                  <a:cubicBezTo>
                    <a:pt x="1366" y="1306"/>
                    <a:pt x="1375" y="1318"/>
                    <a:pt x="1389" y="1317"/>
                  </a:cubicBezTo>
                  <a:cubicBezTo>
                    <a:pt x="1406" y="1316"/>
                    <a:pt x="1414" y="1304"/>
                    <a:pt x="1413" y="1281"/>
                  </a:cubicBezTo>
                  <a:cubicBezTo>
                    <a:pt x="1412" y="1270"/>
                    <a:pt x="1410" y="1251"/>
                    <a:pt x="1406" y="1226"/>
                  </a:cubicBezTo>
                  <a:cubicBezTo>
                    <a:pt x="1402" y="1206"/>
                    <a:pt x="1400" y="1173"/>
                    <a:pt x="1400" y="1129"/>
                  </a:cubicBezTo>
                  <a:cubicBezTo>
                    <a:pt x="1400" y="1085"/>
                    <a:pt x="1396" y="1058"/>
                    <a:pt x="1387" y="1049"/>
                  </a:cubicBezTo>
                  <a:cubicBezTo>
                    <a:pt x="1379" y="1040"/>
                    <a:pt x="1354" y="1035"/>
                    <a:pt x="1312" y="1035"/>
                  </a:cubicBezTo>
                  <a:cubicBezTo>
                    <a:pt x="93" y="1035"/>
                    <a:pt x="93" y="1035"/>
                    <a:pt x="93" y="1035"/>
                  </a:cubicBezTo>
                  <a:cubicBezTo>
                    <a:pt x="67" y="1035"/>
                    <a:pt x="50" y="1041"/>
                    <a:pt x="42" y="1052"/>
                  </a:cubicBezTo>
                  <a:cubicBezTo>
                    <a:pt x="35" y="1063"/>
                    <a:pt x="31" y="1085"/>
                    <a:pt x="31" y="1120"/>
                  </a:cubicBezTo>
                  <a:cubicBezTo>
                    <a:pt x="31" y="1155"/>
                    <a:pt x="25" y="1200"/>
                    <a:pt x="14" y="1254"/>
                  </a:cubicBezTo>
                  <a:cubicBezTo>
                    <a:pt x="5" y="1296"/>
                    <a:pt x="0" y="1325"/>
                    <a:pt x="0" y="1341"/>
                  </a:cubicBezTo>
                  <a:cubicBezTo>
                    <a:pt x="0" y="1361"/>
                    <a:pt x="7" y="1371"/>
                    <a:pt x="20" y="1371"/>
                  </a:cubicBezTo>
                  <a:cubicBezTo>
                    <a:pt x="34" y="1372"/>
                    <a:pt x="44" y="1358"/>
                    <a:pt x="51" y="1328"/>
                  </a:cubicBezTo>
                  <a:cubicBezTo>
                    <a:pt x="66" y="1261"/>
                    <a:pt x="87" y="1214"/>
                    <a:pt x="115" y="1190"/>
                  </a:cubicBezTo>
                  <a:cubicBezTo>
                    <a:pt x="142" y="1165"/>
                    <a:pt x="187" y="1153"/>
                    <a:pt x="248" y="1153"/>
                  </a:cubicBezTo>
                  <a:cubicBezTo>
                    <a:pt x="548" y="1153"/>
                    <a:pt x="548" y="1153"/>
                    <a:pt x="548" y="1153"/>
                  </a:cubicBezTo>
                  <a:cubicBezTo>
                    <a:pt x="577" y="1153"/>
                    <a:pt x="595" y="1157"/>
                    <a:pt x="603" y="1164"/>
                  </a:cubicBezTo>
                  <a:cubicBezTo>
                    <a:pt x="611" y="1172"/>
                    <a:pt x="615" y="1189"/>
                    <a:pt x="615" y="1217"/>
                  </a:cubicBezTo>
                  <a:cubicBezTo>
                    <a:pt x="616" y="1246"/>
                    <a:pt x="616" y="1246"/>
                    <a:pt x="616" y="1246"/>
                  </a:cubicBezTo>
                  <a:cubicBezTo>
                    <a:pt x="616" y="2370"/>
                    <a:pt x="616" y="2370"/>
                    <a:pt x="616" y="2370"/>
                  </a:cubicBezTo>
                  <a:cubicBezTo>
                    <a:pt x="616" y="2433"/>
                    <a:pt x="606" y="2477"/>
                    <a:pt x="585" y="2502"/>
                  </a:cubicBezTo>
                  <a:cubicBezTo>
                    <a:pt x="565" y="2526"/>
                    <a:pt x="526" y="2542"/>
                    <a:pt x="468" y="2550"/>
                  </a:cubicBezTo>
                  <a:cubicBezTo>
                    <a:pt x="443" y="2553"/>
                    <a:pt x="430" y="2560"/>
                    <a:pt x="430" y="2572"/>
                  </a:cubicBezTo>
                  <a:cubicBezTo>
                    <a:pt x="430" y="2588"/>
                    <a:pt x="442" y="2596"/>
                    <a:pt x="464" y="2596"/>
                  </a:cubicBezTo>
                  <a:cubicBezTo>
                    <a:pt x="472" y="2596"/>
                    <a:pt x="497" y="2594"/>
                    <a:pt x="540" y="2590"/>
                  </a:cubicBezTo>
                  <a:cubicBezTo>
                    <a:pt x="562" y="2587"/>
                    <a:pt x="589" y="2586"/>
                    <a:pt x="621" y="2586"/>
                  </a:cubicBezTo>
                  <a:cubicBezTo>
                    <a:pt x="709" y="2585"/>
                    <a:pt x="709" y="2585"/>
                    <a:pt x="709" y="2585"/>
                  </a:cubicBezTo>
                  <a:cubicBezTo>
                    <a:pt x="792" y="2586"/>
                    <a:pt x="792" y="2586"/>
                    <a:pt x="792" y="2586"/>
                  </a:cubicBezTo>
                  <a:cubicBezTo>
                    <a:pt x="846" y="2586"/>
                    <a:pt x="880" y="2587"/>
                    <a:pt x="894" y="2590"/>
                  </a:cubicBezTo>
                  <a:cubicBezTo>
                    <a:pt x="922" y="2594"/>
                    <a:pt x="941" y="2596"/>
                    <a:pt x="950" y="2596"/>
                  </a:cubicBezTo>
                  <a:cubicBezTo>
                    <a:pt x="971" y="2596"/>
                    <a:pt x="981" y="2588"/>
                    <a:pt x="981" y="2572"/>
                  </a:cubicBezTo>
                  <a:cubicBezTo>
                    <a:pt x="981" y="2559"/>
                    <a:pt x="968" y="2551"/>
                    <a:pt x="942" y="2547"/>
                  </a:cubicBezTo>
                  <a:cubicBezTo>
                    <a:pt x="847" y="2530"/>
                    <a:pt x="797" y="2477"/>
                    <a:pt x="794" y="2389"/>
                  </a:cubicBezTo>
                  <a:cubicBezTo>
                    <a:pt x="792" y="2345"/>
                    <a:pt x="792" y="2345"/>
                    <a:pt x="792" y="2345"/>
                  </a:cubicBezTo>
                  <a:cubicBezTo>
                    <a:pt x="792" y="1233"/>
                    <a:pt x="792" y="1233"/>
                    <a:pt x="792" y="1233"/>
                  </a:cubicBezTo>
                  <a:cubicBezTo>
                    <a:pt x="792" y="1198"/>
                    <a:pt x="797" y="1176"/>
                    <a:pt x="805" y="1167"/>
                  </a:cubicBezTo>
                  <a:cubicBezTo>
                    <a:pt x="814" y="1158"/>
                    <a:pt x="835" y="1153"/>
                    <a:pt x="868" y="1153"/>
                  </a:cubicBezTo>
                  <a:cubicBezTo>
                    <a:pt x="1186" y="1153"/>
                    <a:pt x="1186" y="1153"/>
                    <a:pt x="1186" y="1153"/>
                  </a:cubicBezTo>
                  <a:cubicBezTo>
                    <a:pt x="1250" y="1153"/>
                    <a:pt x="1292" y="1161"/>
                    <a:pt x="1314" y="1177"/>
                  </a:cubicBezTo>
                  <a:close/>
                  <a:moveTo>
                    <a:pt x="1928" y="1134"/>
                  </a:moveTo>
                  <a:cubicBezTo>
                    <a:pt x="1942" y="1123"/>
                    <a:pt x="1972" y="1117"/>
                    <a:pt x="2019" y="1117"/>
                  </a:cubicBezTo>
                  <a:cubicBezTo>
                    <a:pt x="2196" y="1117"/>
                    <a:pt x="2196" y="1117"/>
                    <a:pt x="2196" y="1117"/>
                  </a:cubicBezTo>
                  <a:cubicBezTo>
                    <a:pt x="2313" y="1117"/>
                    <a:pt x="2393" y="1122"/>
                    <a:pt x="2437" y="1134"/>
                  </a:cubicBezTo>
                  <a:cubicBezTo>
                    <a:pt x="2480" y="1145"/>
                    <a:pt x="2509" y="1168"/>
                    <a:pt x="2524" y="1202"/>
                  </a:cubicBezTo>
                  <a:cubicBezTo>
                    <a:pt x="2533" y="1224"/>
                    <a:pt x="2537" y="1247"/>
                    <a:pt x="2537" y="1271"/>
                  </a:cubicBezTo>
                  <a:cubicBezTo>
                    <a:pt x="2537" y="1300"/>
                    <a:pt x="2537" y="1300"/>
                    <a:pt x="2537" y="1300"/>
                  </a:cubicBezTo>
                  <a:cubicBezTo>
                    <a:pt x="2537" y="1324"/>
                    <a:pt x="2545" y="1335"/>
                    <a:pt x="2559" y="1334"/>
                  </a:cubicBezTo>
                  <a:cubicBezTo>
                    <a:pt x="2572" y="1333"/>
                    <a:pt x="2581" y="1328"/>
                    <a:pt x="2585" y="1317"/>
                  </a:cubicBezTo>
                  <a:cubicBezTo>
                    <a:pt x="2588" y="1306"/>
                    <a:pt x="2592" y="1278"/>
                    <a:pt x="2596" y="1235"/>
                  </a:cubicBezTo>
                  <a:cubicBezTo>
                    <a:pt x="2601" y="1168"/>
                    <a:pt x="2601" y="1168"/>
                    <a:pt x="2601" y="1168"/>
                  </a:cubicBezTo>
                  <a:cubicBezTo>
                    <a:pt x="2604" y="1119"/>
                    <a:pt x="2607" y="1089"/>
                    <a:pt x="2610" y="1078"/>
                  </a:cubicBezTo>
                  <a:cubicBezTo>
                    <a:pt x="2612" y="1068"/>
                    <a:pt x="2613" y="1059"/>
                    <a:pt x="2613" y="1052"/>
                  </a:cubicBezTo>
                  <a:cubicBezTo>
                    <a:pt x="2613" y="1030"/>
                    <a:pt x="2601" y="1019"/>
                    <a:pt x="2576" y="1019"/>
                  </a:cubicBezTo>
                  <a:cubicBezTo>
                    <a:pt x="2566" y="1019"/>
                    <a:pt x="2551" y="1021"/>
                    <a:pt x="2530" y="1024"/>
                  </a:cubicBezTo>
                  <a:cubicBezTo>
                    <a:pt x="2521" y="1025"/>
                    <a:pt x="2493" y="1027"/>
                    <a:pt x="2449" y="1028"/>
                  </a:cubicBezTo>
                  <a:cubicBezTo>
                    <a:pt x="2288" y="1036"/>
                    <a:pt x="2288" y="1036"/>
                    <a:pt x="2288" y="1036"/>
                  </a:cubicBezTo>
                  <a:cubicBezTo>
                    <a:pt x="2217" y="1039"/>
                    <a:pt x="2136" y="1041"/>
                    <a:pt x="2044" y="1041"/>
                  </a:cubicBezTo>
                  <a:cubicBezTo>
                    <a:pt x="1892" y="1041"/>
                    <a:pt x="1762" y="1035"/>
                    <a:pt x="1654" y="1023"/>
                  </a:cubicBezTo>
                  <a:cubicBezTo>
                    <a:pt x="1623" y="1019"/>
                    <a:pt x="1597" y="1017"/>
                    <a:pt x="1578" y="1017"/>
                  </a:cubicBezTo>
                  <a:cubicBezTo>
                    <a:pt x="1544" y="1017"/>
                    <a:pt x="1527" y="1028"/>
                    <a:pt x="1527" y="1048"/>
                  </a:cubicBezTo>
                  <a:cubicBezTo>
                    <a:pt x="1527" y="1062"/>
                    <a:pt x="1538" y="1069"/>
                    <a:pt x="1560" y="1069"/>
                  </a:cubicBezTo>
                  <a:cubicBezTo>
                    <a:pt x="1629" y="1069"/>
                    <a:pt x="1675" y="1088"/>
                    <a:pt x="1699" y="1125"/>
                  </a:cubicBezTo>
                  <a:cubicBezTo>
                    <a:pt x="1723" y="1163"/>
                    <a:pt x="1735" y="1236"/>
                    <a:pt x="1735" y="1344"/>
                  </a:cubicBezTo>
                  <a:cubicBezTo>
                    <a:pt x="1735" y="2302"/>
                    <a:pt x="1735" y="2302"/>
                    <a:pt x="1735" y="2302"/>
                  </a:cubicBezTo>
                  <a:cubicBezTo>
                    <a:pt x="1733" y="2375"/>
                    <a:pt x="1733" y="2375"/>
                    <a:pt x="1733" y="2375"/>
                  </a:cubicBezTo>
                  <a:cubicBezTo>
                    <a:pt x="1733" y="2466"/>
                    <a:pt x="1706" y="2519"/>
                    <a:pt x="1652" y="2534"/>
                  </a:cubicBezTo>
                  <a:cubicBezTo>
                    <a:pt x="1609" y="2547"/>
                    <a:pt x="1609" y="2547"/>
                    <a:pt x="1609" y="2547"/>
                  </a:cubicBezTo>
                  <a:cubicBezTo>
                    <a:pt x="1589" y="2552"/>
                    <a:pt x="1580" y="2561"/>
                    <a:pt x="1580" y="2573"/>
                  </a:cubicBezTo>
                  <a:cubicBezTo>
                    <a:pt x="1580" y="2589"/>
                    <a:pt x="1592" y="2598"/>
                    <a:pt x="1616" y="2598"/>
                  </a:cubicBezTo>
                  <a:cubicBezTo>
                    <a:pt x="1626" y="2598"/>
                    <a:pt x="1646" y="2595"/>
                    <a:pt x="1675" y="2590"/>
                  </a:cubicBezTo>
                  <a:cubicBezTo>
                    <a:pt x="1729" y="2580"/>
                    <a:pt x="1822" y="2576"/>
                    <a:pt x="1954" y="2576"/>
                  </a:cubicBezTo>
                  <a:cubicBezTo>
                    <a:pt x="2049" y="2576"/>
                    <a:pt x="2168" y="2583"/>
                    <a:pt x="2312" y="2596"/>
                  </a:cubicBezTo>
                  <a:cubicBezTo>
                    <a:pt x="2349" y="2599"/>
                    <a:pt x="2378" y="2601"/>
                    <a:pt x="2400" y="2601"/>
                  </a:cubicBezTo>
                  <a:cubicBezTo>
                    <a:pt x="2501" y="2601"/>
                    <a:pt x="2585" y="2560"/>
                    <a:pt x="2652" y="2479"/>
                  </a:cubicBezTo>
                  <a:cubicBezTo>
                    <a:pt x="2707" y="2411"/>
                    <a:pt x="2734" y="2353"/>
                    <a:pt x="2734" y="2304"/>
                  </a:cubicBezTo>
                  <a:cubicBezTo>
                    <a:pt x="2734" y="2284"/>
                    <a:pt x="2727" y="2274"/>
                    <a:pt x="2713" y="2275"/>
                  </a:cubicBezTo>
                  <a:cubicBezTo>
                    <a:pt x="2705" y="2276"/>
                    <a:pt x="2696" y="2282"/>
                    <a:pt x="2688" y="2295"/>
                  </a:cubicBezTo>
                  <a:cubicBezTo>
                    <a:pt x="2603" y="2429"/>
                    <a:pt x="2413" y="2496"/>
                    <a:pt x="2117" y="2496"/>
                  </a:cubicBezTo>
                  <a:cubicBezTo>
                    <a:pt x="2023" y="2496"/>
                    <a:pt x="1965" y="2488"/>
                    <a:pt x="1942" y="2472"/>
                  </a:cubicBezTo>
                  <a:cubicBezTo>
                    <a:pt x="1919" y="2456"/>
                    <a:pt x="1908" y="2416"/>
                    <a:pt x="1908" y="2352"/>
                  </a:cubicBezTo>
                  <a:cubicBezTo>
                    <a:pt x="1908" y="1934"/>
                    <a:pt x="1908" y="1934"/>
                    <a:pt x="1908" y="1934"/>
                  </a:cubicBezTo>
                  <a:cubicBezTo>
                    <a:pt x="1907" y="1897"/>
                    <a:pt x="1907" y="1897"/>
                    <a:pt x="1907" y="1897"/>
                  </a:cubicBezTo>
                  <a:cubicBezTo>
                    <a:pt x="1907" y="1874"/>
                    <a:pt x="1913" y="1859"/>
                    <a:pt x="1925" y="1851"/>
                  </a:cubicBezTo>
                  <a:cubicBezTo>
                    <a:pt x="1938" y="1844"/>
                    <a:pt x="1962" y="1840"/>
                    <a:pt x="1999" y="1840"/>
                  </a:cubicBezTo>
                  <a:cubicBezTo>
                    <a:pt x="2249" y="1840"/>
                    <a:pt x="2249" y="1840"/>
                    <a:pt x="2249" y="1840"/>
                  </a:cubicBezTo>
                  <a:cubicBezTo>
                    <a:pt x="2314" y="1840"/>
                    <a:pt x="2360" y="1849"/>
                    <a:pt x="2387" y="1867"/>
                  </a:cubicBezTo>
                  <a:cubicBezTo>
                    <a:pt x="2414" y="1885"/>
                    <a:pt x="2432" y="1920"/>
                    <a:pt x="2441" y="1970"/>
                  </a:cubicBezTo>
                  <a:cubicBezTo>
                    <a:pt x="2448" y="2002"/>
                    <a:pt x="2448" y="2002"/>
                    <a:pt x="2448" y="2002"/>
                  </a:cubicBezTo>
                  <a:cubicBezTo>
                    <a:pt x="2451" y="2019"/>
                    <a:pt x="2461" y="2027"/>
                    <a:pt x="2477" y="2027"/>
                  </a:cubicBezTo>
                  <a:cubicBezTo>
                    <a:pt x="2491" y="2027"/>
                    <a:pt x="2499" y="2018"/>
                    <a:pt x="2499" y="1999"/>
                  </a:cubicBezTo>
                  <a:cubicBezTo>
                    <a:pt x="2499" y="1992"/>
                    <a:pt x="2498" y="1981"/>
                    <a:pt x="2496" y="1966"/>
                  </a:cubicBezTo>
                  <a:cubicBezTo>
                    <a:pt x="2492" y="1921"/>
                    <a:pt x="2490" y="1875"/>
                    <a:pt x="2490" y="1829"/>
                  </a:cubicBezTo>
                  <a:cubicBezTo>
                    <a:pt x="2490" y="1769"/>
                    <a:pt x="2493" y="1702"/>
                    <a:pt x="2500" y="1629"/>
                  </a:cubicBezTo>
                  <a:cubicBezTo>
                    <a:pt x="2501" y="1618"/>
                    <a:pt x="2501" y="1610"/>
                    <a:pt x="2501" y="1605"/>
                  </a:cubicBezTo>
                  <a:cubicBezTo>
                    <a:pt x="2501" y="1585"/>
                    <a:pt x="2494" y="1575"/>
                    <a:pt x="2479" y="1574"/>
                  </a:cubicBezTo>
                  <a:cubicBezTo>
                    <a:pt x="2464" y="1573"/>
                    <a:pt x="2454" y="1582"/>
                    <a:pt x="2450" y="1601"/>
                  </a:cubicBezTo>
                  <a:cubicBezTo>
                    <a:pt x="2440" y="1651"/>
                    <a:pt x="2429" y="1683"/>
                    <a:pt x="2417" y="1696"/>
                  </a:cubicBezTo>
                  <a:cubicBezTo>
                    <a:pt x="2405" y="1710"/>
                    <a:pt x="2379" y="1721"/>
                    <a:pt x="2338" y="1729"/>
                  </a:cubicBezTo>
                  <a:cubicBezTo>
                    <a:pt x="2292" y="1738"/>
                    <a:pt x="2229" y="1743"/>
                    <a:pt x="2150" y="1743"/>
                  </a:cubicBezTo>
                  <a:cubicBezTo>
                    <a:pt x="1976" y="1743"/>
                    <a:pt x="1976" y="1743"/>
                    <a:pt x="1976" y="1743"/>
                  </a:cubicBezTo>
                  <a:cubicBezTo>
                    <a:pt x="1943" y="1743"/>
                    <a:pt x="1924" y="1739"/>
                    <a:pt x="1917" y="1732"/>
                  </a:cubicBezTo>
                  <a:cubicBezTo>
                    <a:pt x="1911" y="1725"/>
                    <a:pt x="1908" y="1704"/>
                    <a:pt x="1908" y="1669"/>
                  </a:cubicBezTo>
                  <a:cubicBezTo>
                    <a:pt x="1908" y="1212"/>
                    <a:pt x="1908" y="1212"/>
                    <a:pt x="1908" y="1212"/>
                  </a:cubicBezTo>
                  <a:cubicBezTo>
                    <a:pt x="1908" y="1172"/>
                    <a:pt x="1915" y="1146"/>
                    <a:pt x="1928" y="1134"/>
                  </a:cubicBezTo>
                  <a:close/>
                  <a:moveTo>
                    <a:pt x="4225" y="1394"/>
                  </a:moveTo>
                  <a:cubicBezTo>
                    <a:pt x="4225" y="1272"/>
                    <a:pt x="4225" y="1272"/>
                    <a:pt x="4225" y="1272"/>
                  </a:cubicBezTo>
                  <a:cubicBezTo>
                    <a:pt x="4225" y="1199"/>
                    <a:pt x="4232" y="1150"/>
                    <a:pt x="4247" y="1124"/>
                  </a:cubicBezTo>
                  <a:cubicBezTo>
                    <a:pt x="4262" y="1097"/>
                    <a:pt x="4292" y="1078"/>
                    <a:pt x="4338" y="1067"/>
                  </a:cubicBezTo>
                  <a:cubicBezTo>
                    <a:pt x="4354" y="1062"/>
                    <a:pt x="4361" y="1055"/>
                    <a:pt x="4361" y="1045"/>
                  </a:cubicBezTo>
                  <a:cubicBezTo>
                    <a:pt x="4359" y="1030"/>
                    <a:pt x="4349" y="1022"/>
                    <a:pt x="4329" y="1022"/>
                  </a:cubicBezTo>
                  <a:cubicBezTo>
                    <a:pt x="4316" y="1022"/>
                    <a:pt x="4298" y="1024"/>
                    <a:pt x="4273" y="1028"/>
                  </a:cubicBezTo>
                  <a:cubicBezTo>
                    <a:pt x="4246" y="1033"/>
                    <a:pt x="4208" y="1035"/>
                    <a:pt x="4161" y="1035"/>
                  </a:cubicBezTo>
                  <a:cubicBezTo>
                    <a:pt x="4074" y="1035"/>
                    <a:pt x="4004" y="1033"/>
                    <a:pt x="3952" y="1027"/>
                  </a:cubicBezTo>
                  <a:cubicBezTo>
                    <a:pt x="3930" y="1025"/>
                    <a:pt x="3914" y="1024"/>
                    <a:pt x="3904" y="1024"/>
                  </a:cubicBezTo>
                  <a:cubicBezTo>
                    <a:pt x="3883" y="1024"/>
                    <a:pt x="3872" y="1031"/>
                    <a:pt x="3872" y="1045"/>
                  </a:cubicBezTo>
                  <a:cubicBezTo>
                    <a:pt x="3872" y="1060"/>
                    <a:pt x="3883" y="1069"/>
                    <a:pt x="3904" y="1073"/>
                  </a:cubicBezTo>
                  <a:cubicBezTo>
                    <a:pt x="3982" y="1085"/>
                    <a:pt x="4036" y="1105"/>
                    <a:pt x="4066" y="1132"/>
                  </a:cubicBezTo>
                  <a:cubicBezTo>
                    <a:pt x="4096" y="1159"/>
                    <a:pt x="4114" y="1204"/>
                    <a:pt x="4122" y="1268"/>
                  </a:cubicBezTo>
                  <a:cubicBezTo>
                    <a:pt x="4135" y="1529"/>
                    <a:pt x="4135" y="1529"/>
                    <a:pt x="4135" y="1529"/>
                  </a:cubicBezTo>
                  <a:cubicBezTo>
                    <a:pt x="4134" y="1682"/>
                    <a:pt x="4134" y="1682"/>
                    <a:pt x="4134" y="1682"/>
                  </a:cubicBezTo>
                  <a:cubicBezTo>
                    <a:pt x="4134" y="2242"/>
                    <a:pt x="4134" y="2242"/>
                    <a:pt x="4134" y="2242"/>
                  </a:cubicBezTo>
                  <a:cubicBezTo>
                    <a:pt x="4134" y="2256"/>
                    <a:pt x="4129" y="2263"/>
                    <a:pt x="4122" y="2264"/>
                  </a:cubicBezTo>
                  <a:cubicBezTo>
                    <a:pt x="4117" y="2264"/>
                    <a:pt x="4107" y="2255"/>
                    <a:pt x="4090" y="2236"/>
                  </a:cubicBezTo>
                  <a:cubicBezTo>
                    <a:pt x="3049" y="1057"/>
                    <a:pt x="3049" y="1057"/>
                    <a:pt x="3049" y="1057"/>
                  </a:cubicBezTo>
                  <a:cubicBezTo>
                    <a:pt x="3030" y="1035"/>
                    <a:pt x="3011" y="1024"/>
                    <a:pt x="2992" y="1024"/>
                  </a:cubicBezTo>
                  <a:cubicBezTo>
                    <a:pt x="2982" y="1024"/>
                    <a:pt x="2968" y="1024"/>
                    <a:pt x="2950" y="1025"/>
                  </a:cubicBezTo>
                  <a:cubicBezTo>
                    <a:pt x="2932" y="1026"/>
                    <a:pt x="2932" y="1026"/>
                    <a:pt x="2932" y="1026"/>
                  </a:cubicBezTo>
                  <a:cubicBezTo>
                    <a:pt x="2856" y="1024"/>
                    <a:pt x="2856" y="1024"/>
                    <a:pt x="2856" y="1024"/>
                  </a:cubicBezTo>
                  <a:cubicBezTo>
                    <a:pt x="2810" y="1023"/>
                    <a:pt x="2810" y="1023"/>
                    <a:pt x="2810" y="1023"/>
                  </a:cubicBezTo>
                  <a:cubicBezTo>
                    <a:pt x="2801" y="1022"/>
                    <a:pt x="2795" y="1022"/>
                    <a:pt x="2792" y="1022"/>
                  </a:cubicBezTo>
                  <a:cubicBezTo>
                    <a:pt x="2775" y="1022"/>
                    <a:pt x="2767" y="1029"/>
                    <a:pt x="2767" y="1043"/>
                  </a:cubicBezTo>
                  <a:cubicBezTo>
                    <a:pt x="2767" y="1057"/>
                    <a:pt x="2777" y="1065"/>
                    <a:pt x="2797" y="1068"/>
                  </a:cubicBezTo>
                  <a:cubicBezTo>
                    <a:pt x="2876" y="1079"/>
                    <a:pt x="2936" y="1122"/>
                    <a:pt x="2977" y="1197"/>
                  </a:cubicBezTo>
                  <a:cubicBezTo>
                    <a:pt x="3019" y="1272"/>
                    <a:pt x="3040" y="1375"/>
                    <a:pt x="3040" y="1505"/>
                  </a:cubicBezTo>
                  <a:cubicBezTo>
                    <a:pt x="3040" y="2276"/>
                    <a:pt x="3040" y="2276"/>
                    <a:pt x="3040" y="2276"/>
                  </a:cubicBezTo>
                  <a:cubicBezTo>
                    <a:pt x="3040" y="2357"/>
                    <a:pt x="3028" y="2416"/>
                    <a:pt x="3006" y="2453"/>
                  </a:cubicBezTo>
                  <a:cubicBezTo>
                    <a:pt x="2984" y="2490"/>
                    <a:pt x="2941" y="2519"/>
                    <a:pt x="2878" y="2541"/>
                  </a:cubicBezTo>
                  <a:cubicBezTo>
                    <a:pt x="2856" y="2548"/>
                    <a:pt x="2845" y="2558"/>
                    <a:pt x="2846" y="2569"/>
                  </a:cubicBezTo>
                  <a:cubicBezTo>
                    <a:pt x="2847" y="2583"/>
                    <a:pt x="2858" y="2590"/>
                    <a:pt x="2878" y="2590"/>
                  </a:cubicBezTo>
                  <a:cubicBezTo>
                    <a:pt x="2886" y="2590"/>
                    <a:pt x="2900" y="2588"/>
                    <a:pt x="2920" y="2585"/>
                  </a:cubicBezTo>
                  <a:cubicBezTo>
                    <a:pt x="2946" y="2582"/>
                    <a:pt x="2974" y="2580"/>
                    <a:pt x="3003" y="2580"/>
                  </a:cubicBezTo>
                  <a:cubicBezTo>
                    <a:pt x="3058" y="2578"/>
                    <a:pt x="3058" y="2578"/>
                    <a:pt x="3058" y="2578"/>
                  </a:cubicBezTo>
                  <a:cubicBezTo>
                    <a:pt x="3173" y="2584"/>
                    <a:pt x="3173" y="2584"/>
                    <a:pt x="3173" y="2584"/>
                  </a:cubicBezTo>
                  <a:cubicBezTo>
                    <a:pt x="3230" y="2587"/>
                    <a:pt x="3263" y="2589"/>
                    <a:pt x="3272" y="2591"/>
                  </a:cubicBezTo>
                  <a:cubicBezTo>
                    <a:pt x="3284" y="2592"/>
                    <a:pt x="3295" y="2593"/>
                    <a:pt x="3306" y="2593"/>
                  </a:cubicBezTo>
                  <a:cubicBezTo>
                    <a:pt x="3321" y="2593"/>
                    <a:pt x="3329" y="2586"/>
                    <a:pt x="3329" y="2571"/>
                  </a:cubicBezTo>
                  <a:cubicBezTo>
                    <a:pt x="3329" y="2555"/>
                    <a:pt x="3317" y="2545"/>
                    <a:pt x="3292" y="2542"/>
                  </a:cubicBezTo>
                  <a:cubicBezTo>
                    <a:pt x="3232" y="2533"/>
                    <a:pt x="3192" y="2519"/>
                    <a:pt x="3172" y="2500"/>
                  </a:cubicBezTo>
                  <a:cubicBezTo>
                    <a:pt x="3152" y="2481"/>
                    <a:pt x="3139" y="2447"/>
                    <a:pt x="3134" y="2397"/>
                  </a:cubicBezTo>
                  <a:cubicBezTo>
                    <a:pt x="3130" y="2317"/>
                    <a:pt x="3130" y="2317"/>
                    <a:pt x="3130" y="2317"/>
                  </a:cubicBezTo>
                  <a:cubicBezTo>
                    <a:pt x="3131" y="2269"/>
                    <a:pt x="3131" y="2269"/>
                    <a:pt x="3131" y="2269"/>
                  </a:cubicBezTo>
                  <a:cubicBezTo>
                    <a:pt x="3131" y="1501"/>
                    <a:pt x="3131" y="1501"/>
                    <a:pt x="3131" y="1501"/>
                  </a:cubicBezTo>
                  <a:cubicBezTo>
                    <a:pt x="3131" y="1467"/>
                    <a:pt x="3138" y="1450"/>
                    <a:pt x="3153" y="1450"/>
                  </a:cubicBezTo>
                  <a:cubicBezTo>
                    <a:pt x="3159" y="1450"/>
                    <a:pt x="3164" y="1452"/>
                    <a:pt x="3169" y="1456"/>
                  </a:cubicBezTo>
                  <a:cubicBezTo>
                    <a:pt x="3180" y="1469"/>
                    <a:pt x="3180" y="1469"/>
                    <a:pt x="3180" y="1469"/>
                  </a:cubicBezTo>
                  <a:cubicBezTo>
                    <a:pt x="4134" y="2560"/>
                    <a:pt x="4134" y="2560"/>
                    <a:pt x="4134" y="2560"/>
                  </a:cubicBezTo>
                  <a:cubicBezTo>
                    <a:pt x="4159" y="2590"/>
                    <a:pt x="4159" y="2590"/>
                    <a:pt x="4159" y="2590"/>
                  </a:cubicBezTo>
                  <a:cubicBezTo>
                    <a:pt x="4165" y="2596"/>
                    <a:pt x="4174" y="2599"/>
                    <a:pt x="4185" y="2600"/>
                  </a:cubicBezTo>
                  <a:cubicBezTo>
                    <a:pt x="4203" y="2600"/>
                    <a:pt x="4213" y="2592"/>
                    <a:pt x="4217" y="2573"/>
                  </a:cubicBezTo>
                  <a:cubicBezTo>
                    <a:pt x="4221" y="2555"/>
                    <a:pt x="4223" y="2503"/>
                    <a:pt x="4223" y="2417"/>
                  </a:cubicBezTo>
                  <a:cubicBezTo>
                    <a:pt x="4223" y="1469"/>
                    <a:pt x="4223" y="1469"/>
                    <a:pt x="4223" y="1469"/>
                  </a:cubicBezTo>
                  <a:cubicBezTo>
                    <a:pt x="4225" y="1394"/>
                    <a:pt x="4225" y="1394"/>
                    <a:pt x="4225" y="1394"/>
                  </a:cubicBezTo>
                  <a:close/>
                  <a:moveTo>
                    <a:pt x="5867" y="1394"/>
                  </a:moveTo>
                  <a:cubicBezTo>
                    <a:pt x="5867" y="1272"/>
                    <a:pt x="5867" y="1272"/>
                    <a:pt x="5867" y="1272"/>
                  </a:cubicBezTo>
                  <a:cubicBezTo>
                    <a:pt x="5867" y="1199"/>
                    <a:pt x="5874" y="1150"/>
                    <a:pt x="5889" y="1124"/>
                  </a:cubicBezTo>
                  <a:cubicBezTo>
                    <a:pt x="5904" y="1097"/>
                    <a:pt x="5934" y="1078"/>
                    <a:pt x="5980" y="1067"/>
                  </a:cubicBezTo>
                  <a:cubicBezTo>
                    <a:pt x="5996" y="1062"/>
                    <a:pt x="6003" y="1055"/>
                    <a:pt x="6003" y="1045"/>
                  </a:cubicBezTo>
                  <a:cubicBezTo>
                    <a:pt x="6001" y="1030"/>
                    <a:pt x="5991" y="1022"/>
                    <a:pt x="5971" y="1022"/>
                  </a:cubicBezTo>
                  <a:cubicBezTo>
                    <a:pt x="5958" y="1022"/>
                    <a:pt x="5940" y="1024"/>
                    <a:pt x="5915" y="1028"/>
                  </a:cubicBezTo>
                  <a:cubicBezTo>
                    <a:pt x="5888" y="1033"/>
                    <a:pt x="5850" y="1035"/>
                    <a:pt x="5803" y="1035"/>
                  </a:cubicBezTo>
                  <a:cubicBezTo>
                    <a:pt x="5716" y="1035"/>
                    <a:pt x="5646" y="1033"/>
                    <a:pt x="5594" y="1027"/>
                  </a:cubicBezTo>
                  <a:cubicBezTo>
                    <a:pt x="5572" y="1025"/>
                    <a:pt x="5556" y="1024"/>
                    <a:pt x="5546" y="1024"/>
                  </a:cubicBezTo>
                  <a:cubicBezTo>
                    <a:pt x="5525" y="1024"/>
                    <a:pt x="5514" y="1031"/>
                    <a:pt x="5514" y="1045"/>
                  </a:cubicBezTo>
                  <a:cubicBezTo>
                    <a:pt x="5514" y="1060"/>
                    <a:pt x="5525" y="1069"/>
                    <a:pt x="5546" y="1073"/>
                  </a:cubicBezTo>
                  <a:cubicBezTo>
                    <a:pt x="5624" y="1085"/>
                    <a:pt x="5678" y="1105"/>
                    <a:pt x="5708" y="1132"/>
                  </a:cubicBezTo>
                  <a:cubicBezTo>
                    <a:pt x="5738" y="1159"/>
                    <a:pt x="5756" y="1204"/>
                    <a:pt x="5764" y="1268"/>
                  </a:cubicBezTo>
                  <a:cubicBezTo>
                    <a:pt x="5777" y="1529"/>
                    <a:pt x="5777" y="1529"/>
                    <a:pt x="5777" y="1529"/>
                  </a:cubicBezTo>
                  <a:cubicBezTo>
                    <a:pt x="5776" y="1682"/>
                    <a:pt x="5776" y="1682"/>
                    <a:pt x="5776" y="1682"/>
                  </a:cubicBezTo>
                  <a:cubicBezTo>
                    <a:pt x="5776" y="2242"/>
                    <a:pt x="5776" y="2242"/>
                    <a:pt x="5776" y="2242"/>
                  </a:cubicBezTo>
                  <a:cubicBezTo>
                    <a:pt x="5775" y="2256"/>
                    <a:pt x="5771" y="2263"/>
                    <a:pt x="5764" y="2264"/>
                  </a:cubicBezTo>
                  <a:cubicBezTo>
                    <a:pt x="5759" y="2264"/>
                    <a:pt x="5749" y="2255"/>
                    <a:pt x="5732" y="2236"/>
                  </a:cubicBezTo>
                  <a:cubicBezTo>
                    <a:pt x="4691" y="1057"/>
                    <a:pt x="4691" y="1057"/>
                    <a:pt x="4691" y="1057"/>
                  </a:cubicBezTo>
                  <a:cubicBezTo>
                    <a:pt x="4672" y="1035"/>
                    <a:pt x="4653" y="1024"/>
                    <a:pt x="4634" y="1024"/>
                  </a:cubicBezTo>
                  <a:cubicBezTo>
                    <a:pt x="4624" y="1024"/>
                    <a:pt x="4610" y="1024"/>
                    <a:pt x="4592" y="1025"/>
                  </a:cubicBezTo>
                  <a:cubicBezTo>
                    <a:pt x="4574" y="1026"/>
                    <a:pt x="4574" y="1026"/>
                    <a:pt x="4574" y="1026"/>
                  </a:cubicBezTo>
                  <a:cubicBezTo>
                    <a:pt x="4498" y="1024"/>
                    <a:pt x="4498" y="1024"/>
                    <a:pt x="4498" y="1024"/>
                  </a:cubicBezTo>
                  <a:cubicBezTo>
                    <a:pt x="4452" y="1023"/>
                    <a:pt x="4452" y="1023"/>
                    <a:pt x="4452" y="1023"/>
                  </a:cubicBezTo>
                  <a:cubicBezTo>
                    <a:pt x="4443" y="1022"/>
                    <a:pt x="4437" y="1022"/>
                    <a:pt x="4434" y="1022"/>
                  </a:cubicBezTo>
                  <a:cubicBezTo>
                    <a:pt x="4417" y="1022"/>
                    <a:pt x="4409" y="1029"/>
                    <a:pt x="4409" y="1043"/>
                  </a:cubicBezTo>
                  <a:cubicBezTo>
                    <a:pt x="4409" y="1057"/>
                    <a:pt x="4419" y="1065"/>
                    <a:pt x="4439" y="1068"/>
                  </a:cubicBezTo>
                  <a:cubicBezTo>
                    <a:pt x="4518" y="1079"/>
                    <a:pt x="4578" y="1122"/>
                    <a:pt x="4619" y="1197"/>
                  </a:cubicBezTo>
                  <a:cubicBezTo>
                    <a:pt x="4661" y="1272"/>
                    <a:pt x="4682" y="1375"/>
                    <a:pt x="4682" y="1505"/>
                  </a:cubicBezTo>
                  <a:cubicBezTo>
                    <a:pt x="4682" y="2276"/>
                    <a:pt x="4682" y="2276"/>
                    <a:pt x="4682" y="2276"/>
                  </a:cubicBezTo>
                  <a:cubicBezTo>
                    <a:pt x="4682" y="2357"/>
                    <a:pt x="4670" y="2416"/>
                    <a:pt x="4648" y="2453"/>
                  </a:cubicBezTo>
                  <a:cubicBezTo>
                    <a:pt x="4626" y="2490"/>
                    <a:pt x="4583" y="2519"/>
                    <a:pt x="4520" y="2541"/>
                  </a:cubicBezTo>
                  <a:cubicBezTo>
                    <a:pt x="4498" y="2548"/>
                    <a:pt x="4487" y="2558"/>
                    <a:pt x="4488" y="2569"/>
                  </a:cubicBezTo>
                  <a:cubicBezTo>
                    <a:pt x="4489" y="2583"/>
                    <a:pt x="4500" y="2590"/>
                    <a:pt x="4520" y="2590"/>
                  </a:cubicBezTo>
                  <a:cubicBezTo>
                    <a:pt x="4528" y="2590"/>
                    <a:pt x="4542" y="2588"/>
                    <a:pt x="4562" y="2585"/>
                  </a:cubicBezTo>
                  <a:cubicBezTo>
                    <a:pt x="4588" y="2582"/>
                    <a:pt x="4616" y="2580"/>
                    <a:pt x="4645" y="2580"/>
                  </a:cubicBezTo>
                  <a:cubicBezTo>
                    <a:pt x="4700" y="2578"/>
                    <a:pt x="4700" y="2578"/>
                    <a:pt x="4700" y="2578"/>
                  </a:cubicBezTo>
                  <a:cubicBezTo>
                    <a:pt x="4815" y="2584"/>
                    <a:pt x="4815" y="2584"/>
                    <a:pt x="4815" y="2584"/>
                  </a:cubicBezTo>
                  <a:cubicBezTo>
                    <a:pt x="4872" y="2587"/>
                    <a:pt x="4905" y="2589"/>
                    <a:pt x="4914" y="2591"/>
                  </a:cubicBezTo>
                  <a:cubicBezTo>
                    <a:pt x="4926" y="2592"/>
                    <a:pt x="4937" y="2593"/>
                    <a:pt x="4948" y="2593"/>
                  </a:cubicBezTo>
                  <a:cubicBezTo>
                    <a:pt x="4963" y="2593"/>
                    <a:pt x="4971" y="2586"/>
                    <a:pt x="4971" y="2571"/>
                  </a:cubicBezTo>
                  <a:cubicBezTo>
                    <a:pt x="4971" y="2555"/>
                    <a:pt x="4959" y="2545"/>
                    <a:pt x="4934" y="2542"/>
                  </a:cubicBezTo>
                  <a:cubicBezTo>
                    <a:pt x="4874" y="2533"/>
                    <a:pt x="4834" y="2519"/>
                    <a:pt x="4814" y="2500"/>
                  </a:cubicBezTo>
                  <a:cubicBezTo>
                    <a:pt x="4794" y="2481"/>
                    <a:pt x="4781" y="2447"/>
                    <a:pt x="4775" y="2397"/>
                  </a:cubicBezTo>
                  <a:cubicBezTo>
                    <a:pt x="4772" y="2317"/>
                    <a:pt x="4772" y="2317"/>
                    <a:pt x="4772" y="2317"/>
                  </a:cubicBezTo>
                  <a:cubicBezTo>
                    <a:pt x="4773" y="2269"/>
                    <a:pt x="4773" y="2269"/>
                    <a:pt x="4773" y="2269"/>
                  </a:cubicBezTo>
                  <a:cubicBezTo>
                    <a:pt x="4773" y="1501"/>
                    <a:pt x="4773" y="1501"/>
                    <a:pt x="4773" y="1501"/>
                  </a:cubicBezTo>
                  <a:cubicBezTo>
                    <a:pt x="4773" y="1467"/>
                    <a:pt x="4780" y="1450"/>
                    <a:pt x="4795" y="1450"/>
                  </a:cubicBezTo>
                  <a:cubicBezTo>
                    <a:pt x="4801" y="1450"/>
                    <a:pt x="4806" y="1452"/>
                    <a:pt x="4811" y="1456"/>
                  </a:cubicBezTo>
                  <a:cubicBezTo>
                    <a:pt x="4822" y="1469"/>
                    <a:pt x="4822" y="1469"/>
                    <a:pt x="4822" y="1469"/>
                  </a:cubicBezTo>
                  <a:cubicBezTo>
                    <a:pt x="5776" y="2560"/>
                    <a:pt x="5776" y="2560"/>
                    <a:pt x="5776" y="2560"/>
                  </a:cubicBezTo>
                  <a:cubicBezTo>
                    <a:pt x="5801" y="2590"/>
                    <a:pt x="5801" y="2590"/>
                    <a:pt x="5801" y="2590"/>
                  </a:cubicBezTo>
                  <a:cubicBezTo>
                    <a:pt x="5807" y="2596"/>
                    <a:pt x="5816" y="2599"/>
                    <a:pt x="5827" y="2600"/>
                  </a:cubicBezTo>
                  <a:cubicBezTo>
                    <a:pt x="5845" y="2600"/>
                    <a:pt x="5855" y="2592"/>
                    <a:pt x="5859" y="2573"/>
                  </a:cubicBezTo>
                  <a:cubicBezTo>
                    <a:pt x="5863" y="2555"/>
                    <a:pt x="5865" y="2503"/>
                    <a:pt x="5865" y="2417"/>
                  </a:cubicBezTo>
                  <a:cubicBezTo>
                    <a:pt x="5865" y="1469"/>
                    <a:pt x="5865" y="1469"/>
                    <a:pt x="5865" y="1469"/>
                  </a:cubicBezTo>
                  <a:cubicBezTo>
                    <a:pt x="5867" y="1394"/>
                    <a:pt x="5867" y="1394"/>
                    <a:pt x="5867" y="1394"/>
                  </a:cubicBezTo>
                  <a:close/>
                  <a:moveTo>
                    <a:pt x="6487" y="1134"/>
                  </a:moveTo>
                  <a:cubicBezTo>
                    <a:pt x="6500" y="1123"/>
                    <a:pt x="6530" y="1117"/>
                    <a:pt x="6577" y="1117"/>
                  </a:cubicBezTo>
                  <a:cubicBezTo>
                    <a:pt x="6754" y="1117"/>
                    <a:pt x="6754" y="1117"/>
                    <a:pt x="6754" y="1117"/>
                  </a:cubicBezTo>
                  <a:cubicBezTo>
                    <a:pt x="6871" y="1117"/>
                    <a:pt x="6951" y="1122"/>
                    <a:pt x="6995" y="1134"/>
                  </a:cubicBezTo>
                  <a:cubicBezTo>
                    <a:pt x="7039" y="1145"/>
                    <a:pt x="7068" y="1168"/>
                    <a:pt x="7082" y="1202"/>
                  </a:cubicBezTo>
                  <a:cubicBezTo>
                    <a:pt x="7091" y="1224"/>
                    <a:pt x="7096" y="1247"/>
                    <a:pt x="7096" y="1271"/>
                  </a:cubicBezTo>
                  <a:cubicBezTo>
                    <a:pt x="7096" y="1300"/>
                    <a:pt x="7096" y="1300"/>
                    <a:pt x="7096" y="1300"/>
                  </a:cubicBezTo>
                  <a:cubicBezTo>
                    <a:pt x="7096" y="1324"/>
                    <a:pt x="7103" y="1335"/>
                    <a:pt x="7118" y="1334"/>
                  </a:cubicBezTo>
                  <a:cubicBezTo>
                    <a:pt x="7131" y="1333"/>
                    <a:pt x="7139" y="1328"/>
                    <a:pt x="7143" y="1317"/>
                  </a:cubicBezTo>
                  <a:cubicBezTo>
                    <a:pt x="7147" y="1306"/>
                    <a:pt x="7151" y="1278"/>
                    <a:pt x="7154" y="1235"/>
                  </a:cubicBezTo>
                  <a:cubicBezTo>
                    <a:pt x="7159" y="1168"/>
                    <a:pt x="7159" y="1168"/>
                    <a:pt x="7159" y="1168"/>
                  </a:cubicBezTo>
                  <a:cubicBezTo>
                    <a:pt x="7163" y="1119"/>
                    <a:pt x="7166" y="1089"/>
                    <a:pt x="7168" y="1078"/>
                  </a:cubicBezTo>
                  <a:cubicBezTo>
                    <a:pt x="7170" y="1068"/>
                    <a:pt x="7171" y="1059"/>
                    <a:pt x="7171" y="1052"/>
                  </a:cubicBezTo>
                  <a:cubicBezTo>
                    <a:pt x="7171" y="1030"/>
                    <a:pt x="7159" y="1019"/>
                    <a:pt x="7134" y="1019"/>
                  </a:cubicBezTo>
                  <a:cubicBezTo>
                    <a:pt x="7124" y="1019"/>
                    <a:pt x="7109" y="1021"/>
                    <a:pt x="7089" y="1024"/>
                  </a:cubicBezTo>
                  <a:cubicBezTo>
                    <a:pt x="7079" y="1025"/>
                    <a:pt x="7052" y="1027"/>
                    <a:pt x="7007" y="1028"/>
                  </a:cubicBezTo>
                  <a:cubicBezTo>
                    <a:pt x="6847" y="1036"/>
                    <a:pt x="6847" y="1036"/>
                    <a:pt x="6847" y="1036"/>
                  </a:cubicBezTo>
                  <a:cubicBezTo>
                    <a:pt x="6776" y="1039"/>
                    <a:pt x="6694" y="1041"/>
                    <a:pt x="6602" y="1041"/>
                  </a:cubicBezTo>
                  <a:cubicBezTo>
                    <a:pt x="6450" y="1041"/>
                    <a:pt x="6321" y="1035"/>
                    <a:pt x="6213" y="1023"/>
                  </a:cubicBezTo>
                  <a:cubicBezTo>
                    <a:pt x="6181" y="1019"/>
                    <a:pt x="6156" y="1017"/>
                    <a:pt x="6137" y="1017"/>
                  </a:cubicBezTo>
                  <a:cubicBezTo>
                    <a:pt x="6103" y="1017"/>
                    <a:pt x="6086" y="1028"/>
                    <a:pt x="6086" y="1048"/>
                  </a:cubicBezTo>
                  <a:cubicBezTo>
                    <a:pt x="6086" y="1062"/>
                    <a:pt x="6097" y="1069"/>
                    <a:pt x="6119" y="1069"/>
                  </a:cubicBezTo>
                  <a:cubicBezTo>
                    <a:pt x="6187" y="1069"/>
                    <a:pt x="6234" y="1088"/>
                    <a:pt x="6257" y="1125"/>
                  </a:cubicBezTo>
                  <a:cubicBezTo>
                    <a:pt x="6281" y="1163"/>
                    <a:pt x="6293" y="1236"/>
                    <a:pt x="6293" y="1344"/>
                  </a:cubicBezTo>
                  <a:cubicBezTo>
                    <a:pt x="6293" y="2302"/>
                    <a:pt x="6293" y="2302"/>
                    <a:pt x="6293" y="2302"/>
                  </a:cubicBezTo>
                  <a:cubicBezTo>
                    <a:pt x="6292" y="2375"/>
                    <a:pt x="6292" y="2375"/>
                    <a:pt x="6292" y="2375"/>
                  </a:cubicBezTo>
                  <a:cubicBezTo>
                    <a:pt x="6292" y="2466"/>
                    <a:pt x="6265" y="2519"/>
                    <a:pt x="6210" y="2534"/>
                  </a:cubicBezTo>
                  <a:cubicBezTo>
                    <a:pt x="6167" y="2547"/>
                    <a:pt x="6167" y="2547"/>
                    <a:pt x="6167" y="2547"/>
                  </a:cubicBezTo>
                  <a:cubicBezTo>
                    <a:pt x="6148" y="2552"/>
                    <a:pt x="6138" y="2561"/>
                    <a:pt x="6138" y="2573"/>
                  </a:cubicBezTo>
                  <a:cubicBezTo>
                    <a:pt x="6138" y="2589"/>
                    <a:pt x="6150" y="2598"/>
                    <a:pt x="6174" y="2598"/>
                  </a:cubicBezTo>
                  <a:cubicBezTo>
                    <a:pt x="6185" y="2598"/>
                    <a:pt x="6204" y="2595"/>
                    <a:pt x="6233" y="2590"/>
                  </a:cubicBezTo>
                  <a:cubicBezTo>
                    <a:pt x="6287" y="2580"/>
                    <a:pt x="6381" y="2576"/>
                    <a:pt x="6513" y="2576"/>
                  </a:cubicBezTo>
                  <a:cubicBezTo>
                    <a:pt x="6607" y="2576"/>
                    <a:pt x="6726" y="2583"/>
                    <a:pt x="6870" y="2596"/>
                  </a:cubicBezTo>
                  <a:cubicBezTo>
                    <a:pt x="6907" y="2599"/>
                    <a:pt x="6937" y="2601"/>
                    <a:pt x="6959" y="2601"/>
                  </a:cubicBezTo>
                  <a:cubicBezTo>
                    <a:pt x="7060" y="2601"/>
                    <a:pt x="7144" y="2560"/>
                    <a:pt x="7210" y="2479"/>
                  </a:cubicBezTo>
                  <a:cubicBezTo>
                    <a:pt x="7265" y="2411"/>
                    <a:pt x="7293" y="2353"/>
                    <a:pt x="7293" y="2304"/>
                  </a:cubicBezTo>
                  <a:cubicBezTo>
                    <a:pt x="7293" y="2284"/>
                    <a:pt x="7286" y="2274"/>
                    <a:pt x="7272" y="2275"/>
                  </a:cubicBezTo>
                  <a:cubicBezTo>
                    <a:pt x="7263" y="2276"/>
                    <a:pt x="7255" y="2282"/>
                    <a:pt x="7246" y="2295"/>
                  </a:cubicBezTo>
                  <a:cubicBezTo>
                    <a:pt x="7162" y="2429"/>
                    <a:pt x="6971" y="2496"/>
                    <a:pt x="6675" y="2496"/>
                  </a:cubicBezTo>
                  <a:cubicBezTo>
                    <a:pt x="6582" y="2496"/>
                    <a:pt x="6524" y="2488"/>
                    <a:pt x="6501" y="2472"/>
                  </a:cubicBezTo>
                  <a:cubicBezTo>
                    <a:pt x="6478" y="2456"/>
                    <a:pt x="6466" y="2416"/>
                    <a:pt x="6466" y="2352"/>
                  </a:cubicBezTo>
                  <a:cubicBezTo>
                    <a:pt x="6466" y="1934"/>
                    <a:pt x="6466" y="1934"/>
                    <a:pt x="6466" y="1934"/>
                  </a:cubicBezTo>
                  <a:cubicBezTo>
                    <a:pt x="6465" y="1897"/>
                    <a:pt x="6465" y="1897"/>
                    <a:pt x="6465" y="1897"/>
                  </a:cubicBezTo>
                  <a:cubicBezTo>
                    <a:pt x="6465" y="1874"/>
                    <a:pt x="6471" y="1859"/>
                    <a:pt x="6484" y="1851"/>
                  </a:cubicBezTo>
                  <a:cubicBezTo>
                    <a:pt x="6496" y="1844"/>
                    <a:pt x="6521" y="1840"/>
                    <a:pt x="6558" y="1840"/>
                  </a:cubicBezTo>
                  <a:cubicBezTo>
                    <a:pt x="6807" y="1840"/>
                    <a:pt x="6807" y="1840"/>
                    <a:pt x="6807" y="1840"/>
                  </a:cubicBezTo>
                  <a:cubicBezTo>
                    <a:pt x="6872" y="1840"/>
                    <a:pt x="6918" y="1849"/>
                    <a:pt x="6945" y="1867"/>
                  </a:cubicBezTo>
                  <a:cubicBezTo>
                    <a:pt x="6972" y="1885"/>
                    <a:pt x="6990" y="1920"/>
                    <a:pt x="6999" y="1970"/>
                  </a:cubicBezTo>
                  <a:cubicBezTo>
                    <a:pt x="7006" y="2002"/>
                    <a:pt x="7006" y="2002"/>
                    <a:pt x="7006" y="2002"/>
                  </a:cubicBezTo>
                  <a:cubicBezTo>
                    <a:pt x="7009" y="2019"/>
                    <a:pt x="7019" y="2027"/>
                    <a:pt x="7035" y="2027"/>
                  </a:cubicBezTo>
                  <a:cubicBezTo>
                    <a:pt x="7050" y="2027"/>
                    <a:pt x="7057" y="2018"/>
                    <a:pt x="7057" y="1999"/>
                  </a:cubicBezTo>
                  <a:cubicBezTo>
                    <a:pt x="7057" y="1992"/>
                    <a:pt x="7056" y="1981"/>
                    <a:pt x="7055" y="1966"/>
                  </a:cubicBezTo>
                  <a:cubicBezTo>
                    <a:pt x="7050" y="1921"/>
                    <a:pt x="7048" y="1875"/>
                    <a:pt x="7048" y="1829"/>
                  </a:cubicBezTo>
                  <a:cubicBezTo>
                    <a:pt x="7048" y="1769"/>
                    <a:pt x="7051" y="1702"/>
                    <a:pt x="7058" y="1629"/>
                  </a:cubicBezTo>
                  <a:cubicBezTo>
                    <a:pt x="7059" y="1618"/>
                    <a:pt x="7059" y="1610"/>
                    <a:pt x="7059" y="1605"/>
                  </a:cubicBezTo>
                  <a:cubicBezTo>
                    <a:pt x="7059" y="1585"/>
                    <a:pt x="7052" y="1575"/>
                    <a:pt x="7037" y="1574"/>
                  </a:cubicBezTo>
                  <a:cubicBezTo>
                    <a:pt x="7022" y="1573"/>
                    <a:pt x="7012" y="1582"/>
                    <a:pt x="7008" y="1601"/>
                  </a:cubicBezTo>
                  <a:cubicBezTo>
                    <a:pt x="6999" y="1651"/>
                    <a:pt x="6988" y="1683"/>
                    <a:pt x="6976" y="1696"/>
                  </a:cubicBezTo>
                  <a:cubicBezTo>
                    <a:pt x="6964" y="1710"/>
                    <a:pt x="6937" y="1721"/>
                    <a:pt x="6896" y="1729"/>
                  </a:cubicBezTo>
                  <a:cubicBezTo>
                    <a:pt x="6850" y="1738"/>
                    <a:pt x="6788" y="1743"/>
                    <a:pt x="6708" y="1743"/>
                  </a:cubicBezTo>
                  <a:cubicBezTo>
                    <a:pt x="6534" y="1743"/>
                    <a:pt x="6534" y="1743"/>
                    <a:pt x="6534" y="1743"/>
                  </a:cubicBezTo>
                  <a:cubicBezTo>
                    <a:pt x="6502" y="1743"/>
                    <a:pt x="6482" y="1739"/>
                    <a:pt x="6476" y="1732"/>
                  </a:cubicBezTo>
                  <a:cubicBezTo>
                    <a:pt x="6469" y="1725"/>
                    <a:pt x="6466" y="1704"/>
                    <a:pt x="6466" y="1669"/>
                  </a:cubicBezTo>
                  <a:cubicBezTo>
                    <a:pt x="6466" y="1212"/>
                    <a:pt x="6466" y="1212"/>
                    <a:pt x="6466" y="1212"/>
                  </a:cubicBezTo>
                  <a:cubicBezTo>
                    <a:pt x="6466" y="1172"/>
                    <a:pt x="6473" y="1146"/>
                    <a:pt x="6487" y="1134"/>
                  </a:cubicBezTo>
                  <a:close/>
                  <a:moveTo>
                    <a:pt x="7648" y="1120"/>
                  </a:moveTo>
                  <a:cubicBezTo>
                    <a:pt x="7557" y="1197"/>
                    <a:pt x="7512" y="1297"/>
                    <a:pt x="7512" y="1419"/>
                  </a:cubicBezTo>
                  <a:cubicBezTo>
                    <a:pt x="7512" y="1528"/>
                    <a:pt x="7547" y="1617"/>
                    <a:pt x="7616" y="1686"/>
                  </a:cubicBezTo>
                  <a:cubicBezTo>
                    <a:pt x="7686" y="1754"/>
                    <a:pt x="7804" y="1817"/>
                    <a:pt x="7972" y="1873"/>
                  </a:cubicBezTo>
                  <a:cubicBezTo>
                    <a:pt x="8134" y="1928"/>
                    <a:pt x="8232" y="1970"/>
                    <a:pt x="8266" y="1999"/>
                  </a:cubicBezTo>
                  <a:cubicBezTo>
                    <a:pt x="8332" y="2057"/>
                    <a:pt x="8365" y="2127"/>
                    <a:pt x="8365" y="2211"/>
                  </a:cubicBezTo>
                  <a:cubicBezTo>
                    <a:pt x="8365" y="2299"/>
                    <a:pt x="8329" y="2373"/>
                    <a:pt x="8257" y="2434"/>
                  </a:cubicBezTo>
                  <a:cubicBezTo>
                    <a:pt x="8186" y="2496"/>
                    <a:pt x="8098" y="2526"/>
                    <a:pt x="7994" y="2526"/>
                  </a:cubicBezTo>
                  <a:cubicBezTo>
                    <a:pt x="7891" y="2526"/>
                    <a:pt x="7797" y="2494"/>
                    <a:pt x="7709" y="2431"/>
                  </a:cubicBezTo>
                  <a:cubicBezTo>
                    <a:pt x="7622" y="2367"/>
                    <a:pt x="7565" y="2289"/>
                    <a:pt x="7538" y="2195"/>
                  </a:cubicBezTo>
                  <a:cubicBezTo>
                    <a:pt x="7527" y="2158"/>
                    <a:pt x="7515" y="2140"/>
                    <a:pt x="7501" y="2139"/>
                  </a:cubicBezTo>
                  <a:cubicBezTo>
                    <a:pt x="7485" y="2138"/>
                    <a:pt x="7478" y="2149"/>
                    <a:pt x="7478" y="2172"/>
                  </a:cubicBezTo>
                  <a:cubicBezTo>
                    <a:pt x="7478" y="2201"/>
                    <a:pt x="7487" y="2249"/>
                    <a:pt x="7507" y="2317"/>
                  </a:cubicBezTo>
                  <a:cubicBezTo>
                    <a:pt x="7524" y="2379"/>
                    <a:pt x="7534" y="2414"/>
                    <a:pt x="7535" y="2420"/>
                  </a:cubicBezTo>
                  <a:cubicBezTo>
                    <a:pt x="7544" y="2462"/>
                    <a:pt x="7551" y="2488"/>
                    <a:pt x="7556" y="2498"/>
                  </a:cubicBezTo>
                  <a:cubicBezTo>
                    <a:pt x="7560" y="2509"/>
                    <a:pt x="7569" y="2518"/>
                    <a:pt x="7583" y="2527"/>
                  </a:cubicBezTo>
                  <a:cubicBezTo>
                    <a:pt x="7615" y="2549"/>
                    <a:pt x="7667" y="2568"/>
                    <a:pt x="7736" y="2585"/>
                  </a:cubicBezTo>
                  <a:cubicBezTo>
                    <a:pt x="7806" y="2602"/>
                    <a:pt x="7870" y="2610"/>
                    <a:pt x="7928" y="2610"/>
                  </a:cubicBezTo>
                  <a:cubicBezTo>
                    <a:pt x="8089" y="2610"/>
                    <a:pt x="8221" y="2565"/>
                    <a:pt x="8323" y="2475"/>
                  </a:cubicBezTo>
                  <a:cubicBezTo>
                    <a:pt x="8426" y="2386"/>
                    <a:pt x="8477" y="2270"/>
                    <a:pt x="8477" y="2129"/>
                  </a:cubicBezTo>
                  <a:cubicBezTo>
                    <a:pt x="8477" y="1921"/>
                    <a:pt x="8338" y="1771"/>
                    <a:pt x="8059" y="1680"/>
                  </a:cubicBezTo>
                  <a:cubicBezTo>
                    <a:pt x="7916" y="1632"/>
                    <a:pt x="7826" y="1600"/>
                    <a:pt x="7789" y="1581"/>
                  </a:cubicBezTo>
                  <a:cubicBezTo>
                    <a:pt x="7753" y="1563"/>
                    <a:pt x="7719" y="1535"/>
                    <a:pt x="7688" y="1495"/>
                  </a:cubicBezTo>
                  <a:cubicBezTo>
                    <a:pt x="7653" y="1449"/>
                    <a:pt x="7635" y="1394"/>
                    <a:pt x="7635" y="1331"/>
                  </a:cubicBezTo>
                  <a:cubicBezTo>
                    <a:pt x="7635" y="1259"/>
                    <a:pt x="7662" y="1199"/>
                    <a:pt x="7717" y="1151"/>
                  </a:cubicBezTo>
                  <a:cubicBezTo>
                    <a:pt x="7771" y="1103"/>
                    <a:pt x="7839" y="1079"/>
                    <a:pt x="7921" y="1079"/>
                  </a:cubicBezTo>
                  <a:cubicBezTo>
                    <a:pt x="8023" y="1079"/>
                    <a:pt x="8116" y="1106"/>
                    <a:pt x="8199" y="1159"/>
                  </a:cubicBezTo>
                  <a:cubicBezTo>
                    <a:pt x="8282" y="1212"/>
                    <a:pt x="8337" y="1279"/>
                    <a:pt x="8364" y="1361"/>
                  </a:cubicBezTo>
                  <a:cubicBezTo>
                    <a:pt x="8376" y="1397"/>
                    <a:pt x="8389" y="1416"/>
                    <a:pt x="8401" y="1416"/>
                  </a:cubicBezTo>
                  <a:cubicBezTo>
                    <a:pt x="8417" y="1416"/>
                    <a:pt x="8425" y="1404"/>
                    <a:pt x="8425" y="1381"/>
                  </a:cubicBezTo>
                  <a:cubicBezTo>
                    <a:pt x="8425" y="1375"/>
                    <a:pt x="8423" y="1359"/>
                    <a:pt x="8420" y="1334"/>
                  </a:cubicBezTo>
                  <a:cubicBezTo>
                    <a:pt x="8401" y="1218"/>
                    <a:pt x="8401" y="1218"/>
                    <a:pt x="8401" y="1218"/>
                  </a:cubicBezTo>
                  <a:cubicBezTo>
                    <a:pt x="8392" y="1154"/>
                    <a:pt x="8387" y="1116"/>
                    <a:pt x="8387" y="1103"/>
                  </a:cubicBezTo>
                  <a:cubicBezTo>
                    <a:pt x="8387" y="1065"/>
                    <a:pt x="8377" y="1047"/>
                    <a:pt x="8358" y="1048"/>
                  </a:cubicBezTo>
                  <a:cubicBezTo>
                    <a:pt x="8352" y="1048"/>
                    <a:pt x="8348" y="1049"/>
                    <a:pt x="8346" y="1052"/>
                  </a:cubicBezTo>
                  <a:cubicBezTo>
                    <a:pt x="8330" y="1066"/>
                    <a:pt x="8330" y="1066"/>
                    <a:pt x="8330" y="1066"/>
                  </a:cubicBezTo>
                  <a:cubicBezTo>
                    <a:pt x="8321" y="1073"/>
                    <a:pt x="8312" y="1077"/>
                    <a:pt x="8303" y="1077"/>
                  </a:cubicBezTo>
                  <a:cubicBezTo>
                    <a:pt x="8296" y="1077"/>
                    <a:pt x="8289" y="1076"/>
                    <a:pt x="8283" y="1073"/>
                  </a:cubicBezTo>
                  <a:cubicBezTo>
                    <a:pt x="8204" y="1040"/>
                    <a:pt x="8204" y="1040"/>
                    <a:pt x="8204" y="1040"/>
                  </a:cubicBezTo>
                  <a:cubicBezTo>
                    <a:pt x="8149" y="1016"/>
                    <a:pt x="8080" y="1005"/>
                    <a:pt x="8000" y="1005"/>
                  </a:cubicBezTo>
                  <a:cubicBezTo>
                    <a:pt x="7856" y="1005"/>
                    <a:pt x="7739" y="1043"/>
                    <a:pt x="7648" y="1120"/>
                  </a:cubicBezTo>
                  <a:close/>
                  <a:moveTo>
                    <a:pt x="8867" y="1120"/>
                  </a:moveTo>
                  <a:cubicBezTo>
                    <a:pt x="8776" y="1197"/>
                    <a:pt x="8731" y="1297"/>
                    <a:pt x="8731" y="1419"/>
                  </a:cubicBezTo>
                  <a:cubicBezTo>
                    <a:pt x="8731" y="1528"/>
                    <a:pt x="8766" y="1617"/>
                    <a:pt x="8835" y="1686"/>
                  </a:cubicBezTo>
                  <a:cubicBezTo>
                    <a:pt x="8905" y="1754"/>
                    <a:pt x="9024" y="1817"/>
                    <a:pt x="9191" y="1873"/>
                  </a:cubicBezTo>
                  <a:cubicBezTo>
                    <a:pt x="9353" y="1928"/>
                    <a:pt x="9451" y="1970"/>
                    <a:pt x="9485" y="1999"/>
                  </a:cubicBezTo>
                  <a:cubicBezTo>
                    <a:pt x="9551" y="2057"/>
                    <a:pt x="9584" y="2127"/>
                    <a:pt x="9584" y="2211"/>
                  </a:cubicBezTo>
                  <a:cubicBezTo>
                    <a:pt x="9584" y="2299"/>
                    <a:pt x="9548" y="2373"/>
                    <a:pt x="9477" y="2434"/>
                  </a:cubicBezTo>
                  <a:cubicBezTo>
                    <a:pt x="9405" y="2496"/>
                    <a:pt x="9317" y="2526"/>
                    <a:pt x="9213" y="2526"/>
                  </a:cubicBezTo>
                  <a:cubicBezTo>
                    <a:pt x="9111" y="2526"/>
                    <a:pt x="9016" y="2494"/>
                    <a:pt x="8928" y="2431"/>
                  </a:cubicBezTo>
                  <a:cubicBezTo>
                    <a:pt x="8841" y="2367"/>
                    <a:pt x="8784" y="2289"/>
                    <a:pt x="8757" y="2195"/>
                  </a:cubicBezTo>
                  <a:cubicBezTo>
                    <a:pt x="8746" y="2158"/>
                    <a:pt x="8734" y="2140"/>
                    <a:pt x="8720" y="2139"/>
                  </a:cubicBezTo>
                  <a:cubicBezTo>
                    <a:pt x="8705" y="2138"/>
                    <a:pt x="8697" y="2149"/>
                    <a:pt x="8697" y="2172"/>
                  </a:cubicBezTo>
                  <a:cubicBezTo>
                    <a:pt x="8697" y="2201"/>
                    <a:pt x="8707" y="2249"/>
                    <a:pt x="8726" y="2317"/>
                  </a:cubicBezTo>
                  <a:cubicBezTo>
                    <a:pt x="8744" y="2379"/>
                    <a:pt x="8753" y="2414"/>
                    <a:pt x="8755" y="2420"/>
                  </a:cubicBezTo>
                  <a:cubicBezTo>
                    <a:pt x="8764" y="2462"/>
                    <a:pt x="8770" y="2488"/>
                    <a:pt x="8775" y="2498"/>
                  </a:cubicBezTo>
                  <a:cubicBezTo>
                    <a:pt x="8780" y="2509"/>
                    <a:pt x="8789" y="2518"/>
                    <a:pt x="8802" y="2527"/>
                  </a:cubicBezTo>
                  <a:cubicBezTo>
                    <a:pt x="8835" y="2549"/>
                    <a:pt x="8886" y="2568"/>
                    <a:pt x="8956" y="2585"/>
                  </a:cubicBezTo>
                  <a:cubicBezTo>
                    <a:pt x="9025" y="2602"/>
                    <a:pt x="9089" y="2610"/>
                    <a:pt x="9147" y="2610"/>
                  </a:cubicBezTo>
                  <a:cubicBezTo>
                    <a:pt x="9308" y="2610"/>
                    <a:pt x="9440" y="2565"/>
                    <a:pt x="9543" y="2475"/>
                  </a:cubicBezTo>
                  <a:cubicBezTo>
                    <a:pt x="9645" y="2386"/>
                    <a:pt x="9697" y="2270"/>
                    <a:pt x="9697" y="2129"/>
                  </a:cubicBezTo>
                  <a:cubicBezTo>
                    <a:pt x="9697" y="1921"/>
                    <a:pt x="9557" y="1771"/>
                    <a:pt x="9278" y="1680"/>
                  </a:cubicBezTo>
                  <a:cubicBezTo>
                    <a:pt x="9135" y="1632"/>
                    <a:pt x="9045" y="1600"/>
                    <a:pt x="9009" y="1581"/>
                  </a:cubicBezTo>
                  <a:cubicBezTo>
                    <a:pt x="8972" y="1563"/>
                    <a:pt x="8938" y="1535"/>
                    <a:pt x="8907" y="1495"/>
                  </a:cubicBezTo>
                  <a:cubicBezTo>
                    <a:pt x="8872" y="1449"/>
                    <a:pt x="8854" y="1394"/>
                    <a:pt x="8854" y="1331"/>
                  </a:cubicBezTo>
                  <a:cubicBezTo>
                    <a:pt x="8854" y="1259"/>
                    <a:pt x="8882" y="1199"/>
                    <a:pt x="8936" y="1151"/>
                  </a:cubicBezTo>
                  <a:cubicBezTo>
                    <a:pt x="8991" y="1103"/>
                    <a:pt x="9059" y="1079"/>
                    <a:pt x="9140" y="1079"/>
                  </a:cubicBezTo>
                  <a:cubicBezTo>
                    <a:pt x="9242" y="1079"/>
                    <a:pt x="9335" y="1106"/>
                    <a:pt x="9418" y="1159"/>
                  </a:cubicBezTo>
                  <a:cubicBezTo>
                    <a:pt x="9501" y="1212"/>
                    <a:pt x="9556" y="1279"/>
                    <a:pt x="9583" y="1361"/>
                  </a:cubicBezTo>
                  <a:cubicBezTo>
                    <a:pt x="9596" y="1397"/>
                    <a:pt x="9608" y="1416"/>
                    <a:pt x="9620" y="1416"/>
                  </a:cubicBezTo>
                  <a:cubicBezTo>
                    <a:pt x="9636" y="1416"/>
                    <a:pt x="9644" y="1404"/>
                    <a:pt x="9644" y="1381"/>
                  </a:cubicBezTo>
                  <a:cubicBezTo>
                    <a:pt x="9644" y="1375"/>
                    <a:pt x="9643" y="1359"/>
                    <a:pt x="9639" y="1334"/>
                  </a:cubicBezTo>
                  <a:cubicBezTo>
                    <a:pt x="9621" y="1218"/>
                    <a:pt x="9621" y="1218"/>
                    <a:pt x="9621" y="1218"/>
                  </a:cubicBezTo>
                  <a:cubicBezTo>
                    <a:pt x="9611" y="1154"/>
                    <a:pt x="9606" y="1116"/>
                    <a:pt x="9606" y="1103"/>
                  </a:cubicBezTo>
                  <a:cubicBezTo>
                    <a:pt x="9606" y="1065"/>
                    <a:pt x="9596" y="1047"/>
                    <a:pt x="9578" y="1048"/>
                  </a:cubicBezTo>
                  <a:cubicBezTo>
                    <a:pt x="9572" y="1048"/>
                    <a:pt x="9567" y="1049"/>
                    <a:pt x="9565" y="1052"/>
                  </a:cubicBezTo>
                  <a:cubicBezTo>
                    <a:pt x="9549" y="1066"/>
                    <a:pt x="9549" y="1066"/>
                    <a:pt x="9549" y="1066"/>
                  </a:cubicBezTo>
                  <a:cubicBezTo>
                    <a:pt x="9540" y="1073"/>
                    <a:pt x="9531" y="1077"/>
                    <a:pt x="9522" y="1077"/>
                  </a:cubicBezTo>
                  <a:cubicBezTo>
                    <a:pt x="9515" y="1077"/>
                    <a:pt x="9509" y="1076"/>
                    <a:pt x="9502" y="1073"/>
                  </a:cubicBezTo>
                  <a:cubicBezTo>
                    <a:pt x="9424" y="1040"/>
                    <a:pt x="9424" y="1040"/>
                    <a:pt x="9424" y="1040"/>
                  </a:cubicBezTo>
                  <a:cubicBezTo>
                    <a:pt x="9368" y="1016"/>
                    <a:pt x="9300" y="1005"/>
                    <a:pt x="9219" y="1005"/>
                  </a:cubicBezTo>
                  <a:cubicBezTo>
                    <a:pt x="9075" y="1005"/>
                    <a:pt x="8958" y="1043"/>
                    <a:pt x="8867" y="1120"/>
                  </a:cubicBezTo>
                  <a:close/>
                  <a:moveTo>
                    <a:pt x="10243" y="1134"/>
                  </a:moveTo>
                  <a:cubicBezTo>
                    <a:pt x="10257" y="1123"/>
                    <a:pt x="10287" y="1117"/>
                    <a:pt x="10334" y="1117"/>
                  </a:cubicBezTo>
                  <a:cubicBezTo>
                    <a:pt x="10511" y="1117"/>
                    <a:pt x="10511" y="1117"/>
                    <a:pt x="10511" y="1117"/>
                  </a:cubicBezTo>
                  <a:cubicBezTo>
                    <a:pt x="10628" y="1117"/>
                    <a:pt x="10708" y="1122"/>
                    <a:pt x="10752" y="1134"/>
                  </a:cubicBezTo>
                  <a:cubicBezTo>
                    <a:pt x="10796" y="1145"/>
                    <a:pt x="10825" y="1168"/>
                    <a:pt x="10839" y="1202"/>
                  </a:cubicBezTo>
                  <a:cubicBezTo>
                    <a:pt x="10848" y="1224"/>
                    <a:pt x="10852" y="1247"/>
                    <a:pt x="10852" y="1271"/>
                  </a:cubicBezTo>
                  <a:cubicBezTo>
                    <a:pt x="10852" y="1300"/>
                    <a:pt x="10852" y="1300"/>
                    <a:pt x="10852" y="1300"/>
                  </a:cubicBezTo>
                  <a:cubicBezTo>
                    <a:pt x="10852" y="1324"/>
                    <a:pt x="10860" y="1335"/>
                    <a:pt x="10874" y="1334"/>
                  </a:cubicBezTo>
                  <a:cubicBezTo>
                    <a:pt x="10887" y="1333"/>
                    <a:pt x="10896" y="1328"/>
                    <a:pt x="10900" y="1317"/>
                  </a:cubicBezTo>
                  <a:cubicBezTo>
                    <a:pt x="10904" y="1306"/>
                    <a:pt x="10907" y="1278"/>
                    <a:pt x="10911" y="1235"/>
                  </a:cubicBezTo>
                  <a:cubicBezTo>
                    <a:pt x="10916" y="1168"/>
                    <a:pt x="10916" y="1168"/>
                    <a:pt x="10916" y="1168"/>
                  </a:cubicBezTo>
                  <a:cubicBezTo>
                    <a:pt x="10920" y="1119"/>
                    <a:pt x="10923" y="1089"/>
                    <a:pt x="10925" y="1078"/>
                  </a:cubicBezTo>
                  <a:cubicBezTo>
                    <a:pt x="10927" y="1068"/>
                    <a:pt x="10928" y="1059"/>
                    <a:pt x="10928" y="1052"/>
                  </a:cubicBezTo>
                  <a:cubicBezTo>
                    <a:pt x="10928" y="1030"/>
                    <a:pt x="10916" y="1019"/>
                    <a:pt x="10891" y="1019"/>
                  </a:cubicBezTo>
                  <a:cubicBezTo>
                    <a:pt x="10881" y="1019"/>
                    <a:pt x="10866" y="1021"/>
                    <a:pt x="10846" y="1024"/>
                  </a:cubicBezTo>
                  <a:cubicBezTo>
                    <a:pt x="10836" y="1025"/>
                    <a:pt x="10809" y="1027"/>
                    <a:pt x="10764" y="1028"/>
                  </a:cubicBezTo>
                  <a:cubicBezTo>
                    <a:pt x="10603" y="1036"/>
                    <a:pt x="10603" y="1036"/>
                    <a:pt x="10603" y="1036"/>
                  </a:cubicBezTo>
                  <a:cubicBezTo>
                    <a:pt x="10532" y="1039"/>
                    <a:pt x="10451" y="1041"/>
                    <a:pt x="10359" y="1041"/>
                  </a:cubicBezTo>
                  <a:cubicBezTo>
                    <a:pt x="10207" y="1041"/>
                    <a:pt x="10077" y="1035"/>
                    <a:pt x="9969" y="1023"/>
                  </a:cubicBezTo>
                  <a:cubicBezTo>
                    <a:pt x="9938" y="1019"/>
                    <a:pt x="9912" y="1017"/>
                    <a:pt x="9894" y="1017"/>
                  </a:cubicBezTo>
                  <a:cubicBezTo>
                    <a:pt x="9860" y="1017"/>
                    <a:pt x="9843" y="1028"/>
                    <a:pt x="9843" y="1048"/>
                  </a:cubicBezTo>
                  <a:cubicBezTo>
                    <a:pt x="9843" y="1062"/>
                    <a:pt x="9854" y="1069"/>
                    <a:pt x="9875" y="1069"/>
                  </a:cubicBezTo>
                  <a:cubicBezTo>
                    <a:pt x="9944" y="1069"/>
                    <a:pt x="9990" y="1088"/>
                    <a:pt x="10014" y="1125"/>
                  </a:cubicBezTo>
                  <a:cubicBezTo>
                    <a:pt x="10038" y="1163"/>
                    <a:pt x="10050" y="1236"/>
                    <a:pt x="10050" y="1344"/>
                  </a:cubicBezTo>
                  <a:cubicBezTo>
                    <a:pt x="10050" y="2302"/>
                    <a:pt x="10050" y="2302"/>
                    <a:pt x="10050" y="2302"/>
                  </a:cubicBezTo>
                  <a:cubicBezTo>
                    <a:pt x="10049" y="2375"/>
                    <a:pt x="10049" y="2375"/>
                    <a:pt x="10049" y="2375"/>
                  </a:cubicBezTo>
                  <a:cubicBezTo>
                    <a:pt x="10049" y="2466"/>
                    <a:pt x="10022" y="2519"/>
                    <a:pt x="9967" y="2534"/>
                  </a:cubicBezTo>
                  <a:cubicBezTo>
                    <a:pt x="9924" y="2547"/>
                    <a:pt x="9924" y="2547"/>
                    <a:pt x="9924" y="2547"/>
                  </a:cubicBezTo>
                  <a:cubicBezTo>
                    <a:pt x="9905" y="2552"/>
                    <a:pt x="9895" y="2561"/>
                    <a:pt x="9895" y="2573"/>
                  </a:cubicBezTo>
                  <a:cubicBezTo>
                    <a:pt x="9895" y="2589"/>
                    <a:pt x="9907" y="2598"/>
                    <a:pt x="9931" y="2598"/>
                  </a:cubicBezTo>
                  <a:cubicBezTo>
                    <a:pt x="9942" y="2598"/>
                    <a:pt x="9961" y="2595"/>
                    <a:pt x="9990" y="2590"/>
                  </a:cubicBezTo>
                  <a:cubicBezTo>
                    <a:pt x="10044" y="2580"/>
                    <a:pt x="10137" y="2576"/>
                    <a:pt x="10269" y="2576"/>
                  </a:cubicBezTo>
                  <a:cubicBezTo>
                    <a:pt x="10364" y="2576"/>
                    <a:pt x="10483" y="2583"/>
                    <a:pt x="10627" y="2596"/>
                  </a:cubicBezTo>
                  <a:cubicBezTo>
                    <a:pt x="10664" y="2599"/>
                    <a:pt x="10694" y="2601"/>
                    <a:pt x="10715" y="2601"/>
                  </a:cubicBezTo>
                  <a:cubicBezTo>
                    <a:pt x="10817" y="2601"/>
                    <a:pt x="10900" y="2560"/>
                    <a:pt x="10967" y="2479"/>
                  </a:cubicBezTo>
                  <a:cubicBezTo>
                    <a:pt x="11022" y="2411"/>
                    <a:pt x="11049" y="2353"/>
                    <a:pt x="11049" y="2304"/>
                  </a:cubicBezTo>
                  <a:cubicBezTo>
                    <a:pt x="11049" y="2284"/>
                    <a:pt x="11042" y="2274"/>
                    <a:pt x="11029" y="2275"/>
                  </a:cubicBezTo>
                  <a:cubicBezTo>
                    <a:pt x="11020" y="2276"/>
                    <a:pt x="11012" y="2282"/>
                    <a:pt x="11003" y="2295"/>
                  </a:cubicBezTo>
                  <a:cubicBezTo>
                    <a:pt x="10919" y="2429"/>
                    <a:pt x="10728" y="2496"/>
                    <a:pt x="10432" y="2496"/>
                  </a:cubicBezTo>
                  <a:cubicBezTo>
                    <a:pt x="10339" y="2496"/>
                    <a:pt x="10281" y="2488"/>
                    <a:pt x="10258" y="2472"/>
                  </a:cubicBezTo>
                  <a:cubicBezTo>
                    <a:pt x="10235" y="2456"/>
                    <a:pt x="10223" y="2416"/>
                    <a:pt x="10223" y="2352"/>
                  </a:cubicBezTo>
                  <a:cubicBezTo>
                    <a:pt x="10223" y="1934"/>
                    <a:pt x="10223" y="1934"/>
                    <a:pt x="10223" y="1934"/>
                  </a:cubicBezTo>
                  <a:cubicBezTo>
                    <a:pt x="10222" y="1897"/>
                    <a:pt x="10222" y="1897"/>
                    <a:pt x="10222" y="1897"/>
                  </a:cubicBezTo>
                  <a:cubicBezTo>
                    <a:pt x="10222" y="1874"/>
                    <a:pt x="10228" y="1859"/>
                    <a:pt x="10241" y="1851"/>
                  </a:cubicBezTo>
                  <a:cubicBezTo>
                    <a:pt x="10253" y="1844"/>
                    <a:pt x="10278" y="1840"/>
                    <a:pt x="10315" y="1840"/>
                  </a:cubicBezTo>
                  <a:cubicBezTo>
                    <a:pt x="10564" y="1840"/>
                    <a:pt x="10564" y="1840"/>
                    <a:pt x="10564" y="1840"/>
                  </a:cubicBezTo>
                  <a:cubicBezTo>
                    <a:pt x="10629" y="1840"/>
                    <a:pt x="10675" y="1849"/>
                    <a:pt x="10702" y="1867"/>
                  </a:cubicBezTo>
                  <a:cubicBezTo>
                    <a:pt x="10729" y="1885"/>
                    <a:pt x="10747" y="1920"/>
                    <a:pt x="10756" y="1970"/>
                  </a:cubicBezTo>
                  <a:cubicBezTo>
                    <a:pt x="10763" y="2002"/>
                    <a:pt x="10763" y="2002"/>
                    <a:pt x="10763" y="2002"/>
                  </a:cubicBezTo>
                  <a:cubicBezTo>
                    <a:pt x="10766" y="2019"/>
                    <a:pt x="10776" y="2027"/>
                    <a:pt x="10792" y="2027"/>
                  </a:cubicBezTo>
                  <a:cubicBezTo>
                    <a:pt x="10807" y="2027"/>
                    <a:pt x="10814" y="2018"/>
                    <a:pt x="10814" y="1999"/>
                  </a:cubicBezTo>
                  <a:cubicBezTo>
                    <a:pt x="10814" y="1992"/>
                    <a:pt x="10813" y="1981"/>
                    <a:pt x="10812" y="1966"/>
                  </a:cubicBezTo>
                  <a:cubicBezTo>
                    <a:pt x="10807" y="1921"/>
                    <a:pt x="10805" y="1875"/>
                    <a:pt x="10805" y="1829"/>
                  </a:cubicBezTo>
                  <a:cubicBezTo>
                    <a:pt x="10805" y="1769"/>
                    <a:pt x="10808" y="1702"/>
                    <a:pt x="10815" y="1629"/>
                  </a:cubicBezTo>
                  <a:cubicBezTo>
                    <a:pt x="10816" y="1618"/>
                    <a:pt x="10816" y="1610"/>
                    <a:pt x="10816" y="1605"/>
                  </a:cubicBezTo>
                  <a:cubicBezTo>
                    <a:pt x="10816" y="1585"/>
                    <a:pt x="10809" y="1575"/>
                    <a:pt x="10794" y="1574"/>
                  </a:cubicBezTo>
                  <a:cubicBezTo>
                    <a:pt x="10779" y="1573"/>
                    <a:pt x="10769" y="1582"/>
                    <a:pt x="10765" y="1601"/>
                  </a:cubicBezTo>
                  <a:cubicBezTo>
                    <a:pt x="10755" y="1651"/>
                    <a:pt x="10745" y="1683"/>
                    <a:pt x="10732" y="1696"/>
                  </a:cubicBezTo>
                  <a:cubicBezTo>
                    <a:pt x="10720" y="1710"/>
                    <a:pt x="10694" y="1721"/>
                    <a:pt x="10653" y="1729"/>
                  </a:cubicBezTo>
                  <a:cubicBezTo>
                    <a:pt x="10607" y="1738"/>
                    <a:pt x="10545" y="1743"/>
                    <a:pt x="10465" y="1743"/>
                  </a:cubicBezTo>
                  <a:cubicBezTo>
                    <a:pt x="10291" y="1743"/>
                    <a:pt x="10291" y="1743"/>
                    <a:pt x="10291" y="1743"/>
                  </a:cubicBezTo>
                  <a:cubicBezTo>
                    <a:pt x="10258" y="1743"/>
                    <a:pt x="10239" y="1739"/>
                    <a:pt x="10233" y="1732"/>
                  </a:cubicBezTo>
                  <a:cubicBezTo>
                    <a:pt x="10226" y="1725"/>
                    <a:pt x="10223" y="1704"/>
                    <a:pt x="10223" y="1669"/>
                  </a:cubicBezTo>
                  <a:cubicBezTo>
                    <a:pt x="10223" y="1212"/>
                    <a:pt x="10223" y="1212"/>
                    <a:pt x="10223" y="1212"/>
                  </a:cubicBezTo>
                  <a:cubicBezTo>
                    <a:pt x="10223" y="1172"/>
                    <a:pt x="10230" y="1146"/>
                    <a:pt x="10243" y="1134"/>
                  </a:cubicBezTo>
                  <a:close/>
                  <a:moveTo>
                    <a:pt x="11541" y="1134"/>
                  </a:moveTo>
                  <a:cubicBezTo>
                    <a:pt x="11555" y="1123"/>
                    <a:pt x="11585" y="1117"/>
                    <a:pt x="11632" y="1117"/>
                  </a:cubicBezTo>
                  <a:cubicBezTo>
                    <a:pt x="11809" y="1117"/>
                    <a:pt x="11809" y="1117"/>
                    <a:pt x="11809" y="1117"/>
                  </a:cubicBezTo>
                  <a:cubicBezTo>
                    <a:pt x="11926" y="1117"/>
                    <a:pt x="12006" y="1122"/>
                    <a:pt x="12050" y="1134"/>
                  </a:cubicBezTo>
                  <a:cubicBezTo>
                    <a:pt x="12093" y="1145"/>
                    <a:pt x="12122" y="1168"/>
                    <a:pt x="12137" y="1202"/>
                  </a:cubicBezTo>
                  <a:cubicBezTo>
                    <a:pt x="12146" y="1224"/>
                    <a:pt x="12150" y="1247"/>
                    <a:pt x="12150" y="1271"/>
                  </a:cubicBezTo>
                  <a:cubicBezTo>
                    <a:pt x="12150" y="1300"/>
                    <a:pt x="12150" y="1300"/>
                    <a:pt x="12150" y="1300"/>
                  </a:cubicBezTo>
                  <a:cubicBezTo>
                    <a:pt x="12150" y="1324"/>
                    <a:pt x="12158" y="1335"/>
                    <a:pt x="12172" y="1334"/>
                  </a:cubicBezTo>
                  <a:cubicBezTo>
                    <a:pt x="12185" y="1333"/>
                    <a:pt x="12194" y="1328"/>
                    <a:pt x="12198" y="1317"/>
                  </a:cubicBezTo>
                  <a:cubicBezTo>
                    <a:pt x="12201" y="1306"/>
                    <a:pt x="12205" y="1278"/>
                    <a:pt x="12209" y="1235"/>
                  </a:cubicBezTo>
                  <a:cubicBezTo>
                    <a:pt x="12214" y="1168"/>
                    <a:pt x="12214" y="1168"/>
                    <a:pt x="12214" y="1168"/>
                  </a:cubicBezTo>
                  <a:cubicBezTo>
                    <a:pt x="12217" y="1119"/>
                    <a:pt x="12220" y="1089"/>
                    <a:pt x="12223" y="1078"/>
                  </a:cubicBezTo>
                  <a:cubicBezTo>
                    <a:pt x="12225" y="1068"/>
                    <a:pt x="12226" y="1059"/>
                    <a:pt x="12226" y="1052"/>
                  </a:cubicBezTo>
                  <a:cubicBezTo>
                    <a:pt x="12226" y="1030"/>
                    <a:pt x="12214" y="1019"/>
                    <a:pt x="12189" y="1019"/>
                  </a:cubicBezTo>
                  <a:cubicBezTo>
                    <a:pt x="12179" y="1019"/>
                    <a:pt x="12164" y="1021"/>
                    <a:pt x="12143" y="1024"/>
                  </a:cubicBezTo>
                  <a:cubicBezTo>
                    <a:pt x="12134" y="1025"/>
                    <a:pt x="12106" y="1027"/>
                    <a:pt x="12062" y="1028"/>
                  </a:cubicBezTo>
                  <a:cubicBezTo>
                    <a:pt x="11901" y="1036"/>
                    <a:pt x="11901" y="1036"/>
                    <a:pt x="11901" y="1036"/>
                  </a:cubicBezTo>
                  <a:cubicBezTo>
                    <a:pt x="11830" y="1039"/>
                    <a:pt x="11749" y="1041"/>
                    <a:pt x="11657" y="1041"/>
                  </a:cubicBezTo>
                  <a:cubicBezTo>
                    <a:pt x="11505" y="1041"/>
                    <a:pt x="11375" y="1035"/>
                    <a:pt x="11267" y="1023"/>
                  </a:cubicBezTo>
                  <a:cubicBezTo>
                    <a:pt x="11236" y="1019"/>
                    <a:pt x="11210" y="1017"/>
                    <a:pt x="11191" y="1017"/>
                  </a:cubicBezTo>
                  <a:cubicBezTo>
                    <a:pt x="11157" y="1017"/>
                    <a:pt x="11140" y="1028"/>
                    <a:pt x="11140" y="1048"/>
                  </a:cubicBezTo>
                  <a:cubicBezTo>
                    <a:pt x="11140" y="1062"/>
                    <a:pt x="11151" y="1069"/>
                    <a:pt x="11173" y="1069"/>
                  </a:cubicBezTo>
                  <a:cubicBezTo>
                    <a:pt x="11242" y="1069"/>
                    <a:pt x="11288" y="1088"/>
                    <a:pt x="11312" y="1125"/>
                  </a:cubicBezTo>
                  <a:cubicBezTo>
                    <a:pt x="11336" y="1163"/>
                    <a:pt x="11348" y="1236"/>
                    <a:pt x="11348" y="1344"/>
                  </a:cubicBezTo>
                  <a:cubicBezTo>
                    <a:pt x="11348" y="2302"/>
                    <a:pt x="11348" y="2302"/>
                    <a:pt x="11348" y="2302"/>
                  </a:cubicBezTo>
                  <a:cubicBezTo>
                    <a:pt x="11347" y="2375"/>
                    <a:pt x="11347" y="2375"/>
                    <a:pt x="11347" y="2375"/>
                  </a:cubicBezTo>
                  <a:cubicBezTo>
                    <a:pt x="11347" y="2466"/>
                    <a:pt x="11319" y="2519"/>
                    <a:pt x="11265" y="2534"/>
                  </a:cubicBezTo>
                  <a:cubicBezTo>
                    <a:pt x="11222" y="2547"/>
                    <a:pt x="11222" y="2547"/>
                    <a:pt x="11222" y="2547"/>
                  </a:cubicBezTo>
                  <a:cubicBezTo>
                    <a:pt x="11202" y="2552"/>
                    <a:pt x="11193" y="2561"/>
                    <a:pt x="11193" y="2573"/>
                  </a:cubicBezTo>
                  <a:cubicBezTo>
                    <a:pt x="11193" y="2589"/>
                    <a:pt x="11205" y="2598"/>
                    <a:pt x="11229" y="2598"/>
                  </a:cubicBezTo>
                  <a:cubicBezTo>
                    <a:pt x="11239" y="2598"/>
                    <a:pt x="11259" y="2595"/>
                    <a:pt x="11288" y="2590"/>
                  </a:cubicBezTo>
                  <a:cubicBezTo>
                    <a:pt x="11342" y="2580"/>
                    <a:pt x="11435" y="2576"/>
                    <a:pt x="11567" y="2576"/>
                  </a:cubicBezTo>
                  <a:cubicBezTo>
                    <a:pt x="11662" y="2576"/>
                    <a:pt x="11781" y="2583"/>
                    <a:pt x="11925" y="2596"/>
                  </a:cubicBezTo>
                  <a:cubicBezTo>
                    <a:pt x="11962" y="2599"/>
                    <a:pt x="11991" y="2601"/>
                    <a:pt x="12013" y="2601"/>
                  </a:cubicBezTo>
                  <a:cubicBezTo>
                    <a:pt x="12114" y="2601"/>
                    <a:pt x="12198" y="2560"/>
                    <a:pt x="12265" y="2479"/>
                  </a:cubicBezTo>
                  <a:cubicBezTo>
                    <a:pt x="12320" y="2411"/>
                    <a:pt x="12347" y="2353"/>
                    <a:pt x="12347" y="2304"/>
                  </a:cubicBezTo>
                  <a:cubicBezTo>
                    <a:pt x="12347" y="2284"/>
                    <a:pt x="12340" y="2274"/>
                    <a:pt x="12326" y="2275"/>
                  </a:cubicBezTo>
                  <a:cubicBezTo>
                    <a:pt x="12318" y="2276"/>
                    <a:pt x="12309" y="2282"/>
                    <a:pt x="12301" y="2295"/>
                  </a:cubicBezTo>
                  <a:cubicBezTo>
                    <a:pt x="12216" y="2429"/>
                    <a:pt x="12026" y="2496"/>
                    <a:pt x="11730" y="2496"/>
                  </a:cubicBezTo>
                  <a:cubicBezTo>
                    <a:pt x="11637" y="2496"/>
                    <a:pt x="11578" y="2488"/>
                    <a:pt x="11555" y="2472"/>
                  </a:cubicBezTo>
                  <a:cubicBezTo>
                    <a:pt x="11532" y="2456"/>
                    <a:pt x="11521" y="2416"/>
                    <a:pt x="11521" y="2352"/>
                  </a:cubicBezTo>
                  <a:cubicBezTo>
                    <a:pt x="11521" y="1934"/>
                    <a:pt x="11521" y="1934"/>
                    <a:pt x="11521" y="1934"/>
                  </a:cubicBezTo>
                  <a:cubicBezTo>
                    <a:pt x="11520" y="1897"/>
                    <a:pt x="11520" y="1897"/>
                    <a:pt x="11520" y="1897"/>
                  </a:cubicBezTo>
                  <a:cubicBezTo>
                    <a:pt x="11520" y="1874"/>
                    <a:pt x="11526" y="1859"/>
                    <a:pt x="11538" y="1851"/>
                  </a:cubicBezTo>
                  <a:cubicBezTo>
                    <a:pt x="11551" y="1844"/>
                    <a:pt x="11575" y="1840"/>
                    <a:pt x="11612" y="1840"/>
                  </a:cubicBezTo>
                  <a:cubicBezTo>
                    <a:pt x="11862" y="1840"/>
                    <a:pt x="11862" y="1840"/>
                    <a:pt x="11862" y="1840"/>
                  </a:cubicBezTo>
                  <a:cubicBezTo>
                    <a:pt x="11927" y="1840"/>
                    <a:pt x="11973" y="1849"/>
                    <a:pt x="12000" y="1867"/>
                  </a:cubicBezTo>
                  <a:cubicBezTo>
                    <a:pt x="12027" y="1885"/>
                    <a:pt x="12045" y="1920"/>
                    <a:pt x="12054" y="1970"/>
                  </a:cubicBezTo>
                  <a:cubicBezTo>
                    <a:pt x="12061" y="2002"/>
                    <a:pt x="12061" y="2002"/>
                    <a:pt x="12061" y="2002"/>
                  </a:cubicBezTo>
                  <a:cubicBezTo>
                    <a:pt x="12064" y="2019"/>
                    <a:pt x="12074" y="2027"/>
                    <a:pt x="12090" y="2027"/>
                  </a:cubicBezTo>
                  <a:cubicBezTo>
                    <a:pt x="12104" y="2027"/>
                    <a:pt x="12112" y="2018"/>
                    <a:pt x="12112" y="1999"/>
                  </a:cubicBezTo>
                  <a:cubicBezTo>
                    <a:pt x="12112" y="1992"/>
                    <a:pt x="12111" y="1981"/>
                    <a:pt x="12110" y="1966"/>
                  </a:cubicBezTo>
                  <a:cubicBezTo>
                    <a:pt x="12105" y="1921"/>
                    <a:pt x="12103" y="1875"/>
                    <a:pt x="12103" y="1829"/>
                  </a:cubicBezTo>
                  <a:cubicBezTo>
                    <a:pt x="12103" y="1769"/>
                    <a:pt x="12106" y="1702"/>
                    <a:pt x="12113" y="1629"/>
                  </a:cubicBezTo>
                  <a:cubicBezTo>
                    <a:pt x="12114" y="1618"/>
                    <a:pt x="12114" y="1610"/>
                    <a:pt x="12114" y="1605"/>
                  </a:cubicBezTo>
                  <a:cubicBezTo>
                    <a:pt x="12114" y="1585"/>
                    <a:pt x="12107" y="1575"/>
                    <a:pt x="12092" y="1574"/>
                  </a:cubicBezTo>
                  <a:cubicBezTo>
                    <a:pt x="12077" y="1573"/>
                    <a:pt x="12067" y="1582"/>
                    <a:pt x="12063" y="1601"/>
                  </a:cubicBezTo>
                  <a:cubicBezTo>
                    <a:pt x="12053" y="1651"/>
                    <a:pt x="12042" y="1683"/>
                    <a:pt x="12030" y="1696"/>
                  </a:cubicBezTo>
                  <a:cubicBezTo>
                    <a:pt x="12018" y="1710"/>
                    <a:pt x="11992" y="1721"/>
                    <a:pt x="11951" y="1729"/>
                  </a:cubicBezTo>
                  <a:cubicBezTo>
                    <a:pt x="11905" y="1738"/>
                    <a:pt x="11842" y="1743"/>
                    <a:pt x="11763" y="1743"/>
                  </a:cubicBezTo>
                  <a:cubicBezTo>
                    <a:pt x="11589" y="1743"/>
                    <a:pt x="11589" y="1743"/>
                    <a:pt x="11589" y="1743"/>
                  </a:cubicBezTo>
                  <a:cubicBezTo>
                    <a:pt x="11556" y="1743"/>
                    <a:pt x="11537" y="1739"/>
                    <a:pt x="11530" y="1732"/>
                  </a:cubicBezTo>
                  <a:cubicBezTo>
                    <a:pt x="11524" y="1725"/>
                    <a:pt x="11521" y="1704"/>
                    <a:pt x="11521" y="1669"/>
                  </a:cubicBezTo>
                  <a:cubicBezTo>
                    <a:pt x="11521" y="1212"/>
                    <a:pt x="11521" y="1212"/>
                    <a:pt x="11521" y="1212"/>
                  </a:cubicBezTo>
                  <a:cubicBezTo>
                    <a:pt x="11521" y="1172"/>
                    <a:pt x="11528" y="1146"/>
                    <a:pt x="11541" y="1134"/>
                  </a:cubicBezTo>
                  <a:close/>
                  <a:moveTo>
                    <a:pt x="444" y="76"/>
                  </a:moveTo>
                  <a:cubicBezTo>
                    <a:pt x="456" y="68"/>
                    <a:pt x="488" y="64"/>
                    <a:pt x="539" y="64"/>
                  </a:cubicBezTo>
                  <a:cubicBezTo>
                    <a:pt x="578" y="64"/>
                    <a:pt x="607" y="71"/>
                    <a:pt x="627" y="85"/>
                  </a:cubicBezTo>
                  <a:cubicBezTo>
                    <a:pt x="647" y="99"/>
                    <a:pt x="660" y="122"/>
                    <a:pt x="667" y="153"/>
                  </a:cubicBezTo>
                  <a:cubicBezTo>
                    <a:pt x="670" y="166"/>
                    <a:pt x="676" y="173"/>
                    <a:pt x="683" y="173"/>
                  </a:cubicBezTo>
                  <a:cubicBezTo>
                    <a:pt x="692" y="173"/>
                    <a:pt x="697" y="167"/>
                    <a:pt x="697" y="156"/>
                  </a:cubicBezTo>
                  <a:cubicBezTo>
                    <a:pt x="697" y="145"/>
                    <a:pt x="696" y="131"/>
                    <a:pt x="693" y="113"/>
                  </a:cubicBezTo>
                  <a:cubicBezTo>
                    <a:pt x="690" y="91"/>
                    <a:pt x="689" y="78"/>
                    <a:pt x="688" y="72"/>
                  </a:cubicBezTo>
                  <a:cubicBezTo>
                    <a:pt x="686" y="36"/>
                    <a:pt x="686" y="36"/>
                    <a:pt x="686" y="36"/>
                  </a:cubicBezTo>
                  <a:cubicBezTo>
                    <a:pt x="685" y="20"/>
                    <a:pt x="675" y="12"/>
                    <a:pt x="657" y="12"/>
                  </a:cubicBezTo>
                  <a:cubicBezTo>
                    <a:pt x="652" y="12"/>
                    <a:pt x="640" y="13"/>
                    <a:pt x="623" y="13"/>
                  </a:cubicBezTo>
                  <a:cubicBezTo>
                    <a:pt x="534" y="18"/>
                    <a:pt x="450" y="20"/>
                    <a:pt x="371" y="20"/>
                  </a:cubicBezTo>
                  <a:cubicBezTo>
                    <a:pt x="249" y="19"/>
                    <a:pt x="249" y="19"/>
                    <a:pt x="249" y="19"/>
                  </a:cubicBezTo>
                  <a:cubicBezTo>
                    <a:pt x="146" y="18"/>
                    <a:pt x="146" y="18"/>
                    <a:pt x="146" y="18"/>
                  </a:cubicBezTo>
                  <a:cubicBezTo>
                    <a:pt x="121" y="18"/>
                    <a:pt x="103" y="17"/>
                    <a:pt x="90" y="16"/>
                  </a:cubicBezTo>
                  <a:cubicBezTo>
                    <a:pt x="82" y="15"/>
                    <a:pt x="76" y="15"/>
                    <a:pt x="72" y="15"/>
                  </a:cubicBezTo>
                  <a:cubicBezTo>
                    <a:pt x="60" y="15"/>
                    <a:pt x="53" y="22"/>
                    <a:pt x="51" y="35"/>
                  </a:cubicBezTo>
                  <a:cubicBezTo>
                    <a:pt x="48" y="65"/>
                    <a:pt x="48" y="65"/>
                    <a:pt x="48" y="65"/>
                  </a:cubicBezTo>
                  <a:cubicBezTo>
                    <a:pt x="42" y="110"/>
                    <a:pt x="42" y="110"/>
                    <a:pt x="42" y="110"/>
                  </a:cubicBezTo>
                  <a:cubicBezTo>
                    <a:pt x="37" y="154"/>
                    <a:pt x="37" y="154"/>
                    <a:pt x="37" y="154"/>
                  </a:cubicBezTo>
                  <a:cubicBezTo>
                    <a:pt x="34" y="171"/>
                    <a:pt x="32" y="184"/>
                    <a:pt x="32" y="194"/>
                  </a:cubicBezTo>
                  <a:cubicBezTo>
                    <a:pt x="31" y="204"/>
                    <a:pt x="36" y="209"/>
                    <a:pt x="47" y="209"/>
                  </a:cubicBezTo>
                  <a:cubicBezTo>
                    <a:pt x="55" y="209"/>
                    <a:pt x="61" y="202"/>
                    <a:pt x="64" y="189"/>
                  </a:cubicBezTo>
                  <a:cubicBezTo>
                    <a:pt x="68" y="174"/>
                    <a:pt x="68" y="174"/>
                    <a:pt x="68" y="174"/>
                  </a:cubicBezTo>
                  <a:cubicBezTo>
                    <a:pt x="79" y="138"/>
                    <a:pt x="87" y="115"/>
                    <a:pt x="92" y="105"/>
                  </a:cubicBezTo>
                  <a:cubicBezTo>
                    <a:pt x="98" y="96"/>
                    <a:pt x="110" y="88"/>
                    <a:pt x="128" y="80"/>
                  </a:cubicBezTo>
                  <a:cubicBezTo>
                    <a:pt x="153" y="70"/>
                    <a:pt x="199" y="65"/>
                    <a:pt x="266" y="65"/>
                  </a:cubicBezTo>
                  <a:cubicBezTo>
                    <a:pt x="294" y="65"/>
                    <a:pt x="309" y="79"/>
                    <a:pt x="309" y="105"/>
                  </a:cubicBezTo>
                  <a:cubicBezTo>
                    <a:pt x="309" y="554"/>
                    <a:pt x="309" y="554"/>
                    <a:pt x="309" y="554"/>
                  </a:cubicBezTo>
                  <a:cubicBezTo>
                    <a:pt x="309" y="577"/>
                    <a:pt x="309" y="577"/>
                    <a:pt x="309" y="577"/>
                  </a:cubicBezTo>
                  <a:cubicBezTo>
                    <a:pt x="309" y="607"/>
                    <a:pt x="302" y="631"/>
                    <a:pt x="288" y="648"/>
                  </a:cubicBezTo>
                  <a:cubicBezTo>
                    <a:pt x="274" y="666"/>
                    <a:pt x="253" y="675"/>
                    <a:pt x="227" y="677"/>
                  </a:cubicBezTo>
                  <a:cubicBezTo>
                    <a:pt x="217" y="678"/>
                    <a:pt x="210" y="679"/>
                    <a:pt x="207" y="681"/>
                  </a:cubicBezTo>
                  <a:cubicBezTo>
                    <a:pt x="204" y="683"/>
                    <a:pt x="203" y="688"/>
                    <a:pt x="202" y="696"/>
                  </a:cubicBezTo>
                  <a:cubicBezTo>
                    <a:pt x="202" y="705"/>
                    <a:pt x="207" y="709"/>
                    <a:pt x="217" y="709"/>
                  </a:cubicBezTo>
                  <a:cubicBezTo>
                    <a:pt x="222" y="709"/>
                    <a:pt x="230" y="708"/>
                    <a:pt x="242" y="707"/>
                  </a:cubicBezTo>
                  <a:cubicBezTo>
                    <a:pt x="353" y="701"/>
                    <a:pt x="353" y="701"/>
                    <a:pt x="353" y="701"/>
                  </a:cubicBezTo>
                  <a:cubicBezTo>
                    <a:pt x="369" y="700"/>
                    <a:pt x="386" y="699"/>
                    <a:pt x="406" y="699"/>
                  </a:cubicBezTo>
                  <a:cubicBezTo>
                    <a:pt x="414" y="699"/>
                    <a:pt x="421" y="699"/>
                    <a:pt x="426" y="700"/>
                  </a:cubicBezTo>
                  <a:cubicBezTo>
                    <a:pt x="489" y="704"/>
                    <a:pt x="489" y="704"/>
                    <a:pt x="489" y="704"/>
                  </a:cubicBezTo>
                  <a:cubicBezTo>
                    <a:pt x="527" y="705"/>
                    <a:pt x="527" y="705"/>
                    <a:pt x="527" y="705"/>
                  </a:cubicBezTo>
                  <a:cubicBezTo>
                    <a:pt x="533" y="705"/>
                    <a:pt x="537" y="706"/>
                    <a:pt x="539" y="706"/>
                  </a:cubicBezTo>
                  <a:cubicBezTo>
                    <a:pt x="550" y="706"/>
                    <a:pt x="555" y="702"/>
                    <a:pt x="555" y="694"/>
                  </a:cubicBezTo>
                  <a:cubicBezTo>
                    <a:pt x="555" y="683"/>
                    <a:pt x="549" y="677"/>
                    <a:pt x="537" y="676"/>
                  </a:cubicBezTo>
                  <a:cubicBezTo>
                    <a:pt x="495" y="673"/>
                    <a:pt x="466" y="660"/>
                    <a:pt x="450" y="636"/>
                  </a:cubicBezTo>
                  <a:cubicBezTo>
                    <a:pt x="433" y="612"/>
                    <a:pt x="425" y="572"/>
                    <a:pt x="425" y="515"/>
                  </a:cubicBezTo>
                  <a:cubicBezTo>
                    <a:pt x="425" y="135"/>
                    <a:pt x="425" y="135"/>
                    <a:pt x="425" y="135"/>
                  </a:cubicBezTo>
                  <a:cubicBezTo>
                    <a:pt x="425" y="104"/>
                    <a:pt x="431" y="84"/>
                    <a:pt x="444" y="76"/>
                  </a:cubicBezTo>
                  <a:close/>
                  <a:moveTo>
                    <a:pt x="1411" y="370"/>
                  </a:moveTo>
                  <a:cubicBezTo>
                    <a:pt x="1415" y="377"/>
                    <a:pt x="1417" y="397"/>
                    <a:pt x="1417" y="430"/>
                  </a:cubicBezTo>
                  <a:cubicBezTo>
                    <a:pt x="1417" y="541"/>
                    <a:pt x="1417" y="541"/>
                    <a:pt x="1417" y="541"/>
                  </a:cubicBezTo>
                  <a:cubicBezTo>
                    <a:pt x="1417" y="568"/>
                    <a:pt x="1417" y="568"/>
                    <a:pt x="1417" y="568"/>
                  </a:cubicBezTo>
                  <a:cubicBezTo>
                    <a:pt x="1417" y="603"/>
                    <a:pt x="1412" y="629"/>
                    <a:pt x="1402" y="646"/>
                  </a:cubicBezTo>
                  <a:cubicBezTo>
                    <a:pt x="1392" y="663"/>
                    <a:pt x="1376" y="674"/>
                    <a:pt x="1353" y="677"/>
                  </a:cubicBezTo>
                  <a:cubicBezTo>
                    <a:pt x="1344" y="678"/>
                    <a:pt x="1340" y="682"/>
                    <a:pt x="1340" y="690"/>
                  </a:cubicBezTo>
                  <a:cubicBezTo>
                    <a:pt x="1340" y="701"/>
                    <a:pt x="1346" y="707"/>
                    <a:pt x="1356" y="707"/>
                  </a:cubicBezTo>
                  <a:cubicBezTo>
                    <a:pt x="1362" y="707"/>
                    <a:pt x="1375" y="705"/>
                    <a:pt x="1395" y="703"/>
                  </a:cubicBezTo>
                  <a:cubicBezTo>
                    <a:pt x="1430" y="699"/>
                    <a:pt x="1458" y="698"/>
                    <a:pt x="1479" y="698"/>
                  </a:cubicBezTo>
                  <a:cubicBezTo>
                    <a:pt x="1512" y="698"/>
                    <a:pt x="1549" y="700"/>
                    <a:pt x="1589" y="705"/>
                  </a:cubicBezTo>
                  <a:cubicBezTo>
                    <a:pt x="1606" y="707"/>
                    <a:pt x="1618" y="708"/>
                    <a:pt x="1624" y="708"/>
                  </a:cubicBezTo>
                  <a:cubicBezTo>
                    <a:pt x="1641" y="708"/>
                    <a:pt x="1650" y="702"/>
                    <a:pt x="1650" y="692"/>
                  </a:cubicBezTo>
                  <a:cubicBezTo>
                    <a:pt x="1650" y="683"/>
                    <a:pt x="1644" y="678"/>
                    <a:pt x="1632" y="678"/>
                  </a:cubicBezTo>
                  <a:cubicBezTo>
                    <a:pt x="1597" y="678"/>
                    <a:pt x="1572" y="668"/>
                    <a:pt x="1557" y="647"/>
                  </a:cubicBezTo>
                  <a:cubicBezTo>
                    <a:pt x="1541" y="626"/>
                    <a:pt x="1534" y="591"/>
                    <a:pt x="1534" y="544"/>
                  </a:cubicBezTo>
                  <a:cubicBezTo>
                    <a:pt x="1534" y="111"/>
                    <a:pt x="1534" y="111"/>
                    <a:pt x="1534" y="111"/>
                  </a:cubicBezTo>
                  <a:cubicBezTo>
                    <a:pt x="1534" y="67"/>
                    <a:pt x="1553" y="42"/>
                    <a:pt x="1593" y="36"/>
                  </a:cubicBezTo>
                  <a:cubicBezTo>
                    <a:pt x="1603" y="34"/>
                    <a:pt x="1608" y="29"/>
                    <a:pt x="1608" y="22"/>
                  </a:cubicBezTo>
                  <a:cubicBezTo>
                    <a:pt x="1608" y="13"/>
                    <a:pt x="1602" y="8"/>
                    <a:pt x="1590" y="8"/>
                  </a:cubicBezTo>
                  <a:cubicBezTo>
                    <a:pt x="1577" y="8"/>
                    <a:pt x="1559" y="9"/>
                    <a:pt x="1535" y="11"/>
                  </a:cubicBezTo>
                  <a:cubicBezTo>
                    <a:pt x="1494" y="16"/>
                    <a:pt x="1468" y="18"/>
                    <a:pt x="1455" y="18"/>
                  </a:cubicBezTo>
                  <a:cubicBezTo>
                    <a:pt x="1418" y="18"/>
                    <a:pt x="1386" y="16"/>
                    <a:pt x="1358" y="12"/>
                  </a:cubicBezTo>
                  <a:cubicBezTo>
                    <a:pt x="1342" y="9"/>
                    <a:pt x="1331" y="8"/>
                    <a:pt x="1325" y="8"/>
                  </a:cubicBezTo>
                  <a:cubicBezTo>
                    <a:pt x="1314" y="8"/>
                    <a:pt x="1309" y="13"/>
                    <a:pt x="1309" y="23"/>
                  </a:cubicBezTo>
                  <a:cubicBezTo>
                    <a:pt x="1309" y="31"/>
                    <a:pt x="1314" y="36"/>
                    <a:pt x="1323" y="38"/>
                  </a:cubicBezTo>
                  <a:cubicBezTo>
                    <a:pt x="1346" y="42"/>
                    <a:pt x="1346" y="42"/>
                    <a:pt x="1346" y="42"/>
                  </a:cubicBezTo>
                  <a:cubicBezTo>
                    <a:pt x="1394" y="51"/>
                    <a:pt x="1417" y="77"/>
                    <a:pt x="1417" y="120"/>
                  </a:cubicBezTo>
                  <a:cubicBezTo>
                    <a:pt x="1417" y="229"/>
                    <a:pt x="1417" y="229"/>
                    <a:pt x="1417" y="229"/>
                  </a:cubicBezTo>
                  <a:cubicBezTo>
                    <a:pt x="1417" y="266"/>
                    <a:pt x="1415" y="289"/>
                    <a:pt x="1411" y="297"/>
                  </a:cubicBezTo>
                  <a:cubicBezTo>
                    <a:pt x="1406" y="305"/>
                    <a:pt x="1394" y="309"/>
                    <a:pt x="1373" y="309"/>
                  </a:cubicBezTo>
                  <a:cubicBezTo>
                    <a:pt x="1137" y="309"/>
                    <a:pt x="1137" y="309"/>
                    <a:pt x="1137" y="309"/>
                  </a:cubicBezTo>
                  <a:cubicBezTo>
                    <a:pt x="1110" y="309"/>
                    <a:pt x="1093" y="306"/>
                    <a:pt x="1089" y="300"/>
                  </a:cubicBezTo>
                  <a:cubicBezTo>
                    <a:pt x="1084" y="295"/>
                    <a:pt x="1081" y="275"/>
                    <a:pt x="1081" y="240"/>
                  </a:cubicBezTo>
                  <a:cubicBezTo>
                    <a:pt x="1081" y="111"/>
                    <a:pt x="1081" y="111"/>
                    <a:pt x="1081" y="111"/>
                  </a:cubicBezTo>
                  <a:cubicBezTo>
                    <a:pt x="1081" y="67"/>
                    <a:pt x="1101" y="42"/>
                    <a:pt x="1141" y="36"/>
                  </a:cubicBezTo>
                  <a:cubicBezTo>
                    <a:pt x="1151" y="34"/>
                    <a:pt x="1155" y="29"/>
                    <a:pt x="1155" y="22"/>
                  </a:cubicBezTo>
                  <a:cubicBezTo>
                    <a:pt x="1155" y="13"/>
                    <a:pt x="1149" y="8"/>
                    <a:pt x="1137" y="8"/>
                  </a:cubicBezTo>
                  <a:cubicBezTo>
                    <a:pt x="1125" y="8"/>
                    <a:pt x="1106" y="9"/>
                    <a:pt x="1082" y="11"/>
                  </a:cubicBezTo>
                  <a:cubicBezTo>
                    <a:pt x="1042" y="16"/>
                    <a:pt x="1015" y="18"/>
                    <a:pt x="1003" y="18"/>
                  </a:cubicBezTo>
                  <a:cubicBezTo>
                    <a:pt x="966" y="18"/>
                    <a:pt x="934" y="16"/>
                    <a:pt x="907" y="12"/>
                  </a:cubicBezTo>
                  <a:cubicBezTo>
                    <a:pt x="890" y="9"/>
                    <a:pt x="879" y="8"/>
                    <a:pt x="873" y="8"/>
                  </a:cubicBezTo>
                  <a:cubicBezTo>
                    <a:pt x="862" y="8"/>
                    <a:pt x="857" y="13"/>
                    <a:pt x="857" y="23"/>
                  </a:cubicBezTo>
                  <a:cubicBezTo>
                    <a:pt x="857" y="31"/>
                    <a:pt x="862" y="36"/>
                    <a:pt x="871" y="38"/>
                  </a:cubicBezTo>
                  <a:cubicBezTo>
                    <a:pt x="907" y="45"/>
                    <a:pt x="932" y="54"/>
                    <a:pt x="945" y="66"/>
                  </a:cubicBezTo>
                  <a:cubicBezTo>
                    <a:pt x="958" y="77"/>
                    <a:pt x="965" y="95"/>
                    <a:pt x="965" y="120"/>
                  </a:cubicBezTo>
                  <a:cubicBezTo>
                    <a:pt x="965" y="541"/>
                    <a:pt x="965" y="541"/>
                    <a:pt x="965" y="541"/>
                  </a:cubicBezTo>
                  <a:cubicBezTo>
                    <a:pt x="965" y="568"/>
                    <a:pt x="965" y="568"/>
                    <a:pt x="965" y="568"/>
                  </a:cubicBezTo>
                  <a:cubicBezTo>
                    <a:pt x="965" y="603"/>
                    <a:pt x="960" y="629"/>
                    <a:pt x="950" y="646"/>
                  </a:cubicBezTo>
                  <a:cubicBezTo>
                    <a:pt x="940" y="663"/>
                    <a:pt x="923" y="674"/>
                    <a:pt x="901" y="677"/>
                  </a:cubicBezTo>
                  <a:cubicBezTo>
                    <a:pt x="892" y="678"/>
                    <a:pt x="888" y="682"/>
                    <a:pt x="888" y="690"/>
                  </a:cubicBezTo>
                  <a:cubicBezTo>
                    <a:pt x="888" y="701"/>
                    <a:pt x="893" y="707"/>
                    <a:pt x="904" y="707"/>
                  </a:cubicBezTo>
                  <a:cubicBezTo>
                    <a:pt x="909" y="707"/>
                    <a:pt x="922" y="705"/>
                    <a:pt x="943" y="703"/>
                  </a:cubicBezTo>
                  <a:cubicBezTo>
                    <a:pt x="978" y="699"/>
                    <a:pt x="1005" y="698"/>
                    <a:pt x="1026" y="698"/>
                  </a:cubicBezTo>
                  <a:cubicBezTo>
                    <a:pt x="1060" y="698"/>
                    <a:pt x="1096" y="700"/>
                    <a:pt x="1136" y="705"/>
                  </a:cubicBezTo>
                  <a:cubicBezTo>
                    <a:pt x="1154" y="707"/>
                    <a:pt x="1166" y="708"/>
                    <a:pt x="1172" y="708"/>
                  </a:cubicBezTo>
                  <a:cubicBezTo>
                    <a:pt x="1189" y="708"/>
                    <a:pt x="1198" y="702"/>
                    <a:pt x="1198" y="692"/>
                  </a:cubicBezTo>
                  <a:cubicBezTo>
                    <a:pt x="1198" y="683"/>
                    <a:pt x="1192" y="678"/>
                    <a:pt x="1181" y="678"/>
                  </a:cubicBezTo>
                  <a:cubicBezTo>
                    <a:pt x="1145" y="678"/>
                    <a:pt x="1120" y="668"/>
                    <a:pt x="1104" y="647"/>
                  </a:cubicBezTo>
                  <a:cubicBezTo>
                    <a:pt x="1089" y="626"/>
                    <a:pt x="1081" y="591"/>
                    <a:pt x="1081" y="544"/>
                  </a:cubicBezTo>
                  <a:cubicBezTo>
                    <a:pt x="1081" y="418"/>
                    <a:pt x="1081" y="418"/>
                    <a:pt x="1081" y="418"/>
                  </a:cubicBezTo>
                  <a:cubicBezTo>
                    <a:pt x="1081" y="392"/>
                    <a:pt x="1084" y="375"/>
                    <a:pt x="1090" y="369"/>
                  </a:cubicBezTo>
                  <a:cubicBezTo>
                    <a:pt x="1095" y="363"/>
                    <a:pt x="1110" y="360"/>
                    <a:pt x="1134" y="360"/>
                  </a:cubicBezTo>
                  <a:cubicBezTo>
                    <a:pt x="1373" y="360"/>
                    <a:pt x="1373" y="360"/>
                    <a:pt x="1373" y="360"/>
                  </a:cubicBezTo>
                  <a:cubicBezTo>
                    <a:pt x="1394" y="360"/>
                    <a:pt x="1407" y="363"/>
                    <a:pt x="1411" y="370"/>
                  </a:cubicBezTo>
                  <a:close/>
                  <a:moveTo>
                    <a:pt x="2027" y="109"/>
                  </a:moveTo>
                  <a:cubicBezTo>
                    <a:pt x="2027" y="80"/>
                    <a:pt x="2036" y="63"/>
                    <a:pt x="2053" y="58"/>
                  </a:cubicBezTo>
                  <a:cubicBezTo>
                    <a:pt x="2087" y="54"/>
                    <a:pt x="2087" y="54"/>
                    <a:pt x="2087" y="54"/>
                  </a:cubicBezTo>
                  <a:cubicBezTo>
                    <a:pt x="2149" y="54"/>
                    <a:pt x="2149" y="54"/>
                    <a:pt x="2149" y="54"/>
                  </a:cubicBezTo>
                  <a:cubicBezTo>
                    <a:pt x="2203" y="54"/>
                    <a:pt x="2243" y="61"/>
                    <a:pt x="2267" y="76"/>
                  </a:cubicBezTo>
                  <a:cubicBezTo>
                    <a:pt x="2292" y="91"/>
                    <a:pt x="2304" y="116"/>
                    <a:pt x="2304" y="149"/>
                  </a:cubicBezTo>
                  <a:cubicBezTo>
                    <a:pt x="2304" y="164"/>
                    <a:pt x="2307" y="172"/>
                    <a:pt x="2313" y="171"/>
                  </a:cubicBezTo>
                  <a:cubicBezTo>
                    <a:pt x="2326" y="171"/>
                    <a:pt x="2333" y="158"/>
                    <a:pt x="2333" y="132"/>
                  </a:cubicBezTo>
                  <a:cubicBezTo>
                    <a:pt x="2333" y="119"/>
                    <a:pt x="2332" y="98"/>
                    <a:pt x="2329" y="69"/>
                  </a:cubicBezTo>
                  <a:cubicBezTo>
                    <a:pt x="2327" y="49"/>
                    <a:pt x="2326" y="35"/>
                    <a:pt x="2326" y="28"/>
                  </a:cubicBezTo>
                  <a:cubicBezTo>
                    <a:pt x="2326" y="17"/>
                    <a:pt x="2321" y="11"/>
                    <a:pt x="2311" y="11"/>
                  </a:cubicBezTo>
                  <a:cubicBezTo>
                    <a:pt x="2309" y="11"/>
                    <a:pt x="2307" y="11"/>
                    <a:pt x="2304" y="11"/>
                  </a:cubicBezTo>
                  <a:cubicBezTo>
                    <a:pt x="2279" y="14"/>
                    <a:pt x="2211" y="16"/>
                    <a:pt x="2101" y="16"/>
                  </a:cubicBezTo>
                  <a:cubicBezTo>
                    <a:pt x="1910" y="14"/>
                    <a:pt x="1910" y="14"/>
                    <a:pt x="1910" y="14"/>
                  </a:cubicBezTo>
                  <a:cubicBezTo>
                    <a:pt x="1859" y="12"/>
                    <a:pt x="1859" y="12"/>
                    <a:pt x="1859" y="12"/>
                  </a:cubicBezTo>
                  <a:cubicBezTo>
                    <a:pt x="1848" y="12"/>
                    <a:pt x="1840" y="12"/>
                    <a:pt x="1834" y="11"/>
                  </a:cubicBezTo>
                  <a:cubicBezTo>
                    <a:pt x="1826" y="11"/>
                    <a:pt x="1821" y="10"/>
                    <a:pt x="1819" y="10"/>
                  </a:cubicBezTo>
                  <a:cubicBezTo>
                    <a:pt x="1808" y="10"/>
                    <a:pt x="1802" y="14"/>
                    <a:pt x="1802" y="22"/>
                  </a:cubicBezTo>
                  <a:cubicBezTo>
                    <a:pt x="1802" y="31"/>
                    <a:pt x="1807" y="36"/>
                    <a:pt x="1816" y="37"/>
                  </a:cubicBezTo>
                  <a:cubicBezTo>
                    <a:pt x="1854" y="43"/>
                    <a:pt x="1880" y="52"/>
                    <a:pt x="1892" y="65"/>
                  </a:cubicBezTo>
                  <a:cubicBezTo>
                    <a:pt x="1904" y="79"/>
                    <a:pt x="1911" y="104"/>
                    <a:pt x="1911" y="142"/>
                  </a:cubicBezTo>
                  <a:cubicBezTo>
                    <a:pt x="1911" y="542"/>
                    <a:pt x="1911" y="542"/>
                    <a:pt x="1911" y="542"/>
                  </a:cubicBezTo>
                  <a:cubicBezTo>
                    <a:pt x="1911" y="572"/>
                    <a:pt x="1909" y="597"/>
                    <a:pt x="1905" y="614"/>
                  </a:cubicBezTo>
                  <a:cubicBezTo>
                    <a:pt x="1901" y="636"/>
                    <a:pt x="1895" y="650"/>
                    <a:pt x="1889" y="658"/>
                  </a:cubicBezTo>
                  <a:cubicBezTo>
                    <a:pt x="1882" y="667"/>
                    <a:pt x="1869" y="674"/>
                    <a:pt x="1849" y="682"/>
                  </a:cubicBezTo>
                  <a:cubicBezTo>
                    <a:pt x="1842" y="685"/>
                    <a:pt x="1838" y="690"/>
                    <a:pt x="1838" y="696"/>
                  </a:cubicBezTo>
                  <a:cubicBezTo>
                    <a:pt x="1839" y="703"/>
                    <a:pt x="1843" y="707"/>
                    <a:pt x="1851" y="707"/>
                  </a:cubicBezTo>
                  <a:cubicBezTo>
                    <a:pt x="1858" y="707"/>
                    <a:pt x="1867" y="707"/>
                    <a:pt x="1881" y="706"/>
                  </a:cubicBezTo>
                  <a:cubicBezTo>
                    <a:pt x="1931" y="703"/>
                    <a:pt x="1969" y="701"/>
                    <a:pt x="1993" y="701"/>
                  </a:cubicBezTo>
                  <a:cubicBezTo>
                    <a:pt x="2030" y="701"/>
                    <a:pt x="2059" y="702"/>
                    <a:pt x="2081" y="704"/>
                  </a:cubicBezTo>
                  <a:cubicBezTo>
                    <a:pt x="2139" y="710"/>
                    <a:pt x="2139" y="710"/>
                    <a:pt x="2139" y="710"/>
                  </a:cubicBezTo>
                  <a:cubicBezTo>
                    <a:pt x="2165" y="712"/>
                    <a:pt x="2189" y="714"/>
                    <a:pt x="2211" y="714"/>
                  </a:cubicBezTo>
                  <a:cubicBezTo>
                    <a:pt x="2248" y="714"/>
                    <a:pt x="2277" y="708"/>
                    <a:pt x="2299" y="697"/>
                  </a:cubicBezTo>
                  <a:cubicBezTo>
                    <a:pt x="2321" y="685"/>
                    <a:pt x="2340" y="667"/>
                    <a:pt x="2355" y="640"/>
                  </a:cubicBezTo>
                  <a:cubicBezTo>
                    <a:pt x="2373" y="609"/>
                    <a:pt x="2381" y="577"/>
                    <a:pt x="2381" y="544"/>
                  </a:cubicBezTo>
                  <a:cubicBezTo>
                    <a:pt x="2381" y="540"/>
                    <a:pt x="2380" y="536"/>
                    <a:pt x="2377" y="533"/>
                  </a:cubicBezTo>
                  <a:cubicBezTo>
                    <a:pt x="2374" y="530"/>
                    <a:pt x="2371" y="529"/>
                    <a:pt x="2368" y="530"/>
                  </a:cubicBezTo>
                  <a:cubicBezTo>
                    <a:pt x="2366" y="530"/>
                    <a:pt x="2364" y="532"/>
                    <a:pt x="2362" y="536"/>
                  </a:cubicBezTo>
                  <a:cubicBezTo>
                    <a:pt x="2320" y="620"/>
                    <a:pt x="2230" y="661"/>
                    <a:pt x="2094" y="661"/>
                  </a:cubicBezTo>
                  <a:cubicBezTo>
                    <a:pt x="2078" y="661"/>
                    <a:pt x="2066" y="659"/>
                    <a:pt x="2058" y="653"/>
                  </a:cubicBezTo>
                  <a:cubicBezTo>
                    <a:pt x="2050" y="648"/>
                    <a:pt x="2043" y="638"/>
                    <a:pt x="2038" y="622"/>
                  </a:cubicBezTo>
                  <a:cubicBezTo>
                    <a:pt x="2030" y="602"/>
                    <a:pt x="2027" y="567"/>
                    <a:pt x="2027" y="520"/>
                  </a:cubicBezTo>
                  <a:cubicBezTo>
                    <a:pt x="2027" y="475"/>
                    <a:pt x="2027" y="475"/>
                    <a:pt x="2027" y="475"/>
                  </a:cubicBezTo>
                  <a:cubicBezTo>
                    <a:pt x="2027" y="438"/>
                    <a:pt x="2028" y="412"/>
                    <a:pt x="2030" y="395"/>
                  </a:cubicBezTo>
                  <a:cubicBezTo>
                    <a:pt x="2032" y="380"/>
                    <a:pt x="2036" y="370"/>
                    <a:pt x="2041" y="366"/>
                  </a:cubicBezTo>
                  <a:cubicBezTo>
                    <a:pt x="2047" y="361"/>
                    <a:pt x="2058" y="358"/>
                    <a:pt x="2075" y="358"/>
                  </a:cubicBezTo>
                  <a:cubicBezTo>
                    <a:pt x="2109" y="358"/>
                    <a:pt x="2109" y="358"/>
                    <a:pt x="2109" y="358"/>
                  </a:cubicBezTo>
                  <a:cubicBezTo>
                    <a:pt x="2144" y="358"/>
                    <a:pt x="2167" y="359"/>
                    <a:pt x="2180" y="362"/>
                  </a:cubicBezTo>
                  <a:cubicBezTo>
                    <a:pt x="2192" y="364"/>
                    <a:pt x="2203" y="369"/>
                    <a:pt x="2212" y="377"/>
                  </a:cubicBezTo>
                  <a:cubicBezTo>
                    <a:pt x="2228" y="392"/>
                    <a:pt x="2238" y="414"/>
                    <a:pt x="2242" y="443"/>
                  </a:cubicBezTo>
                  <a:cubicBezTo>
                    <a:pt x="2244" y="456"/>
                    <a:pt x="2249" y="462"/>
                    <a:pt x="2258" y="462"/>
                  </a:cubicBezTo>
                  <a:cubicBezTo>
                    <a:pt x="2262" y="461"/>
                    <a:pt x="2265" y="460"/>
                    <a:pt x="2266" y="458"/>
                  </a:cubicBezTo>
                  <a:cubicBezTo>
                    <a:pt x="2267" y="457"/>
                    <a:pt x="2267" y="453"/>
                    <a:pt x="2267" y="449"/>
                  </a:cubicBezTo>
                  <a:cubicBezTo>
                    <a:pt x="2267" y="423"/>
                    <a:pt x="2267" y="423"/>
                    <a:pt x="2267" y="423"/>
                  </a:cubicBezTo>
                  <a:cubicBezTo>
                    <a:pt x="2267" y="404"/>
                    <a:pt x="2266" y="381"/>
                    <a:pt x="2264" y="355"/>
                  </a:cubicBezTo>
                  <a:cubicBezTo>
                    <a:pt x="2261" y="315"/>
                    <a:pt x="2259" y="290"/>
                    <a:pt x="2259" y="279"/>
                  </a:cubicBezTo>
                  <a:cubicBezTo>
                    <a:pt x="2259" y="273"/>
                    <a:pt x="2260" y="266"/>
                    <a:pt x="2260" y="257"/>
                  </a:cubicBezTo>
                  <a:cubicBezTo>
                    <a:pt x="2261" y="245"/>
                    <a:pt x="2262" y="237"/>
                    <a:pt x="2262" y="235"/>
                  </a:cubicBezTo>
                  <a:cubicBezTo>
                    <a:pt x="2262" y="225"/>
                    <a:pt x="2258" y="221"/>
                    <a:pt x="2251" y="221"/>
                  </a:cubicBezTo>
                  <a:cubicBezTo>
                    <a:pt x="2244" y="221"/>
                    <a:pt x="2239" y="225"/>
                    <a:pt x="2236" y="231"/>
                  </a:cubicBezTo>
                  <a:cubicBezTo>
                    <a:pt x="2224" y="255"/>
                    <a:pt x="2224" y="255"/>
                    <a:pt x="2224" y="255"/>
                  </a:cubicBezTo>
                  <a:cubicBezTo>
                    <a:pt x="2206" y="292"/>
                    <a:pt x="2180" y="310"/>
                    <a:pt x="2147" y="310"/>
                  </a:cubicBezTo>
                  <a:cubicBezTo>
                    <a:pt x="2104" y="310"/>
                    <a:pt x="2104" y="310"/>
                    <a:pt x="2104" y="310"/>
                  </a:cubicBezTo>
                  <a:cubicBezTo>
                    <a:pt x="2082" y="311"/>
                    <a:pt x="2082" y="311"/>
                    <a:pt x="2082" y="311"/>
                  </a:cubicBezTo>
                  <a:cubicBezTo>
                    <a:pt x="2066" y="311"/>
                    <a:pt x="2066" y="311"/>
                    <a:pt x="2066" y="311"/>
                  </a:cubicBezTo>
                  <a:cubicBezTo>
                    <a:pt x="2049" y="311"/>
                    <a:pt x="2038" y="307"/>
                    <a:pt x="2033" y="299"/>
                  </a:cubicBezTo>
                  <a:cubicBezTo>
                    <a:pt x="2029" y="290"/>
                    <a:pt x="2027" y="270"/>
                    <a:pt x="2027" y="239"/>
                  </a:cubicBezTo>
                  <a:cubicBezTo>
                    <a:pt x="2027" y="130"/>
                    <a:pt x="2027" y="130"/>
                    <a:pt x="2027" y="130"/>
                  </a:cubicBezTo>
                  <a:cubicBezTo>
                    <a:pt x="2027" y="109"/>
                    <a:pt x="2027" y="109"/>
                    <a:pt x="2027" y="109"/>
                  </a:cubicBezTo>
                  <a:close/>
                  <a:moveTo>
                    <a:pt x="3460" y="20"/>
                  </a:moveTo>
                  <a:cubicBezTo>
                    <a:pt x="3460" y="30"/>
                    <a:pt x="3466" y="35"/>
                    <a:pt x="3479" y="35"/>
                  </a:cubicBezTo>
                  <a:cubicBezTo>
                    <a:pt x="3509" y="35"/>
                    <a:pt x="3533" y="44"/>
                    <a:pt x="3550" y="61"/>
                  </a:cubicBezTo>
                  <a:cubicBezTo>
                    <a:pt x="3568" y="79"/>
                    <a:pt x="3578" y="103"/>
                    <a:pt x="3580" y="134"/>
                  </a:cubicBezTo>
                  <a:cubicBezTo>
                    <a:pt x="3582" y="238"/>
                    <a:pt x="3582" y="238"/>
                    <a:pt x="3582" y="238"/>
                  </a:cubicBezTo>
                  <a:cubicBezTo>
                    <a:pt x="3582" y="279"/>
                    <a:pt x="3582" y="279"/>
                    <a:pt x="3582" y="279"/>
                  </a:cubicBezTo>
                  <a:cubicBezTo>
                    <a:pt x="3582" y="372"/>
                    <a:pt x="3577" y="443"/>
                    <a:pt x="3565" y="493"/>
                  </a:cubicBezTo>
                  <a:cubicBezTo>
                    <a:pt x="3554" y="543"/>
                    <a:pt x="3535" y="581"/>
                    <a:pt x="3508" y="607"/>
                  </a:cubicBezTo>
                  <a:cubicBezTo>
                    <a:pt x="3468" y="645"/>
                    <a:pt x="3415" y="664"/>
                    <a:pt x="3351" y="664"/>
                  </a:cubicBezTo>
                  <a:cubicBezTo>
                    <a:pt x="3287" y="664"/>
                    <a:pt x="3235" y="646"/>
                    <a:pt x="3194" y="608"/>
                  </a:cubicBezTo>
                  <a:cubicBezTo>
                    <a:pt x="3167" y="584"/>
                    <a:pt x="3149" y="554"/>
                    <a:pt x="3141" y="520"/>
                  </a:cubicBezTo>
                  <a:cubicBezTo>
                    <a:pt x="3132" y="485"/>
                    <a:pt x="3128" y="427"/>
                    <a:pt x="3128" y="346"/>
                  </a:cubicBezTo>
                  <a:cubicBezTo>
                    <a:pt x="3127" y="256"/>
                    <a:pt x="3127" y="256"/>
                    <a:pt x="3127" y="256"/>
                  </a:cubicBezTo>
                  <a:cubicBezTo>
                    <a:pt x="3135" y="129"/>
                    <a:pt x="3135" y="129"/>
                    <a:pt x="3135" y="129"/>
                  </a:cubicBezTo>
                  <a:cubicBezTo>
                    <a:pt x="3137" y="96"/>
                    <a:pt x="3141" y="74"/>
                    <a:pt x="3148" y="63"/>
                  </a:cubicBezTo>
                  <a:cubicBezTo>
                    <a:pt x="3155" y="52"/>
                    <a:pt x="3169" y="44"/>
                    <a:pt x="3190" y="40"/>
                  </a:cubicBezTo>
                  <a:cubicBezTo>
                    <a:pt x="3200" y="38"/>
                    <a:pt x="3206" y="36"/>
                    <a:pt x="3209" y="34"/>
                  </a:cubicBezTo>
                  <a:cubicBezTo>
                    <a:pt x="3211" y="32"/>
                    <a:pt x="3213" y="28"/>
                    <a:pt x="3213" y="23"/>
                  </a:cubicBezTo>
                  <a:cubicBezTo>
                    <a:pt x="3213" y="13"/>
                    <a:pt x="3204" y="8"/>
                    <a:pt x="3187" y="8"/>
                  </a:cubicBezTo>
                  <a:cubicBezTo>
                    <a:pt x="3179" y="8"/>
                    <a:pt x="3168" y="9"/>
                    <a:pt x="3152" y="10"/>
                  </a:cubicBezTo>
                  <a:cubicBezTo>
                    <a:pt x="3112" y="14"/>
                    <a:pt x="3075" y="16"/>
                    <a:pt x="3042" y="16"/>
                  </a:cubicBezTo>
                  <a:cubicBezTo>
                    <a:pt x="3019" y="16"/>
                    <a:pt x="2986" y="13"/>
                    <a:pt x="2944" y="9"/>
                  </a:cubicBezTo>
                  <a:cubicBezTo>
                    <a:pt x="2934" y="8"/>
                    <a:pt x="2927" y="8"/>
                    <a:pt x="2923" y="8"/>
                  </a:cubicBezTo>
                  <a:cubicBezTo>
                    <a:pt x="2912" y="8"/>
                    <a:pt x="2906" y="12"/>
                    <a:pt x="2906" y="21"/>
                  </a:cubicBezTo>
                  <a:cubicBezTo>
                    <a:pt x="2906" y="30"/>
                    <a:pt x="2912" y="35"/>
                    <a:pt x="2925" y="37"/>
                  </a:cubicBezTo>
                  <a:cubicBezTo>
                    <a:pt x="2946" y="40"/>
                    <a:pt x="2965" y="45"/>
                    <a:pt x="2981" y="53"/>
                  </a:cubicBezTo>
                  <a:cubicBezTo>
                    <a:pt x="2995" y="60"/>
                    <a:pt x="3004" y="68"/>
                    <a:pt x="3009" y="77"/>
                  </a:cubicBezTo>
                  <a:cubicBezTo>
                    <a:pt x="3014" y="86"/>
                    <a:pt x="3016" y="103"/>
                    <a:pt x="3016" y="125"/>
                  </a:cubicBezTo>
                  <a:cubicBezTo>
                    <a:pt x="3017" y="217"/>
                    <a:pt x="3017" y="217"/>
                    <a:pt x="3017" y="217"/>
                  </a:cubicBezTo>
                  <a:cubicBezTo>
                    <a:pt x="3012" y="413"/>
                    <a:pt x="3012" y="413"/>
                    <a:pt x="3012" y="413"/>
                  </a:cubicBezTo>
                  <a:cubicBezTo>
                    <a:pt x="3012" y="539"/>
                    <a:pt x="3044" y="625"/>
                    <a:pt x="3108" y="669"/>
                  </a:cubicBezTo>
                  <a:cubicBezTo>
                    <a:pt x="3156" y="701"/>
                    <a:pt x="3222" y="717"/>
                    <a:pt x="3308" y="717"/>
                  </a:cubicBezTo>
                  <a:cubicBezTo>
                    <a:pt x="3430" y="717"/>
                    <a:pt x="3516" y="678"/>
                    <a:pt x="3567" y="600"/>
                  </a:cubicBezTo>
                  <a:cubicBezTo>
                    <a:pt x="3588" y="567"/>
                    <a:pt x="3603" y="521"/>
                    <a:pt x="3613" y="462"/>
                  </a:cubicBezTo>
                  <a:cubicBezTo>
                    <a:pt x="3622" y="402"/>
                    <a:pt x="3627" y="324"/>
                    <a:pt x="3627" y="227"/>
                  </a:cubicBezTo>
                  <a:cubicBezTo>
                    <a:pt x="3628" y="165"/>
                    <a:pt x="3628" y="165"/>
                    <a:pt x="3628" y="165"/>
                  </a:cubicBezTo>
                  <a:cubicBezTo>
                    <a:pt x="3628" y="121"/>
                    <a:pt x="3628" y="121"/>
                    <a:pt x="3628" y="121"/>
                  </a:cubicBezTo>
                  <a:cubicBezTo>
                    <a:pt x="3628" y="69"/>
                    <a:pt x="3641" y="41"/>
                    <a:pt x="3667" y="37"/>
                  </a:cubicBezTo>
                  <a:cubicBezTo>
                    <a:pt x="3686" y="33"/>
                    <a:pt x="3686" y="33"/>
                    <a:pt x="3686" y="33"/>
                  </a:cubicBezTo>
                  <a:cubicBezTo>
                    <a:pt x="3695" y="32"/>
                    <a:pt x="3699" y="28"/>
                    <a:pt x="3699" y="21"/>
                  </a:cubicBezTo>
                  <a:cubicBezTo>
                    <a:pt x="3699" y="12"/>
                    <a:pt x="3694" y="7"/>
                    <a:pt x="3685" y="7"/>
                  </a:cubicBezTo>
                  <a:cubicBezTo>
                    <a:pt x="3680" y="7"/>
                    <a:pt x="3675" y="8"/>
                    <a:pt x="3669" y="8"/>
                  </a:cubicBezTo>
                  <a:cubicBezTo>
                    <a:pt x="3656" y="10"/>
                    <a:pt x="3641" y="12"/>
                    <a:pt x="3624" y="13"/>
                  </a:cubicBezTo>
                  <a:cubicBezTo>
                    <a:pt x="3574" y="15"/>
                    <a:pt x="3574" y="15"/>
                    <a:pt x="3574" y="15"/>
                  </a:cubicBezTo>
                  <a:cubicBezTo>
                    <a:pt x="3521" y="12"/>
                    <a:pt x="3521" y="12"/>
                    <a:pt x="3521" y="12"/>
                  </a:cubicBezTo>
                  <a:cubicBezTo>
                    <a:pt x="3500" y="11"/>
                    <a:pt x="3487" y="10"/>
                    <a:pt x="3481" y="9"/>
                  </a:cubicBezTo>
                  <a:cubicBezTo>
                    <a:pt x="3475" y="8"/>
                    <a:pt x="3472" y="8"/>
                    <a:pt x="3469" y="8"/>
                  </a:cubicBezTo>
                  <a:cubicBezTo>
                    <a:pt x="3463" y="8"/>
                    <a:pt x="3460" y="12"/>
                    <a:pt x="3460" y="20"/>
                  </a:cubicBezTo>
                  <a:cubicBezTo>
                    <a:pt x="3460" y="20"/>
                    <a:pt x="3460" y="20"/>
                    <a:pt x="3460" y="20"/>
                  </a:cubicBezTo>
                  <a:close/>
                  <a:moveTo>
                    <a:pt x="4141" y="99"/>
                  </a:moveTo>
                  <a:cubicBezTo>
                    <a:pt x="4106" y="58"/>
                    <a:pt x="4106" y="58"/>
                    <a:pt x="4106" y="58"/>
                  </a:cubicBezTo>
                  <a:cubicBezTo>
                    <a:pt x="4087" y="35"/>
                    <a:pt x="4074" y="21"/>
                    <a:pt x="4068" y="16"/>
                  </a:cubicBezTo>
                  <a:cubicBezTo>
                    <a:pt x="4062" y="12"/>
                    <a:pt x="4054" y="9"/>
                    <a:pt x="4043" y="9"/>
                  </a:cubicBezTo>
                  <a:cubicBezTo>
                    <a:pt x="4036" y="9"/>
                    <a:pt x="4027" y="10"/>
                    <a:pt x="4015" y="11"/>
                  </a:cubicBezTo>
                  <a:cubicBezTo>
                    <a:pt x="3985" y="14"/>
                    <a:pt x="3957" y="16"/>
                    <a:pt x="3931" y="16"/>
                  </a:cubicBezTo>
                  <a:cubicBezTo>
                    <a:pt x="3910" y="16"/>
                    <a:pt x="3910" y="16"/>
                    <a:pt x="3910" y="16"/>
                  </a:cubicBezTo>
                  <a:cubicBezTo>
                    <a:pt x="3875" y="14"/>
                    <a:pt x="3875" y="14"/>
                    <a:pt x="3875" y="14"/>
                  </a:cubicBezTo>
                  <a:cubicBezTo>
                    <a:pt x="3863" y="14"/>
                    <a:pt x="3858" y="19"/>
                    <a:pt x="3858" y="29"/>
                  </a:cubicBezTo>
                  <a:cubicBezTo>
                    <a:pt x="3858" y="37"/>
                    <a:pt x="3863" y="41"/>
                    <a:pt x="3873" y="42"/>
                  </a:cubicBezTo>
                  <a:cubicBezTo>
                    <a:pt x="3950" y="47"/>
                    <a:pt x="3988" y="102"/>
                    <a:pt x="3988" y="205"/>
                  </a:cubicBezTo>
                  <a:cubicBezTo>
                    <a:pt x="3988" y="424"/>
                    <a:pt x="3988" y="424"/>
                    <a:pt x="3988" y="424"/>
                  </a:cubicBezTo>
                  <a:cubicBezTo>
                    <a:pt x="3984" y="543"/>
                    <a:pt x="3984" y="543"/>
                    <a:pt x="3984" y="543"/>
                  </a:cubicBezTo>
                  <a:cubicBezTo>
                    <a:pt x="3984" y="585"/>
                    <a:pt x="3979" y="616"/>
                    <a:pt x="3967" y="638"/>
                  </a:cubicBezTo>
                  <a:cubicBezTo>
                    <a:pt x="3956" y="660"/>
                    <a:pt x="3938" y="675"/>
                    <a:pt x="3914" y="682"/>
                  </a:cubicBezTo>
                  <a:cubicBezTo>
                    <a:pt x="3904" y="685"/>
                    <a:pt x="3899" y="689"/>
                    <a:pt x="3899" y="696"/>
                  </a:cubicBezTo>
                  <a:cubicBezTo>
                    <a:pt x="3899" y="705"/>
                    <a:pt x="3903" y="709"/>
                    <a:pt x="3913" y="709"/>
                  </a:cubicBezTo>
                  <a:cubicBezTo>
                    <a:pt x="3918" y="709"/>
                    <a:pt x="3927" y="708"/>
                    <a:pt x="3938" y="706"/>
                  </a:cubicBezTo>
                  <a:cubicBezTo>
                    <a:pt x="3965" y="701"/>
                    <a:pt x="3995" y="699"/>
                    <a:pt x="4029" y="699"/>
                  </a:cubicBezTo>
                  <a:cubicBezTo>
                    <a:pt x="4064" y="699"/>
                    <a:pt x="4095" y="701"/>
                    <a:pt x="4123" y="706"/>
                  </a:cubicBezTo>
                  <a:cubicBezTo>
                    <a:pt x="4133" y="707"/>
                    <a:pt x="4139" y="708"/>
                    <a:pt x="4143" y="708"/>
                  </a:cubicBezTo>
                  <a:cubicBezTo>
                    <a:pt x="4154" y="708"/>
                    <a:pt x="4159" y="702"/>
                    <a:pt x="4159" y="692"/>
                  </a:cubicBezTo>
                  <a:cubicBezTo>
                    <a:pt x="4159" y="685"/>
                    <a:pt x="4154" y="680"/>
                    <a:pt x="4144" y="679"/>
                  </a:cubicBezTo>
                  <a:cubicBezTo>
                    <a:pt x="4089" y="674"/>
                    <a:pt x="4056" y="653"/>
                    <a:pt x="4045" y="615"/>
                  </a:cubicBezTo>
                  <a:cubicBezTo>
                    <a:pt x="4035" y="580"/>
                    <a:pt x="4030" y="510"/>
                    <a:pt x="4030" y="406"/>
                  </a:cubicBezTo>
                  <a:cubicBezTo>
                    <a:pt x="4030" y="210"/>
                    <a:pt x="4030" y="210"/>
                    <a:pt x="4030" y="210"/>
                  </a:cubicBezTo>
                  <a:cubicBezTo>
                    <a:pt x="4030" y="195"/>
                    <a:pt x="4030" y="195"/>
                    <a:pt x="4030" y="195"/>
                  </a:cubicBezTo>
                  <a:cubicBezTo>
                    <a:pt x="4030" y="180"/>
                    <a:pt x="4034" y="173"/>
                    <a:pt x="4042" y="173"/>
                  </a:cubicBezTo>
                  <a:cubicBezTo>
                    <a:pt x="4045" y="173"/>
                    <a:pt x="4051" y="177"/>
                    <a:pt x="4059" y="186"/>
                  </a:cubicBezTo>
                  <a:cubicBezTo>
                    <a:pt x="4518" y="696"/>
                    <a:pt x="4518" y="696"/>
                    <a:pt x="4518" y="696"/>
                  </a:cubicBezTo>
                  <a:cubicBezTo>
                    <a:pt x="4525" y="703"/>
                    <a:pt x="4531" y="707"/>
                    <a:pt x="4537" y="707"/>
                  </a:cubicBezTo>
                  <a:cubicBezTo>
                    <a:pt x="4544" y="707"/>
                    <a:pt x="4547" y="703"/>
                    <a:pt x="4547" y="694"/>
                  </a:cubicBezTo>
                  <a:cubicBezTo>
                    <a:pt x="4545" y="630"/>
                    <a:pt x="4545" y="630"/>
                    <a:pt x="4545" y="630"/>
                  </a:cubicBezTo>
                  <a:cubicBezTo>
                    <a:pt x="4544" y="592"/>
                    <a:pt x="4544" y="592"/>
                    <a:pt x="4544" y="592"/>
                  </a:cubicBezTo>
                  <a:cubicBezTo>
                    <a:pt x="4545" y="536"/>
                    <a:pt x="4545" y="536"/>
                    <a:pt x="4545" y="536"/>
                  </a:cubicBezTo>
                  <a:cubicBezTo>
                    <a:pt x="4547" y="493"/>
                    <a:pt x="4547" y="493"/>
                    <a:pt x="4547" y="493"/>
                  </a:cubicBezTo>
                  <a:cubicBezTo>
                    <a:pt x="4554" y="177"/>
                    <a:pt x="4554" y="177"/>
                    <a:pt x="4554" y="177"/>
                  </a:cubicBezTo>
                  <a:cubicBezTo>
                    <a:pt x="4554" y="153"/>
                    <a:pt x="4554" y="153"/>
                    <a:pt x="4554" y="153"/>
                  </a:cubicBezTo>
                  <a:cubicBezTo>
                    <a:pt x="4554" y="84"/>
                    <a:pt x="4576" y="45"/>
                    <a:pt x="4619" y="37"/>
                  </a:cubicBezTo>
                  <a:cubicBezTo>
                    <a:pt x="4630" y="35"/>
                    <a:pt x="4635" y="30"/>
                    <a:pt x="4635" y="22"/>
                  </a:cubicBezTo>
                  <a:cubicBezTo>
                    <a:pt x="4635" y="12"/>
                    <a:pt x="4630" y="7"/>
                    <a:pt x="4619" y="7"/>
                  </a:cubicBezTo>
                  <a:cubicBezTo>
                    <a:pt x="4616" y="7"/>
                    <a:pt x="4611" y="8"/>
                    <a:pt x="4605" y="8"/>
                  </a:cubicBezTo>
                  <a:cubicBezTo>
                    <a:pt x="4554" y="15"/>
                    <a:pt x="4517" y="18"/>
                    <a:pt x="4494" y="18"/>
                  </a:cubicBezTo>
                  <a:cubicBezTo>
                    <a:pt x="4482" y="18"/>
                    <a:pt x="4468" y="17"/>
                    <a:pt x="4450" y="15"/>
                  </a:cubicBezTo>
                  <a:cubicBezTo>
                    <a:pt x="4423" y="12"/>
                    <a:pt x="4404" y="10"/>
                    <a:pt x="4392" y="10"/>
                  </a:cubicBezTo>
                  <a:cubicBezTo>
                    <a:pt x="4382" y="10"/>
                    <a:pt x="4377" y="14"/>
                    <a:pt x="4377" y="23"/>
                  </a:cubicBezTo>
                  <a:cubicBezTo>
                    <a:pt x="4377" y="31"/>
                    <a:pt x="4383" y="35"/>
                    <a:pt x="4394" y="35"/>
                  </a:cubicBezTo>
                  <a:cubicBezTo>
                    <a:pt x="4440" y="39"/>
                    <a:pt x="4472" y="54"/>
                    <a:pt x="4488" y="82"/>
                  </a:cubicBezTo>
                  <a:cubicBezTo>
                    <a:pt x="4504" y="110"/>
                    <a:pt x="4512" y="163"/>
                    <a:pt x="4512" y="242"/>
                  </a:cubicBezTo>
                  <a:cubicBezTo>
                    <a:pt x="4512" y="310"/>
                    <a:pt x="4510" y="380"/>
                    <a:pt x="4507" y="455"/>
                  </a:cubicBezTo>
                  <a:cubicBezTo>
                    <a:pt x="4507" y="475"/>
                    <a:pt x="4503" y="486"/>
                    <a:pt x="4496" y="486"/>
                  </a:cubicBezTo>
                  <a:cubicBezTo>
                    <a:pt x="4488" y="486"/>
                    <a:pt x="4473" y="473"/>
                    <a:pt x="4450" y="447"/>
                  </a:cubicBezTo>
                  <a:cubicBezTo>
                    <a:pt x="4433" y="428"/>
                    <a:pt x="4433" y="428"/>
                    <a:pt x="4433" y="428"/>
                  </a:cubicBezTo>
                  <a:cubicBezTo>
                    <a:pt x="4166" y="128"/>
                    <a:pt x="4166" y="128"/>
                    <a:pt x="4166" y="128"/>
                  </a:cubicBezTo>
                  <a:cubicBezTo>
                    <a:pt x="4163" y="125"/>
                    <a:pt x="4155" y="115"/>
                    <a:pt x="4141" y="99"/>
                  </a:cubicBezTo>
                  <a:cubicBezTo>
                    <a:pt x="4141" y="99"/>
                    <a:pt x="4141" y="99"/>
                    <a:pt x="4141" y="99"/>
                  </a:cubicBezTo>
                  <a:close/>
                  <a:moveTo>
                    <a:pt x="5037" y="117"/>
                  </a:moveTo>
                  <a:cubicBezTo>
                    <a:pt x="5037" y="88"/>
                    <a:pt x="5041" y="69"/>
                    <a:pt x="5048" y="60"/>
                  </a:cubicBezTo>
                  <a:cubicBezTo>
                    <a:pt x="5055" y="50"/>
                    <a:pt x="5070" y="44"/>
                    <a:pt x="5094" y="40"/>
                  </a:cubicBezTo>
                  <a:cubicBezTo>
                    <a:pt x="5101" y="39"/>
                    <a:pt x="5105" y="37"/>
                    <a:pt x="5107" y="35"/>
                  </a:cubicBezTo>
                  <a:cubicBezTo>
                    <a:pt x="5109" y="33"/>
                    <a:pt x="5110" y="29"/>
                    <a:pt x="5110" y="23"/>
                  </a:cubicBezTo>
                  <a:cubicBezTo>
                    <a:pt x="5110" y="15"/>
                    <a:pt x="5104" y="10"/>
                    <a:pt x="5093" y="10"/>
                  </a:cubicBezTo>
                  <a:cubicBezTo>
                    <a:pt x="5074" y="10"/>
                    <a:pt x="5048" y="12"/>
                    <a:pt x="5013" y="14"/>
                  </a:cubicBezTo>
                  <a:cubicBezTo>
                    <a:pt x="4976" y="17"/>
                    <a:pt x="4976" y="17"/>
                    <a:pt x="4976" y="17"/>
                  </a:cubicBezTo>
                  <a:cubicBezTo>
                    <a:pt x="4948" y="19"/>
                    <a:pt x="4925" y="21"/>
                    <a:pt x="4906" y="21"/>
                  </a:cubicBezTo>
                  <a:cubicBezTo>
                    <a:pt x="4878" y="21"/>
                    <a:pt x="4857" y="19"/>
                    <a:pt x="4845" y="17"/>
                  </a:cubicBezTo>
                  <a:cubicBezTo>
                    <a:pt x="4833" y="14"/>
                    <a:pt x="4824" y="13"/>
                    <a:pt x="4818" y="12"/>
                  </a:cubicBezTo>
                  <a:cubicBezTo>
                    <a:pt x="4810" y="12"/>
                    <a:pt x="4806" y="17"/>
                    <a:pt x="4806" y="26"/>
                  </a:cubicBezTo>
                  <a:cubicBezTo>
                    <a:pt x="4806" y="32"/>
                    <a:pt x="4808" y="37"/>
                    <a:pt x="4813" y="39"/>
                  </a:cubicBezTo>
                  <a:cubicBezTo>
                    <a:pt x="4818" y="42"/>
                    <a:pt x="4829" y="45"/>
                    <a:pt x="4846" y="47"/>
                  </a:cubicBezTo>
                  <a:cubicBezTo>
                    <a:pt x="4875" y="52"/>
                    <a:pt x="4894" y="60"/>
                    <a:pt x="4905" y="74"/>
                  </a:cubicBezTo>
                  <a:cubicBezTo>
                    <a:pt x="4916" y="87"/>
                    <a:pt x="4921" y="109"/>
                    <a:pt x="4921" y="140"/>
                  </a:cubicBezTo>
                  <a:cubicBezTo>
                    <a:pt x="4921" y="541"/>
                    <a:pt x="4921" y="541"/>
                    <a:pt x="4921" y="541"/>
                  </a:cubicBezTo>
                  <a:cubicBezTo>
                    <a:pt x="4921" y="586"/>
                    <a:pt x="4921" y="586"/>
                    <a:pt x="4921" y="586"/>
                  </a:cubicBezTo>
                  <a:cubicBezTo>
                    <a:pt x="4921" y="615"/>
                    <a:pt x="4917" y="636"/>
                    <a:pt x="4909" y="649"/>
                  </a:cubicBezTo>
                  <a:cubicBezTo>
                    <a:pt x="4901" y="661"/>
                    <a:pt x="4885" y="672"/>
                    <a:pt x="4861" y="681"/>
                  </a:cubicBezTo>
                  <a:cubicBezTo>
                    <a:pt x="4846" y="693"/>
                    <a:pt x="4846" y="693"/>
                    <a:pt x="4846" y="693"/>
                  </a:cubicBezTo>
                  <a:cubicBezTo>
                    <a:pt x="4847" y="697"/>
                    <a:pt x="4847" y="697"/>
                    <a:pt x="4847" y="697"/>
                  </a:cubicBezTo>
                  <a:cubicBezTo>
                    <a:pt x="4849" y="704"/>
                    <a:pt x="4854" y="708"/>
                    <a:pt x="4861" y="708"/>
                  </a:cubicBezTo>
                  <a:cubicBezTo>
                    <a:pt x="4869" y="708"/>
                    <a:pt x="4881" y="706"/>
                    <a:pt x="4898" y="703"/>
                  </a:cubicBezTo>
                  <a:cubicBezTo>
                    <a:pt x="4917" y="699"/>
                    <a:pt x="4944" y="698"/>
                    <a:pt x="4977" y="698"/>
                  </a:cubicBezTo>
                  <a:cubicBezTo>
                    <a:pt x="5005" y="698"/>
                    <a:pt x="5040" y="700"/>
                    <a:pt x="5084" y="705"/>
                  </a:cubicBezTo>
                  <a:cubicBezTo>
                    <a:pt x="5101" y="707"/>
                    <a:pt x="5115" y="708"/>
                    <a:pt x="5124" y="708"/>
                  </a:cubicBezTo>
                  <a:cubicBezTo>
                    <a:pt x="5146" y="708"/>
                    <a:pt x="5157" y="703"/>
                    <a:pt x="5157" y="693"/>
                  </a:cubicBezTo>
                  <a:cubicBezTo>
                    <a:pt x="5157" y="682"/>
                    <a:pt x="5149" y="677"/>
                    <a:pt x="5132" y="677"/>
                  </a:cubicBezTo>
                  <a:cubicBezTo>
                    <a:pt x="5107" y="677"/>
                    <a:pt x="5087" y="670"/>
                    <a:pt x="5071" y="657"/>
                  </a:cubicBezTo>
                  <a:cubicBezTo>
                    <a:pt x="5055" y="643"/>
                    <a:pt x="5046" y="623"/>
                    <a:pt x="5041" y="597"/>
                  </a:cubicBezTo>
                  <a:cubicBezTo>
                    <a:pt x="5037" y="547"/>
                    <a:pt x="5037" y="547"/>
                    <a:pt x="5037" y="547"/>
                  </a:cubicBezTo>
                  <a:cubicBezTo>
                    <a:pt x="5037" y="117"/>
                    <a:pt x="5037" y="117"/>
                    <a:pt x="5037" y="117"/>
                  </a:cubicBezTo>
                  <a:close/>
                  <a:moveTo>
                    <a:pt x="5513" y="83"/>
                  </a:moveTo>
                  <a:cubicBezTo>
                    <a:pt x="5513" y="58"/>
                    <a:pt x="5526" y="44"/>
                    <a:pt x="5550" y="39"/>
                  </a:cubicBezTo>
                  <a:cubicBezTo>
                    <a:pt x="5565" y="36"/>
                    <a:pt x="5572" y="31"/>
                    <a:pt x="5572" y="23"/>
                  </a:cubicBezTo>
                  <a:cubicBezTo>
                    <a:pt x="5572" y="14"/>
                    <a:pt x="5567" y="9"/>
                    <a:pt x="5558" y="9"/>
                  </a:cubicBezTo>
                  <a:cubicBezTo>
                    <a:pt x="5551" y="9"/>
                    <a:pt x="5536" y="10"/>
                    <a:pt x="5514" y="11"/>
                  </a:cubicBezTo>
                  <a:cubicBezTo>
                    <a:pt x="5461" y="14"/>
                    <a:pt x="5461" y="14"/>
                    <a:pt x="5461" y="14"/>
                  </a:cubicBezTo>
                  <a:cubicBezTo>
                    <a:pt x="5376" y="11"/>
                    <a:pt x="5376" y="11"/>
                    <a:pt x="5376" y="11"/>
                  </a:cubicBezTo>
                  <a:cubicBezTo>
                    <a:pt x="5353" y="11"/>
                    <a:pt x="5333" y="10"/>
                    <a:pt x="5316" y="8"/>
                  </a:cubicBezTo>
                  <a:cubicBezTo>
                    <a:pt x="5309" y="8"/>
                    <a:pt x="5304" y="7"/>
                    <a:pt x="5301" y="7"/>
                  </a:cubicBezTo>
                  <a:cubicBezTo>
                    <a:pt x="5292" y="7"/>
                    <a:pt x="5287" y="12"/>
                    <a:pt x="5287" y="21"/>
                  </a:cubicBezTo>
                  <a:cubicBezTo>
                    <a:pt x="5287" y="30"/>
                    <a:pt x="5294" y="35"/>
                    <a:pt x="5307" y="38"/>
                  </a:cubicBezTo>
                  <a:cubicBezTo>
                    <a:pt x="5331" y="43"/>
                    <a:pt x="5349" y="56"/>
                    <a:pt x="5363" y="76"/>
                  </a:cubicBezTo>
                  <a:cubicBezTo>
                    <a:pt x="5377" y="95"/>
                    <a:pt x="5395" y="136"/>
                    <a:pt x="5418" y="198"/>
                  </a:cubicBezTo>
                  <a:cubicBezTo>
                    <a:pt x="5438" y="251"/>
                    <a:pt x="5462" y="311"/>
                    <a:pt x="5491" y="377"/>
                  </a:cubicBezTo>
                  <a:cubicBezTo>
                    <a:pt x="5611" y="649"/>
                    <a:pt x="5611" y="649"/>
                    <a:pt x="5611" y="649"/>
                  </a:cubicBezTo>
                  <a:cubicBezTo>
                    <a:pt x="5624" y="679"/>
                    <a:pt x="5624" y="679"/>
                    <a:pt x="5624" y="679"/>
                  </a:cubicBezTo>
                  <a:cubicBezTo>
                    <a:pt x="5635" y="705"/>
                    <a:pt x="5635" y="705"/>
                    <a:pt x="5635" y="705"/>
                  </a:cubicBezTo>
                  <a:cubicBezTo>
                    <a:pt x="5639" y="713"/>
                    <a:pt x="5644" y="717"/>
                    <a:pt x="5651" y="717"/>
                  </a:cubicBezTo>
                  <a:cubicBezTo>
                    <a:pt x="5660" y="717"/>
                    <a:pt x="5668" y="710"/>
                    <a:pt x="5675" y="695"/>
                  </a:cubicBezTo>
                  <a:cubicBezTo>
                    <a:pt x="5677" y="689"/>
                    <a:pt x="5687" y="667"/>
                    <a:pt x="5705" y="630"/>
                  </a:cubicBezTo>
                  <a:cubicBezTo>
                    <a:pt x="5708" y="626"/>
                    <a:pt x="5723" y="592"/>
                    <a:pt x="5751" y="530"/>
                  </a:cubicBezTo>
                  <a:cubicBezTo>
                    <a:pt x="5837" y="340"/>
                    <a:pt x="5837" y="340"/>
                    <a:pt x="5837" y="340"/>
                  </a:cubicBezTo>
                  <a:cubicBezTo>
                    <a:pt x="5912" y="166"/>
                    <a:pt x="5912" y="166"/>
                    <a:pt x="5912" y="166"/>
                  </a:cubicBezTo>
                  <a:cubicBezTo>
                    <a:pt x="5935" y="114"/>
                    <a:pt x="5953" y="81"/>
                    <a:pt x="5965" y="64"/>
                  </a:cubicBezTo>
                  <a:cubicBezTo>
                    <a:pt x="5977" y="48"/>
                    <a:pt x="5993" y="38"/>
                    <a:pt x="6013" y="34"/>
                  </a:cubicBezTo>
                  <a:cubicBezTo>
                    <a:pt x="6023" y="32"/>
                    <a:pt x="6028" y="27"/>
                    <a:pt x="6028" y="19"/>
                  </a:cubicBezTo>
                  <a:cubicBezTo>
                    <a:pt x="6028" y="11"/>
                    <a:pt x="6025" y="6"/>
                    <a:pt x="6019" y="6"/>
                  </a:cubicBezTo>
                  <a:cubicBezTo>
                    <a:pt x="6014" y="6"/>
                    <a:pt x="6008" y="7"/>
                    <a:pt x="5999" y="8"/>
                  </a:cubicBezTo>
                  <a:cubicBezTo>
                    <a:pt x="5976" y="12"/>
                    <a:pt x="5950" y="14"/>
                    <a:pt x="5919" y="14"/>
                  </a:cubicBezTo>
                  <a:cubicBezTo>
                    <a:pt x="5909" y="14"/>
                    <a:pt x="5892" y="14"/>
                    <a:pt x="5868" y="12"/>
                  </a:cubicBezTo>
                  <a:cubicBezTo>
                    <a:pt x="5815" y="9"/>
                    <a:pt x="5815" y="9"/>
                    <a:pt x="5815" y="9"/>
                  </a:cubicBezTo>
                  <a:cubicBezTo>
                    <a:pt x="5801" y="9"/>
                    <a:pt x="5792" y="8"/>
                    <a:pt x="5787" y="8"/>
                  </a:cubicBezTo>
                  <a:cubicBezTo>
                    <a:pt x="5779" y="8"/>
                    <a:pt x="5775" y="12"/>
                    <a:pt x="5775" y="20"/>
                  </a:cubicBezTo>
                  <a:cubicBezTo>
                    <a:pt x="5775" y="28"/>
                    <a:pt x="5781" y="33"/>
                    <a:pt x="5792" y="34"/>
                  </a:cubicBezTo>
                  <a:cubicBezTo>
                    <a:pt x="5820" y="38"/>
                    <a:pt x="5840" y="47"/>
                    <a:pt x="5855" y="60"/>
                  </a:cubicBezTo>
                  <a:cubicBezTo>
                    <a:pt x="5870" y="73"/>
                    <a:pt x="5877" y="91"/>
                    <a:pt x="5877" y="111"/>
                  </a:cubicBezTo>
                  <a:cubicBezTo>
                    <a:pt x="5877" y="148"/>
                    <a:pt x="5858" y="208"/>
                    <a:pt x="5821" y="290"/>
                  </a:cubicBezTo>
                  <a:cubicBezTo>
                    <a:pt x="5707" y="543"/>
                    <a:pt x="5707" y="543"/>
                    <a:pt x="5707" y="543"/>
                  </a:cubicBezTo>
                  <a:cubicBezTo>
                    <a:pt x="5703" y="552"/>
                    <a:pt x="5698" y="557"/>
                    <a:pt x="5695" y="557"/>
                  </a:cubicBezTo>
                  <a:cubicBezTo>
                    <a:pt x="5691" y="556"/>
                    <a:pt x="5686" y="550"/>
                    <a:pt x="5681" y="538"/>
                  </a:cubicBezTo>
                  <a:cubicBezTo>
                    <a:pt x="5568" y="262"/>
                    <a:pt x="5568" y="262"/>
                    <a:pt x="5568" y="262"/>
                  </a:cubicBezTo>
                  <a:cubicBezTo>
                    <a:pt x="5532" y="173"/>
                    <a:pt x="5513" y="113"/>
                    <a:pt x="5513" y="83"/>
                  </a:cubicBezTo>
                  <a:cubicBezTo>
                    <a:pt x="5513" y="83"/>
                    <a:pt x="5513" y="83"/>
                    <a:pt x="5513" y="83"/>
                  </a:cubicBezTo>
                  <a:close/>
                  <a:moveTo>
                    <a:pt x="6381" y="109"/>
                  </a:moveTo>
                  <a:cubicBezTo>
                    <a:pt x="6381" y="80"/>
                    <a:pt x="6390" y="63"/>
                    <a:pt x="6407" y="58"/>
                  </a:cubicBezTo>
                  <a:cubicBezTo>
                    <a:pt x="6441" y="54"/>
                    <a:pt x="6441" y="54"/>
                    <a:pt x="6441" y="54"/>
                  </a:cubicBezTo>
                  <a:cubicBezTo>
                    <a:pt x="6503" y="54"/>
                    <a:pt x="6503" y="54"/>
                    <a:pt x="6503" y="54"/>
                  </a:cubicBezTo>
                  <a:cubicBezTo>
                    <a:pt x="6557" y="54"/>
                    <a:pt x="6597" y="61"/>
                    <a:pt x="6621" y="76"/>
                  </a:cubicBezTo>
                  <a:cubicBezTo>
                    <a:pt x="6646" y="91"/>
                    <a:pt x="6658" y="116"/>
                    <a:pt x="6658" y="149"/>
                  </a:cubicBezTo>
                  <a:cubicBezTo>
                    <a:pt x="6658" y="164"/>
                    <a:pt x="6661" y="172"/>
                    <a:pt x="6667" y="171"/>
                  </a:cubicBezTo>
                  <a:cubicBezTo>
                    <a:pt x="6680" y="171"/>
                    <a:pt x="6687" y="158"/>
                    <a:pt x="6687" y="132"/>
                  </a:cubicBezTo>
                  <a:cubicBezTo>
                    <a:pt x="6687" y="119"/>
                    <a:pt x="6686" y="98"/>
                    <a:pt x="6683" y="69"/>
                  </a:cubicBezTo>
                  <a:cubicBezTo>
                    <a:pt x="6681" y="49"/>
                    <a:pt x="6680" y="35"/>
                    <a:pt x="6680" y="28"/>
                  </a:cubicBezTo>
                  <a:cubicBezTo>
                    <a:pt x="6680" y="17"/>
                    <a:pt x="6675" y="11"/>
                    <a:pt x="6665" y="11"/>
                  </a:cubicBezTo>
                  <a:cubicBezTo>
                    <a:pt x="6663" y="11"/>
                    <a:pt x="6661" y="11"/>
                    <a:pt x="6658" y="11"/>
                  </a:cubicBezTo>
                  <a:cubicBezTo>
                    <a:pt x="6633" y="14"/>
                    <a:pt x="6565" y="16"/>
                    <a:pt x="6455" y="16"/>
                  </a:cubicBezTo>
                  <a:cubicBezTo>
                    <a:pt x="6263" y="14"/>
                    <a:pt x="6263" y="14"/>
                    <a:pt x="6263" y="14"/>
                  </a:cubicBezTo>
                  <a:cubicBezTo>
                    <a:pt x="6213" y="12"/>
                    <a:pt x="6213" y="12"/>
                    <a:pt x="6213" y="12"/>
                  </a:cubicBezTo>
                  <a:cubicBezTo>
                    <a:pt x="6202" y="12"/>
                    <a:pt x="6194" y="12"/>
                    <a:pt x="6188" y="11"/>
                  </a:cubicBezTo>
                  <a:cubicBezTo>
                    <a:pt x="6180" y="11"/>
                    <a:pt x="6175" y="10"/>
                    <a:pt x="6173" y="10"/>
                  </a:cubicBezTo>
                  <a:cubicBezTo>
                    <a:pt x="6162" y="10"/>
                    <a:pt x="6156" y="14"/>
                    <a:pt x="6156" y="22"/>
                  </a:cubicBezTo>
                  <a:cubicBezTo>
                    <a:pt x="6156" y="31"/>
                    <a:pt x="6160" y="36"/>
                    <a:pt x="6170" y="37"/>
                  </a:cubicBezTo>
                  <a:cubicBezTo>
                    <a:pt x="6208" y="43"/>
                    <a:pt x="6234" y="52"/>
                    <a:pt x="6246" y="65"/>
                  </a:cubicBezTo>
                  <a:cubicBezTo>
                    <a:pt x="6258" y="79"/>
                    <a:pt x="6265" y="104"/>
                    <a:pt x="6265" y="142"/>
                  </a:cubicBezTo>
                  <a:cubicBezTo>
                    <a:pt x="6265" y="542"/>
                    <a:pt x="6265" y="542"/>
                    <a:pt x="6265" y="542"/>
                  </a:cubicBezTo>
                  <a:cubicBezTo>
                    <a:pt x="6265" y="572"/>
                    <a:pt x="6263" y="597"/>
                    <a:pt x="6259" y="614"/>
                  </a:cubicBezTo>
                  <a:cubicBezTo>
                    <a:pt x="6255" y="636"/>
                    <a:pt x="6249" y="650"/>
                    <a:pt x="6243" y="658"/>
                  </a:cubicBezTo>
                  <a:cubicBezTo>
                    <a:pt x="6236" y="667"/>
                    <a:pt x="6223" y="674"/>
                    <a:pt x="6203" y="682"/>
                  </a:cubicBezTo>
                  <a:cubicBezTo>
                    <a:pt x="6196" y="685"/>
                    <a:pt x="6192" y="690"/>
                    <a:pt x="6192" y="696"/>
                  </a:cubicBezTo>
                  <a:cubicBezTo>
                    <a:pt x="6193" y="703"/>
                    <a:pt x="6197" y="707"/>
                    <a:pt x="6205" y="707"/>
                  </a:cubicBezTo>
                  <a:cubicBezTo>
                    <a:pt x="6211" y="707"/>
                    <a:pt x="6221" y="707"/>
                    <a:pt x="6235" y="706"/>
                  </a:cubicBezTo>
                  <a:cubicBezTo>
                    <a:pt x="6285" y="703"/>
                    <a:pt x="6323" y="701"/>
                    <a:pt x="6347" y="701"/>
                  </a:cubicBezTo>
                  <a:cubicBezTo>
                    <a:pt x="6384" y="701"/>
                    <a:pt x="6413" y="702"/>
                    <a:pt x="6435" y="704"/>
                  </a:cubicBezTo>
                  <a:cubicBezTo>
                    <a:pt x="6493" y="710"/>
                    <a:pt x="6493" y="710"/>
                    <a:pt x="6493" y="710"/>
                  </a:cubicBezTo>
                  <a:cubicBezTo>
                    <a:pt x="6519" y="712"/>
                    <a:pt x="6543" y="714"/>
                    <a:pt x="6565" y="714"/>
                  </a:cubicBezTo>
                  <a:cubicBezTo>
                    <a:pt x="6602" y="714"/>
                    <a:pt x="6631" y="708"/>
                    <a:pt x="6653" y="697"/>
                  </a:cubicBezTo>
                  <a:cubicBezTo>
                    <a:pt x="6675" y="685"/>
                    <a:pt x="6694" y="667"/>
                    <a:pt x="6709" y="640"/>
                  </a:cubicBezTo>
                  <a:cubicBezTo>
                    <a:pt x="6727" y="609"/>
                    <a:pt x="6735" y="577"/>
                    <a:pt x="6735" y="544"/>
                  </a:cubicBezTo>
                  <a:cubicBezTo>
                    <a:pt x="6735" y="540"/>
                    <a:pt x="6734" y="536"/>
                    <a:pt x="6731" y="533"/>
                  </a:cubicBezTo>
                  <a:cubicBezTo>
                    <a:pt x="6728" y="530"/>
                    <a:pt x="6725" y="529"/>
                    <a:pt x="6722" y="530"/>
                  </a:cubicBezTo>
                  <a:cubicBezTo>
                    <a:pt x="6720" y="530"/>
                    <a:pt x="6718" y="532"/>
                    <a:pt x="6716" y="536"/>
                  </a:cubicBezTo>
                  <a:cubicBezTo>
                    <a:pt x="6674" y="620"/>
                    <a:pt x="6584" y="661"/>
                    <a:pt x="6448" y="661"/>
                  </a:cubicBezTo>
                  <a:cubicBezTo>
                    <a:pt x="6432" y="661"/>
                    <a:pt x="6420" y="659"/>
                    <a:pt x="6412" y="653"/>
                  </a:cubicBezTo>
                  <a:cubicBezTo>
                    <a:pt x="6404" y="648"/>
                    <a:pt x="6397" y="638"/>
                    <a:pt x="6392" y="622"/>
                  </a:cubicBezTo>
                  <a:cubicBezTo>
                    <a:pt x="6384" y="602"/>
                    <a:pt x="6381" y="567"/>
                    <a:pt x="6381" y="520"/>
                  </a:cubicBezTo>
                  <a:cubicBezTo>
                    <a:pt x="6381" y="475"/>
                    <a:pt x="6381" y="475"/>
                    <a:pt x="6381" y="475"/>
                  </a:cubicBezTo>
                  <a:cubicBezTo>
                    <a:pt x="6381" y="438"/>
                    <a:pt x="6382" y="412"/>
                    <a:pt x="6384" y="395"/>
                  </a:cubicBezTo>
                  <a:cubicBezTo>
                    <a:pt x="6386" y="380"/>
                    <a:pt x="6390" y="370"/>
                    <a:pt x="6395" y="366"/>
                  </a:cubicBezTo>
                  <a:cubicBezTo>
                    <a:pt x="6401" y="361"/>
                    <a:pt x="6412" y="358"/>
                    <a:pt x="6429" y="358"/>
                  </a:cubicBezTo>
                  <a:cubicBezTo>
                    <a:pt x="6463" y="358"/>
                    <a:pt x="6463" y="358"/>
                    <a:pt x="6463" y="358"/>
                  </a:cubicBezTo>
                  <a:cubicBezTo>
                    <a:pt x="6498" y="358"/>
                    <a:pt x="6521" y="359"/>
                    <a:pt x="6534" y="362"/>
                  </a:cubicBezTo>
                  <a:cubicBezTo>
                    <a:pt x="6546" y="364"/>
                    <a:pt x="6557" y="369"/>
                    <a:pt x="6566" y="377"/>
                  </a:cubicBezTo>
                  <a:cubicBezTo>
                    <a:pt x="6582" y="392"/>
                    <a:pt x="6592" y="414"/>
                    <a:pt x="6596" y="443"/>
                  </a:cubicBezTo>
                  <a:cubicBezTo>
                    <a:pt x="6598" y="456"/>
                    <a:pt x="6603" y="462"/>
                    <a:pt x="6612" y="462"/>
                  </a:cubicBezTo>
                  <a:cubicBezTo>
                    <a:pt x="6616" y="461"/>
                    <a:pt x="6619" y="460"/>
                    <a:pt x="6620" y="458"/>
                  </a:cubicBezTo>
                  <a:cubicBezTo>
                    <a:pt x="6621" y="457"/>
                    <a:pt x="6621" y="453"/>
                    <a:pt x="6621" y="449"/>
                  </a:cubicBezTo>
                  <a:cubicBezTo>
                    <a:pt x="6621" y="423"/>
                    <a:pt x="6621" y="423"/>
                    <a:pt x="6621" y="423"/>
                  </a:cubicBezTo>
                  <a:cubicBezTo>
                    <a:pt x="6621" y="404"/>
                    <a:pt x="6620" y="381"/>
                    <a:pt x="6618" y="355"/>
                  </a:cubicBezTo>
                  <a:cubicBezTo>
                    <a:pt x="6615" y="315"/>
                    <a:pt x="6613" y="290"/>
                    <a:pt x="6613" y="279"/>
                  </a:cubicBezTo>
                  <a:cubicBezTo>
                    <a:pt x="6613" y="273"/>
                    <a:pt x="6614" y="266"/>
                    <a:pt x="6614" y="257"/>
                  </a:cubicBezTo>
                  <a:cubicBezTo>
                    <a:pt x="6615" y="245"/>
                    <a:pt x="6616" y="237"/>
                    <a:pt x="6616" y="235"/>
                  </a:cubicBezTo>
                  <a:cubicBezTo>
                    <a:pt x="6616" y="225"/>
                    <a:pt x="6612" y="221"/>
                    <a:pt x="6605" y="221"/>
                  </a:cubicBezTo>
                  <a:cubicBezTo>
                    <a:pt x="6598" y="221"/>
                    <a:pt x="6593" y="225"/>
                    <a:pt x="6590" y="231"/>
                  </a:cubicBezTo>
                  <a:cubicBezTo>
                    <a:pt x="6578" y="255"/>
                    <a:pt x="6578" y="255"/>
                    <a:pt x="6578" y="255"/>
                  </a:cubicBezTo>
                  <a:cubicBezTo>
                    <a:pt x="6560" y="292"/>
                    <a:pt x="6534" y="310"/>
                    <a:pt x="6501" y="310"/>
                  </a:cubicBezTo>
                  <a:cubicBezTo>
                    <a:pt x="6458" y="310"/>
                    <a:pt x="6458" y="310"/>
                    <a:pt x="6458" y="310"/>
                  </a:cubicBezTo>
                  <a:cubicBezTo>
                    <a:pt x="6436" y="311"/>
                    <a:pt x="6436" y="311"/>
                    <a:pt x="6436" y="311"/>
                  </a:cubicBezTo>
                  <a:cubicBezTo>
                    <a:pt x="6420" y="311"/>
                    <a:pt x="6420" y="311"/>
                    <a:pt x="6420" y="311"/>
                  </a:cubicBezTo>
                  <a:cubicBezTo>
                    <a:pt x="6403" y="311"/>
                    <a:pt x="6392" y="307"/>
                    <a:pt x="6387" y="299"/>
                  </a:cubicBezTo>
                  <a:cubicBezTo>
                    <a:pt x="6383" y="290"/>
                    <a:pt x="6381" y="270"/>
                    <a:pt x="6381" y="239"/>
                  </a:cubicBezTo>
                  <a:cubicBezTo>
                    <a:pt x="6381" y="130"/>
                    <a:pt x="6381" y="130"/>
                    <a:pt x="6381" y="130"/>
                  </a:cubicBezTo>
                  <a:cubicBezTo>
                    <a:pt x="6381" y="109"/>
                    <a:pt x="6381" y="109"/>
                    <a:pt x="6381" y="109"/>
                  </a:cubicBezTo>
                  <a:close/>
                  <a:moveTo>
                    <a:pt x="7110" y="405"/>
                  </a:moveTo>
                  <a:cubicBezTo>
                    <a:pt x="7110" y="391"/>
                    <a:pt x="7113" y="383"/>
                    <a:pt x="7118" y="380"/>
                  </a:cubicBezTo>
                  <a:cubicBezTo>
                    <a:pt x="7140" y="376"/>
                    <a:pt x="7140" y="376"/>
                    <a:pt x="7140" y="376"/>
                  </a:cubicBezTo>
                  <a:cubicBezTo>
                    <a:pt x="7172" y="376"/>
                    <a:pt x="7172" y="376"/>
                    <a:pt x="7172" y="376"/>
                  </a:cubicBezTo>
                  <a:cubicBezTo>
                    <a:pt x="7198" y="376"/>
                    <a:pt x="7217" y="381"/>
                    <a:pt x="7229" y="391"/>
                  </a:cubicBezTo>
                  <a:cubicBezTo>
                    <a:pt x="7241" y="401"/>
                    <a:pt x="7256" y="425"/>
                    <a:pt x="7274" y="462"/>
                  </a:cubicBezTo>
                  <a:cubicBezTo>
                    <a:pt x="7321" y="557"/>
                    <a:pt x="7359" y="621"/>
                    <a:pt x="7388" y="655"/>
                  </a:cubicBezTo>
                  <a:cubicBezTo>
                    <a:pt x="7417" y="689"/>
                    <a:pt x="7449" y="706"/>
                    <a:pt x="7484" y="706"/>
                  </a:cubicBezTo>
                  <a:cubicBezTo>
                    <a:pt x="7505" y="706"/>
                    <a:pt x="7529" y="700"/>
                    <a:pt x="7557" y="687"/>
                  </a:cubicBezTo>
                  <a:cubicBezTo>
                    <a:pt x="7584" y="675"/>
                    <a:pt x="7598" y="664"/>
                    <a:pt x="7598" y="654"/>
                  </a:cubicBezTo>
                  <a:cubicBezTo>
                    <a:pt x="7598" y="646"/>
                    <a:pt x="7595" y="643"/>
                    <a:pt x="7589" y="643"/>
                  </a:cubicBezTo>
                  <a:cubicBezTo>
                    <a:pt x="7586" y="643"/>
                    <a:pt x="7582" y="643"/>
                    <a:pt x="7578" y="644"/>
                  </a:cubicBezTo>
                  <a:cubicBezTo>
                    <a:pt x="7571" y="645"/>
                    <a:pt x="7564" y="646"/>
                    <a:pt x="7556" y="646"/>
                  </a:cubicBezTo>
                  <a:cubicBezTo>
                    <a:pt x="7537" y="646"/>
                    <a:pt x="7521" y="640"/>
                    <a:pt x="7507" y="628"/>
                  </a:cubicBezTo>
                  <a:cubicBezTo>
                    <a:pt x="7493" y="616"/>
                    <a:pt x="7477" y="594"/>
                    <a:pt x="7459" y="563"/>
                  </a:cubicBezTo>
                  <a:cubicBezTo>
                    <a:pt x="7407" y="471"/>
                    <a:pt x="7407" y="471"/>
                    <a:pt x="7407" y="471"/>
                  </a:cubicBezTo>
                  <a:cubicBezTo>
                    <a:pt x="7362" y="391"/>
                    <a:pt x="7362" y="391"/>
                    <a:pt x="7362" y="391"/>
                  </a:cubicBezTo>
                  <a:cubicBezTo>
                    <a:pt x="7356" y="380"/>
                    <a:pt x="7352" y="372"/>
                    <a:pt x="7349" y="367"/>
                  </a:cubicBezTo>
                  <a:cubicBezTo>
                    <a:pt x="7346" y="362"/>
                    <a:pt x="7344" y="358"/>
                    <a:pt x="7344" y="355"/>
                  </a:cubicBezTo>
                  <a:cubicBezTo>
                    <a:pt x="7343" y="351"/>
                    <a:pt x="7347" y="348"/>
                    <a:pt x="7353" y="345"/>
                  </a:cubicBezTo>
                  <a:cubicBezTo>
                    <a:pt x="7386" y="331"/>
                    <a:pt x="7412" y="310"/>
                    <a:pt x="7430" y="283"/>
                  </a:cubicBezTo>
                  <a:cubicBezTo>
                    <a:pt x="7449" y="256"/>
                    <a:pt x="7458" y="225"/>
                    <a:pt x="7458" y="192"/>
                  </a:cubicBezTo>
                  <a:cubicBezTo>
                    <a:pt x="7458" y="139"/>
                    <a:pt x="7437" y="95"/>
                    <a:pt x="7395" y="60"/>
                  </a:cubicBezTo>
                  <a:cubicBezTo>
                    <a:pt x="7353" y="25"/>
                    <a:pt x="7300" y="8"/>
                    <a:pt x="7236" y="8"/>
                  </a:cubicBezTo>
                  <a:cubicBezTo>
                    <a:pt x="7215" y="8"/>
                    <a:pt x="7175" y="10"/>
                    <a:pt x="7119" y="14"/>
                  </a:cubicBezTo>
                  <a:cubicBezTo>
                    <a:pt x="7070" y="18"/>
                    <a:pt x="7029" y="20"/>
                    <a:pt x="6995" y="20"/>
                  </a:cubicBezTo>
                  <a:cubicBezTo>
                    <a:pt x="6964" y="20"/>
                    <a:pt x="6935" y="19"/>
                    <a:pt x="6910" y="16"/>
                  </a:cubicBezTo>
                  <a:cubicBezTo>
                    <a:pt x="6901" y="15"/>
                    <a:pt x="6895" y="14"/>
                    <a:pt x="6891" y="14"/>
                  </a:cubicBezTo>
                  <a:cubicBezTo>
                    <a:pt x="6882" y="14"/>
                    <a:pt x="6877" y="19"/>
                    <a:pt x="6877" y="29"/>
                  </a:cubicBezTo>
                  <a:cubicBezTo>
                    <a:pt x="6877" y="38"/>
                    <a:pt x="6884" y="44"/>
                    <a:pt x="6898" y="46"/>
                  </a:cubicBezTo>
                  <a:cubicBezTo>
                    <a:pt x="6935" y="51"/>
                    <a:pt x="6962" y="65"/>
                    <a:pt x="6979" y="87"/>
                  </a:cubicBezTo>
                  <a:cubicBezTo>
                    <a:pt x="6989" y="101"/>
                    <a:pt x="6994" y="128"/>
                    <a:pt x="6994" y="168"/>
                  </a:cubicBezTo>
                  <a:cubicBezTo>
                    <a:pt x="6994" y="533"/>
                    <a:pt x="6994" y="533"/>
                    <a:pt x="6994" y="533"/>
                  </a:cubicBezTo>
                  <a:cubicBezTo>
                    <a:pt x="6993" y="552"/>
                    <a:pt x="6993" y="552"/>
                    <a:pt x="6993" y="552"/>
                  </a:cubicBezTo>
                  <a:cubicBezTo>
                    <a:pt x="6993" y="600"/>
                    <a:pt x="6993" y="600"/>
                    <a:pt x="6993" y="600"/>
                  </a:cubicBezTo>
                  <a:cubicBezTo>
                    <a:pt x="6993" y="625"/>
                    <a:pt x="6989" y="643"/>
                    <a:pt x="6980" y="655"/>
                  </a:cubicBezTo>
                  <a:cubicBezTo>
                    <a:pt x="6971" y="667"/>
                    <a:pt x="6956" y="676"/>
                    <a:pt x="6933" y="683"/>
                  </a:cubicBezTo>
                  <a:cubicBezTo>
                    <a:pt x="6926" y="685"/>
                    <a:pt x="6923" y="690"/>
                    <a:pt x="6923" y="698"/>
                  </a:cubicBezTo>
                  <a:cubicBezTo>
                    <a:pt x="6923" y="707"/>
                    <a:pt x="6929" y="712"/>
                    <a:pt x="6941" y="712"/>
                  </a:cubicBezTo>
                  <a:cubicBezTo>
                    <a:pt x="6945" y="712"/>
                    <a:pt x="6951" y="711"/>
                    <a:pt x="6961" y="710"/>
                  </a:cubicBezTo>
                  <a:cubicBezTo>
                    <a:pt x="6994" y="707"/>
                    <a:pt x="6994" y="707"/>
                    <a:pt x="6994" y="707"/>
                  </a:cubicBezTo>
                  <a:cubicBezTo>
                    <a:pt x="7037" y="704"/>
                    <a:pt x="7037" y="704"/>
                    <a:pt x="7037" y="704"/>
                  </a:cubicBezTo>
                  <a:cubicBezTo>
                    <a:pt x="7054" y="702"/>
                    <a:pt x="7074" y="702"/>
                    <a:pt x="7097" y="702"/>
                  </a:cubicBezTo>
                  <a:cubicBezTo>
                    <a:pt x="7124" y="702"/>
                    <a:pt x="7152" y="703"/>
                    <a:pt x="7181" y="705"/>
                  </a:cubicBezTo>
                  <a:cubicBezTo>
                    <a:pt x="7191" y="706"/>
                    <a:pt x="7198" y="707"/>
                    <a:pt x="7201" y="707"/>
                  </a:cubicBezTo>
                  <a:cubicBezTo>
                    <a:pt x="7213" y="707"/>
                    <a:pt x="7219" y="702"/>
                    <a:pt x="7219" y="692"/>
                  </a:cubicBezTo>
                  <a:cubicBezTo>
                    <a:pt x="7219" y="683"/>
                    <a:pt x="7211" y="677"/>
                    <a:pt x="7197" y="676"/>
                  </a:cubicBezTo>
                  <a:cubicBezTo>
                    <a:pt x="7163" y="672"/>
                    <a:pt x="7139" y="659"/>
                    <a:pt x="7128" y="637"/>
                  </a:cubicBezTo>
                  <a:cubicBezTo>
                    <a:pt x="7116" y="614"/>
                    <a:pt x="7110" y="571"/>
                    <a:pt x="7110" y="507"/>
                  </a:cubicBezTo>
                  <a:cubicBezTo>
                    <a:pt x="7110" y="405"/>
                    <a:pt x="7110" y="405"/>
                    <a:pt x="7110" y="405"/>
                  </a:cubicBezTo>
                  <a:close/>
                  <a:moveTo>
                    <a:pt x="7123" y="60"/>
                  </a:moveTo>
                  <a:cubicBezTo>
                    <a:pt x="7132" y="51"/>
                    <a:pt x="7147" y="46"/>
                    <a:pt x="7170" y="46"/>
                  </a:cubicBezTo>
                  <a:cubicBezTo>
                    <a:pt x="7221" y="46"/>
                    <a:pt x="7264" y="62"/>
                    <a:pt x="7297" y="96"/>
                  </a:cubicBezTo>
                  <a:cubicBezTo>
                    <a:pt x="7330" y="129"/>
                    <a:pt x="7347" y="171"/>
                    <a:pt x="7347" y="221"/>
                  </a:cubicBezTo>
                  <a:cubicBezTo>
                    <a:pt x="7347" y="261"/>
                    <a:pt x="7334" y="291"/>
                    <a:pt x="7310" y="313"/>
                  </a:cubicBezTo>
                  <a:cubicBezTo>
                    <a:pt x="7297" y="325"/>
                    <a:pt x="7284" y="332"/>
                    <a:pt x="7270" y="334"/>
                  </a:cubicBezTo>
                  <a:cubicBezTo>
                    <a:pt x="7255" y="336"/>
                    <a:pt x="7218" y="337"/>
                    <a:pt x="7158" y="337"/>
                  </a:cubicBezTo>
                  <a:cubicBezTo>
                    <a:pt x="7137" y="337"/>
                    <a:pt x="7124" y="334"/>
                    <a:pt x="7118" y="328"/>
                  </a:cubicBezTo>
                  <a:cubicBezTo>
                    <a:pt x="7113" y="323"/>
                    <a:pt x="7110" y="309"/>
                    <a:pt x="7110" y="288"/>
                  </a:cubicBezTo>
                  <a:cubicBezTo>
                    <a:pt x="7110" y="113"/>
                    <a:pt x="7110" y="113"/>
                    <a:pt x="7110" y="113"/>
                  </a:cubicBezTo>
                  <a:cubicBezTo>
                    <a:pt x="7110" y="87"/>
                    <a:pt x="7114" y="70"/>
                    <a:pt x="7123" y="60"/>
                  </a:cubicBezTo>
                  <a:close/>
                  <a:moveTo>
                    <a:pt x="7815" y="57"/>
                  </a:moveTo>
                  <a:cubicBezTo>
                    <a:pt x="7778" y="94"/>
                    <a:pt x="7760" y="141"/>
                    <a:pt x="7760" y="196"/>
                  </a:cubicBezTo>
                  <a:cubicBezTo>
                    <a:pt x="7760" y="244"/>
                    <a:pt x="7773" y="282"/>
                    <a:pt x="7799" y="311"/>
                  </a:cubicBezTo>
                  <a:cubicBezTo>
                    <a:pt x="7825" y="340"/>
                    <a:pt x="7874" y="371"/>
                    <a:pt x="7947" y="403"/>
                  </a:cubicBezTo>
                  <a:cubicBezTo>
                    <a:pt x="8024" y="437"/>
                    <a:pt x="8024" y="437"/>
                    <a:pt x="8024" y="437"/>
                  </a:cubicBezTo>
                  <a:cubicBezTo>
                    <a:pt x="8058" y="452"/>
                    <a:pt x="8082" y="468"/>
                    <a:pt x="8096" y="486"/>
                  </a:cubicBezTo>
                  <a:cubicBezTo>
                    <a:pt x="8110" y="503"/>
                    <a:pt x="8117" y="524"/>
                    <a:pt x="8117" y="551"/>
                  </a:cubicBezTo>
                  <a:cubicBezTo>
                    <a:pt x="8117" y="585"/>
                    <a:pt x="8104" y="614"/>
                    <a:pt x="8077" y="640"/>
                  </a:cubicBezTo>
                  <a:cubicBezTo>
                    <a:pt x="8050" y="666"/>
                    <a:pt x="8020" y="679"/>
                    <a:pt x="7986" y="679"/>
                  </a:cubicBezTo>
                  <a:cubicBezTo>
                    <a:pt x="7942" y="679"/>
                    <a:pt x="7900" y="660"/>
                    <a:pt x="7859" y="620"/>
                  </a:cubicBezTo>
                  <a:cubicBezTo>
                    <a:pt x="7818" y="581"/>
                    <a:pt x="7789" y="533"/>
                    <a:pt x="7773" y="475"/>
                  </a:cubicBezTo>
                  <a:cubicBezTo>
                    <a:pt x="7771" y="467"/>
                    <a:pt x="7768" y="463"/>
                    <a:pt x="7763" y="463"/>
                  </a:cubicBezTo>
                  <a:cubicBezTo>
                    <a:pt x="7752" y="463"/>
                    <a:pt x="7747" y="471"/>
                    <a:pt x="7747" y="487"/>
                  </a:cubicBezTo>
                  <a:cubicBezTo>
                    <a:pt x="7747" y="500"/>
                    <a:pt x="7754" y="529"/>
                    <a:pt x="7766" y="575"/>
                  </a:cubicBezTo>
                  <a:cubicBezTo>
                    <a:pt x="7775" y="605"/>
                    <a:pt x="7780" y="628"/>
                    <a:pt x="7781" y="644"/>
                  </a:cubicBezTo>
                  <a:cubicBezTo>
                    <a:pt x="7783" y="658"/>
                    <a:pt x="7785" y="667"/>
                    <a:pt x="7788" y="670"/>
                  </a:cubicBezTo>
                  <a:cubicBezTo>
                    <a:pt x="7790" y="672"/>
                    <a:pt x="7799" y="675"/>
                    <a:pt x="7815" y="678"/>
                  </a:cubicBezTo>
                  <a:cubicBezTo>
                    <a:pt x="7826" y="681"/>
                    <a:pt x="7843" y="686"/>
                    <a:pt x="7867" y="694"/>
                  </a:cubicBezTo>
                  <a:cubicBezTo>
                    <a:pt x="7917" y="709"/>
                    <a:pt x="7954" y="717"/>
                    <a:pt x="7977" y="717"/>
                  </a:cubicBezTo>
                  <a:cubicBezTo>
                    <a:pt x="8034" y="717"/>
                    <a:pt x="8084" y="696"/>
                    <a:pt x="8126" y="652"/>
                  </a:cubicBezTo>
                  <a:cubicBezTo>
                    <a:pt x="8169" y="609"/>
                    <a:pt x="8190" y="558"/>
                    <a:pt x="8190" y="499"/>
                  </a:cubicBezTo>
                  <a:cubicBezTo>
                    <a:pt x="8190" y="446"/>
                    <a:pt x="8175" y="400"/>
                    <a:pt x="8144" y="363"/>
                  </a:cubicBezTo>
                  <a:cubicBezTo>
                    <a:pt x="8118" y="331"/>
                    <a:pt x="8065" y="299"/>
                    <a:pt x="7985" y="267"/>
                  </a:cubicBezTo>
                  <a:cubicBezTo>
                    <a:pt x="7918" y="239"/>
                    <a:pt x="7878" y="220"/>
                    <a:pt x="7865" y="208"/>
                  </a:cubicBezTo>
                  <a:cubicBezTo>
                    <a:pt x="7845" y="189"/>
                    <a:pt x="7835" y="167"/>
                    <a:pt x="7835" y="141"/>
                  </a:cubicBezTo>
                  <a:cubicBezTo>
                    <a:pt x="7835" y="113"/>
                    <a:pt x="7847" y="89"/>
                    <a:pt x="7869" y="68"/>
                  </a:cubicBezTo>
                  <a:cubicBezTo>
                    <a:pt x="7892" y="48"/>
                    <a:pt x="7918" y="38"/>
                    <a:pt x="7949" y="38"/>
                  </a:cubicBezTo>
                  <a:cubicBezTo>
                    <a:pt x="7993" y="38"/>
                    <a:pt x="8035" y="55"/>
                    <a:pt x="8074" y="89"/>
                  </a:cubicBezTo>
                  <a:cubicBezTo>
                    <a:pt x="8114" y="123"/>
                    <a:pt x="8138" y="164"/>
                    <a:pt x="8148" y="211"/>
                  </a:cubicBezTo>
                  <a:cubicBezTo>
                    <a:pt x="8151" y="224"/>
                    <a:pt x="8155" y="230"/>
                    <a:pt x="8161" y="230"/>
                  </a:cubicBezTo>
                  <a:cubicBezTo>
                    <a:pt x="8170" y="230"/>
                    <a:pt x="8174" y="223"/>
                    <a:pt x="8174" y="208"/>
                  </a:cubicBezTo>
                  <a:cubicBezTo>
                    <a:pt x="8174" y="206"/>
                    <a:pt x="8173" y="202"/>
                    <a:pt x="8173" y="198"/>
                  </a:cubicBezTo>
                  <a:cubicBezTo>
                    <a:pt x="8168" y="152"/>
                    <a:pt x="8168" y="152"/>
                    <a:pt x="8168" y="152"/>
                  </a:cubicBezTo>
                  <a:cubicBezTo>
                    <a:pt x="8161" y="103"/>
                    <a:pt x="8161" y="103"/>
                    <a:pt x="8161" y="103"/>
                  </a:cubicBezTo>
                  <a:cubicBezTo>
                    <a:pt x="8160" y="97"/>
                    <a:pt x="8160" y="91"/>
                    <a:pt x="8160" y="85"/>
                  </a:cubicBezTo>
                  <a:cubicBezTo>
                    <a:pt x="8161" y="44"/>
                    <a:pt x="8161" y="44"/>
                    <a:pt x="8161" y="44"/>
                  </a:cubicBezTo>
                  <a:cubicBezTo>
                    <a:pt x="8161" y="33"/>
                    <a:pt x="8158" y="27"/>
                    <a:pt x="8150" y="27"/>
                  </a:cubicBezTo>
                  <a:cubicBezTo>
                    <a:pt x="8148" y="27"/>
                    <a:pt x="8145" y="28"/>
                    <a:pt x="8142" y="29"/>
                  </a:cubicBezTo>
                  <a:cubicBezTo>
                    <a:pt x="8123" y="39"/>
                    <a:pt x="8123" y="39"/>
                    <a:pt x="8123" y="39"/>
                  </a:cubicBezTo>
                  <a:cubicBezTo>
                    <a:pt x="8118" y="41"/>
                    <a:pt x="8113" y="42"/>
                    <a:pt x="8109" y="42"/>
                  </a:cubicBezTo>
                  <a:cubicBezTo>
                    <a:pt x="8102" y="42"/>
                    <a:pt x="8091" y="39"/>
                    <a:pt x="8076" y="33"/>
                  </a:cubicBezTo>
                  <a:cubicBezTo>
                    <a:pt x="8042" y="19"/>
                    <a:pt x="8042" y="19"/>
                    <a:pt x="8042" y="19"/>
                  </a:cubicBezTo>
                  <a:cubicBezTo>
                    <a:pt x="8012" y="7"/>
                    <a:pt x="7981" y="1"/>
                    <a:pt x="7950" y="1"/>
                  </a:cubicBezTo>
                  <a:cubicBezTo>
                    <a:pt x="7896" y="1"/>
                    <a:pt x="7851" y="20"/>
                    <a:pt x="7815" y="57"/>
                  </a:cubicBezTo>
                  <a:close/>
                  <a:moveTo>
                    <a:pt x="8588" y="117"/>
                  </a:moveTo>
                  <a:cubicBezTo>
                    <a:pt x="8588" y="88"/>
                    <a:pt x="8592" y="69"/>
                    <a:pt x="8599" y="60"/>
                  </a:cubicBezTo>
                  <a:cubicBezTo>
                    <a:pt x="8606" y="50"/>
                    <a:pt x="8621" y="44"/>
                    <a:pt x="8645" y="40"/>
                  </a:cubicBezTo>
                  <a:cubicBezTo>
                    <a:pt x="8652" y="39"/>
                    <a:pt x="8656" y="37"/>
                    <a:pt x="8658" y="35"/>
                  </a:cubicBezTo>
                  <a:cubicBezTo>
                    <a:pt x="8660" y="33"/>
                    <a:pt x="8660" y="29"/>
                    <a:pt x="8660" y="23"/>
                  </a:cubicBezTo>
                  <a:cubicBezTo>
                    <a:pt x="8660" y="15"/>
                    <a:pt x="8655" y="10"/>
                    <a:pt x="8644" y="10"/>
                  </a:cubicBezTo>
                  <a:cubicBezTo>
                    <a:pt x="8625" y="10"/>
                    <a:pt x="8599" y="12"/>
                    <a:pt x="8564" y="14"/>
                  </a:cubicBezTo>
                  <a:cubicBezTo>
                    <a:pt x="8527" y="17"/>
                    <a:pt x="8527" y="17"/>
                    <a:pt x="8527" y="17"/>
                  </a:cubicBezTo>
                  <a:cubicBezTo>
                    <a:pt x="8499" y="19"/>
                    <a:pt x="8476" y="21"/>
                    <a:pt x="8457" y="21"/>
                  </a:cubicBezTo>
                  <a:cubicBezTo>
                    <a:pt x="8428" y="21"/>
                    <a:pt x="8408" y="19"/>
                    <a:pt x="8396" y="17"/>
                  </a:cubicBezTo>
                  <a:cubicBezTo>
                    <a:pt x="8384" y="14"/>
                    <a:pt x="8375" y="13"/>
                    <a:pt x="8369" y="12"/>
                  </a:cubicBezTo>
                  <a:cubicBezTo>
                    <a:pt x="8361" y="12"/>
                    <a:pt x="8357" y="17"/>
                    <a:pt x="8357" y="26"/>
                  </a:cubicBezTo>
                  <a:cubicBezTo>
                    <a:pt x="8357" y="32"/>
                    <a:pt x="8359" y="37"/>
                    <a:pt x="8364" y="39"/>
                  </a:cubicBezTo>
                  <a:cubicBezTo>
                    <a:pt x="8369" y="42"/>
                    <a:pt x="8380" y="45"/>
                    <a:pt x="8397" y="47"/>
                  </a:cubicBezTo>
                  <a:cubicBezTo>
                    <a:pt x="8426" y="52"/>
                    <a:pt x="8445" y="60"/>
                    <a:pt x="8456" y="74"/>
                  </a:cubicBezTo>
                  <a:cubicBezTo>
                    <a:pt x="8467" y="87"/>
                    <a:pt x="8472" y="109"/>
                    <a:pt x="8472" y="140"/>
                  </a:cubicBezTo>
                  <a:cubicBezTo>
                    <a:pt x="8472" y="541"/>
                    <a:pt x="8472" y="541"/>
                    <a:pt x="8472" y="541"/>
                  </a:cubicBezTo>
                  <a:cubicBezTo>
                    <a:pt x="8472" y="586"/>
                    <a:pt x="8472" y="586"/>
                    <a:pt x="8472" y="586"/>
                  </a:cubicBezTo>
                  <a:cubicBezTo>
                    <a:pt x="8472" y="615"/>
                    <a:pt x="8468" y="636"/>
                    <a:pt x="8460" y="649"/>
                  </a:cubicBezTo>
                  <a:cubicBezTo>
                    <a:pt x="8452" y="661"/>
                    <a:pt x="8436" y="672"/>
                    <a:pt x="8412" y="681"/>
                  </a:cubicBezTo>
                  <a:cubicBezTo>
                    <a:pt x="8397" y="693"/>
                    <a:pt x="8397" y="693"/>
                    <a:pt x="8397" y="693"/>
                  </a:cubicBezTo>
                  <a:cubicBezTo>
                    <a:pt x="8398" y="697"/>
                    <a:pt x="8398" y="697"/>
                    <a:pt x="8398" y="697"/>
                  </a:cubicBezTo>
                  <a:cubicBezTo>
                    <a:pt x="8400" y="704"/>
                    <a:pt x="8405" y="708"/>
                    <a:pt x="8412" y="708"/>
                  </a:cubicBezTo>
                  <a:cubicBezTo>
                    <a:pt x="8420" y="708"/>
                    <a:pt x="8432" y="706"/>
                    <a:pt x="8448" y="703"/>
                  </a:cubicBezTo>
                  <a:cubicBezTo>
                    <a:pt x="8468" y="699"/>
                    <a:pt x="8495" y="698"/>
                    <a:pt x="8528" y="698"/>
                  </a:cubicBezTo>
                  <a:cubicBezTo>
                    <a:pt x="8556" y="698"/>
                    <a:pt x="8591" y="700"/>
                    <a:pt x="8635" y="705"/>
                  </a:cubicBezTo>
                  <a:cubicBezTo>
                    <a:pt x="8652" y="707"/>
                    <a:pt x="8666" y="708"/>
                    <a:pt x="8675" y="708"/>
                  </a:cubicBezTo>
                  <a:cubicBezTo>
                    <a:pt x="8697" y="708"/>
                    <a:pt x="8708" y="703"/>
                    <a:pt x="8708" y="693"/>
                  </a:cubicBezTo>
                  <a:cubicBezTo>
                    <a:pt x="8708" y="682"/>
                    <a:pt x="8700" y="677"/>
                    <a:pt x="8683" y="677"/>
                  </a:cubicBezTo>
                  <a:cubicBezTo>
                    <a:pt x="8658" y="677"/>
                    <a:pt x="8638" y="670"/>
                    <a:pt x="8622" y="657"/>
                  </a:cubicBezTo>
                  <a:cubicBezTo>
                    <a:pt x="8606" y="643"/>
                    <a:pt x="8596" y="623"/>
                    <a:pt x="8592" y="597"/>
                  </a:cubicBezTo>
                  <a:cubicBezTo>
                    <a:pt x="8588" y="547"/>
                    <a:pt x="8588" y="547"/>
                    <a:pt x="8588" y="547"/>
                  </a:cubicBezTo>
                  <a:cubicBezTo>
                    <a:pt x="8588" y="117"/>
                    <a:pt x="8588" y="117"/>
                    <a:pt x="8588" y="117"/>
                  </a:cubicBezTo>
                  <a:close/>
                  <a:moveTo>
                    <a:pt x="9248" y="76"/>
                  </a:moveTo>
                  <a:cubicBezTo>
                    <a:pt x="9261" y="68"/>
                    <a:pt x="9292" y="64"/>
                    <a:pt x="9344" y="64"/>
                  </a:cubicBezTo>
                  <a:cubicBezTo>
                    <a:pt x="9382" y="64"/>
                    <a:pt x="9411" y="71"/>
                    <a:pt x="9431" y="85"/>
                  </a:cubicBezTo>
                  <a:cubicBezTo>
                    <a:pt x="9451" y="99"/>
                    <a:pt x="9464" y="122"/>
                    <a:pt x="9471" y="153"/>
                  </a:cubicBezTo>
                  <a:cubicBezTo>
                    <a:pt x="9474" y="166"/>
                    <a:pt x="9480" y="173"/>
                    <a:pt x="9487" y="173"/>
                  </a:cubicBezTo>
                  <a:cubicBezTo>
                    <a:pt x="9497" y="173"/>
                    <a:pt x="9501" y="167"/>
                    <a:pt x="9501" y="156"/>
                  </a:cubicBezTo>
                  <a:cubicBezTo>
                    <a:pt x="9501" y="145"/>
                    <a:pt x="9500" y="131"/>
                    <a:pt x="9498" y="113"/>
                  </a:cubicBezTo>
                  <a:cubicBezTo>
                    <a:pt x="9495" y="91"/>
                    <a:pt x="9493" y="78"/>
                    <a:pt x="9493" y="72"/>
                  </a:cubicBezTo>
                  <a:cubicBezTo>
                    <a:pt x="9490" y="36"/>
                    <a:pt x="9490" y="36"/>
                    <a:pt x="9490" y="36"/>
                  </a:cubicBezTo>
                  <a:cubicBezTo>
                    <a:pt x="9489" y="20"/>
                    <a:pt x="9479" y="12"/>
                    <a:pt x="9461" y="12"/>
                  </a:cubicBezTo>
                  <a:cubicBezTo>
                    <a:pt x="9456" y="12"/>
                    <a:pt x="9444" y="13"/>
                    <a:pt x="9427" y="13"/>
                  </a:cubicBezTo>
                  <a:cubicBezTo>
                    <a:pt x="9338" y="18"/>
                    <a:pt x="9255" y="20"/>
                    <a:pt x="9175" y="20"/>
                  </a:cubicBezTo>
                  <a:cubicBezTo>
                    <a:pt x="9053" y="19"/>
                    <a:pt x="9053" y="19"/>
                    <a:pt x="9053" y="19"/>
                  </a:cubicBezTo>
                  <a:cubicBezTo>
                    <a:pt x="8950" y="18"/>
                    <a:pt x="8950" y="18"/>
                    <a:pt x="8950" y="18"/>
                  </a:cubicBezTo>
                  <a:cubicBezTo>
                    <a:pt x="8926" y="18"/>
                    <a:pt x="8907" y="17"/>
                    <a:pt x="8894" y="16"/>
                  </a:cubicBezTo>
                  <a:cubicBezTo>
                    <a:pt x="8886" y="15"/>
                    <a:pt x="8880" y="15"/>
                    <a:pt x="8877" y="15"/>
                  </a:cubicBezTo>
                  <a:cubicBezTo>
                    <a:pt x="8864" y="15"/>
                    <a:pt x="8857" y="22"/>
                    <a:pt x="8855" y="35"/>
                  </a:cubicBezTo>
                  <a:cubicBezTo>
                    <a:pt x="8852" y="65"/>
                    <a:pt x="8852" y="65"/>
                    <a:pt x="8852" y="65"/>
                  </a:cubicBezTo>
                  <a:cubicBezTo>
                    <a:pt x="8846" y="110"/>
                    <a:pt x="8846" y="110"/>
                    <a:pt x="8846" y="110"/>
                  </a:cubicBezTo>
                  <a:cubicBezTo>
                    <a:pt x="8841" y="154"/>
                    <a:pt x="8841" y="154"/>
                    <a:pt x="8841" y="154"/>
                  </a:cubicBezTo>
                  <a:cubicBezTo>
                    <a:pt x="8838" y="171"/>
                    <a:pt x="8836" y="184"/>
                    <a:pt x="8836" y="194"/>
                  </a:cubicBezTo>
                  <a:cubicBezTo>
                    <a:pt x="8835" y="204"/>
                    <a:pt x="8840" y="209"/>
                    <a:pt x="8851" y="209"/>
                  </a:cubicBezTo>
                  <a:cubicBezTo>
                    <a:pt x="8859" y="209"/>
                    <a:pt x="8865" y="202"/>
                    <a:pt x="8869" y="189"/>
                  </a:cubicBezTo>
                  <a:cubicBezTo>
                    <a:pt x="8873" y="174"/>
                    <a:pt x="8873" y="174"/>
                    <a:pt x="8873" y="174"/>
                  </a:cubicBezTo>
                  <a:cubicBezTo>
                    <a:pt x="8883" y="138"/>
                    <a:pt x="8891" y="115"/>
                    <a:pt x="8897" y="105"/>
                  </a:cubicBezTo>
                  <a:cubicBezTo>
                    <a:pt x="8902" y="96"/>
                    <a:pt x="8914" y="88"/>
                    <a:pt x="8932" y="80"/>
                  </a:cubicBezTo>
                  <a:cubicBezTo>
                    <a:pt x="8957" y="70"/>
                    <a:pt x="9003" y="65"/>
                    <a:pt x="9070" y="65"/>
                  </a:cubicBezTo>
                  <a:cubicBezTo>
                    <a:pt x="9099" y="65"/>
                    <a:pt x="9113" y="79"/>
                    <a:pt x="9113" y="105"/>
                  </a:cubicBezTo>
                  <a:cubicBezTo>
                    <a:pt x="9113" y="554"/>
                    <a:pt x="9113" y="554"/>
                    <a:pt x="9113" y="554"/>
                  </a:cubicBezTo>
                  <a:cubicBezTo>
                    <a:pt x="9113" y="577"/>
                    <a:pt x="9113" y="577"/>
                    <a:pt x="9113" y="577"/>
                  </a:cubicBezTo>
                  <a:cubicBezTo>
                    <a:pt x="9113" y="607"/>
                    <a:pt x="9106" y="631"/>
                    <a:pt x="9092" y="648"/>
                  </a:cubicBezTo>
                  <a:cubicBezTo>
                    <a:pt x="9078" y="666"/>
                    <a:pt x="9057" y="675"/>
                    <a:pt x="9031" y="677"/>
                  </a:cubicBezTo>
                  <a:cubicBezTo>
                    <a:pt x="9021" y="678"/>
                    <a:pt x="9014" y="679"/>
                    <a:pt x="9011" y="681"/>
                  </a:cubicBezTo>
                  <a:cubicBezTo>
                    <a:pt x="9008" y="683"/>
                    <a:pt x="9007" y="688"/>
                    <a:pt x="9006" y="696"/>
                  </a:cubicBezTo>
                  <a:cubicBezTo>
                    <a:pt x="9006" y="705"/>
                    <a:pt x="9011" y="709"/>
                    <a:pt x="9022" y="709"/>
                  </a:cubicBezTo>
                  <a:cubicBezTo>
                    <a:pt x="9026" y="709"/>
                    <a:pt x="9034" y="708"/>
                    <a:pt x="9046" y="707"/>
                  </a:cubicBezTo>
                  <a:cubicBezTo>
                    <a:pt x="9157" y="701"/>
                    <a:pt x="9157" y="701"/>
                    <a:pt x="9157" y="701"/>
                  </a:cubicBezTo>
                  <a:cubicBezTo>
                    <a:pt x="9173" y="700"/>
                    <a:pt x="9190" y="699"/>
                    <a:pt x="9210" y="699"/>
                  </a:cubicBezTo>
                  <a:cubicBezTo>
                    <a:pt x="9218" y="699"/>
                    <a:pt x="9225" y="699"/>
                    <a:pt x="9230" y="700"/>
                  </a:cubicBezTo>
                  <a:cubicBezTo>
                    <a:pt x="9293" y="704"/>
                    <a:pt x="9293" y="704"/>
                    <a:pt x="9293" y="704"/>
                  </a:cubicBezTo>
                  <a:cubicBezTo>
                    <a:pt x="9331" y="705"/>
                    <a:pt x="9331" y="705"/>
                    <a:pt x="9331" y="705"/>
                  </a:cubicBezTo>
                  <a:cubicBezTo>
                    <a:pt x="9337" y="705"/>
                    <a:pt x="9341" y="706"/>
                    <a:pt x="9344" y="706"/>
                  </a:cubicBezTo>
                  <a:cubicBezTo>
                    <a:pt x="9354" y="706"/>
                    <a:pt x="9359" y="702"/>
                    <a:pt x="9359" y="694"/>
                  </a:cubicBezTo>
                  <a:cubicBezTo>
                    <a:pt x="9359" y="683"/>
                    <a:pt x="9353" y="677"/>
                    <a:pt x="9341" y="676"/>
                  </a:cubicBezTo>
                  <a:cubicBezTo>
                    <a:pt x="9299" y="673"/>
                    <a:pt x="9270" y="660"/>
                    <a:pt x="9254" y="636"/>
                  </a:cubicBezTo>
                  <a:cubicBezTo>
                    <a:pt x="9237" y="612"/>
                    <a:pt x="9229" y="572"/>
                    <a:pt x="9229" y="515"/>
                  </a:cubicBezTo>
                  <a:cubicBezTo>
                    <a:pt x="9229" y="135"/>
                    <a:pt x="9229" y="135"/>
                    <a:pt x="9229" y="135"/>
                  </a:cubicBezTo>
                  <a:cubicBezTo>
                    <a:pt x="9229" y="104"/>
                    <a:pt x="9235" y="84"/>
                    <a:pt x="9248" y="76"/>
                  </a:cubicBezTo>
                  <a:close/>
                  <a:moveTo>
                    <a:pt x="10043" y="399"/>
                  </a:moveTo>
                  <a:cubicBezTo>
                    <a:pt x="10045" y="393"/>
                    <a:pt x="10049" y="384"/>
                    <a:pt x="10056" y="374"/>
                  </a:cubicBezTo>
                  <a:cubicBezTo>
                    <a:pt x="10092" y="318"/>
                    <a:pt x="10131" y="248"/>
                    <a:pt x="10174" y="166"/>
                  </a:cubicBezTo>
                  <a:cubicBezTo>
                    <a:pt x="10198" y="120"/>
                    <a:pt x="10218" y="88"/>
                    <a:pt x="10233" y="72"/>
                  </a:cubicBezTo>
                  <a:cubicBezTo>
                    <a:pt x="10249" y="56"/>
                    <a:pt x="10269" y="44"/>
                    <a:pt x="10295" y="38"/>
                  </a:cubicBezTo>
                  <a:cubicBezTo>
                    <a:pt x="10307" y="35"/>
                    <a:pt x="10313" y="31"/>
                    <a:pt x="10313" y="23"/>
                  </a:cubicBezTo>
                  <a:cubicBezTo>
                    <a:pt x="10313" y="15"/>
                    <a:pt x="10308" y="11"/>
                    <a:pt x="10299" y="11"/>
                  </a:cubicBezTo>
                  <a:cubicBezTo>
                    <a:pt x="10283" y="11"/>
                    <a:pt x="10270" y="12"/>
                    <a:pt x="10259" y="12"/>
                  </a:cubicBezTo>
                  <a:cubicBezTo>
                    <a:pt x="10217" y="15"/>
                    <a:pt x="10217" y="15"/>
                    <a:pt x="10217" y="15"/>
                  </a:cubicBezTo>
                  <a:cubicBezTo>
                    <a:pt x="10203" y="16"/>
                    <a:pt x="10191" y="17"/>
                    <a:pt x="10180" y="17"/>
                  </a:cubicBezTo>
                  <a:cubicBezTo>
                    <a:pt x="10159" y="17"/>
                    <a:pt x="10142" y="16"/>
                    <a:pt x="10129" y="14"/>
                  </a:cubicBezTo>
                  <a:cubicBezTo>
                    <a:pt x="10096" y="9"/>
                    <a:pt x="10096" y="9"/>
                    <a:pt x="10096" y="9"/>
                  </a:cubicBezTo>
                  <a:cubicBezTo>
                    <a:pt x="10088" y="8"/>
                    <a:pt x="10079" y="8"/>
                    <a:pt x="10070" y="8"/>
                  </a:cubicBezTo>
                  <a:cubicBezTo>
                    <a:pt x="10061" y="8"/>
                    <a:pt x="10057" y="13"/>
                    <a:pt x="10057" y="24"/>
                  </a:cubicBezTo>
                  <a:cubicBezTo>
                    <a:pt x="10057" y="31"/>
                    <a:pt x="10062" y="35"/>
                    <a:pt x="10073" y="36"/>
                  </a:cubicBezTo>
                  <a:cubicBezTo>
                    <a:pt x="10094" y="38"/>
                    <a:pt x="10113" y="45"/>
                    <a:pt x="10129" y="58"/>
                  </a:cubicBezTo>
                  <a:cubicBezTo>
                    <a:pt x="10146" y="70"/>
                    <a:pt x="10154" y="84"/>
                    <a:pt x="10154" y="98"/>
                  </a:cubicBezTo>
                  <a:cubicBezTo>
                    <a:pt x="10154" y="114"/>
                    <a:pt x="10136" y="156"/>
                    <a:pt x="10099" y="223"/>
                  </a:cubicBezTo>
                  <a:cubicBezTo>
                    <a:pt x="10081" y="255"/>
                    <a:pt x="10070" y="275"/>
                    <a:pt x="10065" y="284"/>
                  </a:cubicBezTo>
                  <a:cubicBezTo>
                    <a:pt x="10048" y="318"/>
                    <a:pt x="10034" y="336"/>
                    <a:pt x="10023" y="336"/>
                  </a:cubicBezTo>
                  <a:cubicBezTo>
                    <a:pt x="10012" y="336"/>
                    <a:pt x="10001" y="324"/>
                    <a:pt x="9990" y="300"/>
                  </a:cubicBezTo>
                  <a:cubicBezTo>
                    <a:pt x="9986" y="292"/>
                    <a:pt x="9976" y="273"/>
                    <a:pt x="9960" y="242"/>
                  </a:cubicBezTo>
                  <a:cubicBezTo>
                    <a:pt x="9921" y="165"/>
                    <a:pt x="9921" y="165"/>
                    <a:pt x="9921" y="165"/>
                  </a:cubicBezTo>
                  <a:cubicBezTo>
                    <a:pt x="9896" y="118"/>
                    <a:pt x="9884" y="87"/>
                    <a:pt x="9884" y="72"/>
                  </a:cubicBezTo>
                  <a:cubicBezTo>
                    <a:pt x="9884" y="55"/>
                    <a:pt x="9897" y="44"/>
                    <a:pt x="9922" y="39"/>
                  </a:cubicBezTo>
                  <a:cubicBezTo>
                    <a:pt x="9934" y="36"/>
                    <a:pt x="9940" y="32"/>
                    <a:pt x="9940" y="24"/>
                  </a:cubicBezTo>
                  <a:cubicBezTo>
                    <a:pt x="9940" y="16"/>
                    <a:pt x="9933" y="11"/>
                    <a:pt x="9918" y="11"/>
                  </a:cubicBezTo>
                  <a:cubicBezTo>
                    <a:pt x="9911" y="11"/>
                    <a:pt x="9898" y="12"/>
                    <a:pt x="9877" y="14"/>
                  </a:cubicBezTo>
                  <a:cubicBezTo>
                    <a:pt x="9848" y="18"/>
                    <a:pt x="9821" y="19"/>
                    <a:pt x="9793" y="19"/>
                  </a:cubicBezTo>
                  <a:cubicBezTo>
                    <a:pt x="9764" y="19"/>
                    <a:pt x="9731" y="17"/>
                    <a:pt x="9695" y="13"/>
                  </a:cubicBezTo>
                  <a:cubicBezTo>
                    <a:pt x="9677" y="11"/>
                    <a:pt x="9664" y="10"/>
                    <a:pt x="9655" y="10"/>
                  </a:cubicBezTo>
                  <a:cubicBezTo>
                    <a:pt x="9646" y="10"/>
                    <a:pt x="9641" y="15"/>
                    <a:pt x="9641" y="26"/>
                  </a:cubicBezTo>
                  <a:cubicBezTo>
                    <a:pt x="9641" y="34"/>
                    <a:pt x="9648" y="39"/>
                    <a:pt x="9660" y="40"/>
                  </a:cubicBezTo>
                  <a:cubicBezTo>
                    <a:pt x="9701" y="44"/>
                    <a:pt x="9737" y="75"/>
                    <a:pt x="9768" y="133"/>
                  </a:cubicBezTo>
                  <a:cubicBezTo>
                    <a:pt x="9844" y="277"/>
                    <a:pt x="9844" y="277"/>
                    <a:pt x="9844" y="277"/>
                  </a:cubicBezTo>
                  <a:cubicBezTo>
                    <a:pt x="9865" y="317"/>
                    <a:pt x="9885" y="352"/>
                    <a:pt x="9902" y="381"/>
                  </a:cubicBezTo>
                  <a:cubicBezTo>
                    <a:pt x="9917" y="405"/>
                    <a:pt x="9925" y="429"/>
                    <a:pt x="9925" y="451"/>
                  </a:cubicBezTo>
                  <a:cubicBezTo>
                    <a:pt x="9925" y="547"/>
                    <a:pt x="9925" y="547"/>
                    <a:pt x="9925" y="547"/>
                  </a:cubicBezTo>
                  <a:cubicBezTo>
                    <a:pt x="9925" y="592"/>
                    <a:pt x="9918" y="624"/>
                    <a:pt x="9905" y="642"/>
                  </a:cubicBezTo>
                  <a:cubicBezTo>
                    <a:pt x="9891" y="660"/>
                    <a:pt x="9866" y="672"/>
                    <a:pt x="9828" y="678"/>
                  </a:cubicBezTo>
                  <a:cubicBezTo>
                    <a:pt x="9819" y="680"/>
                    <a:pt x="9814" y="683"/>
                    <a:pt x="9814" y="690"/>
                  </a:cubicBezTo>
                  <a:cubicBezTo>
                    <a:pt x="9814" y="701"/>
                    <a:pt x="9818" y="707"/>
                    <a:pt x="9826" y="707"/>
                  </a:cubicBezTo>
                  <a:cubicBezTo>
                    <a:pt x="9832" y="707"/>
                    <a:pt x="9842" y="705"/>
                    <a:pt x="9856" y="703"/>
                  </a:cubicBezTo>
                  <a:cubicBezTo>
                    <a:pt x="9877" y="699"/>
                    <a:pt x="9918" y="698"/>
                    <a:pt x="9981" y="698"/>
                  </a:cubicBezTo>
                  <a:cubicBezTo>
                    <a:pt x="10008" y="698"/>
                    <a:pt x="10027" y="698"/>
                    <a:pt x="10040" y="700"/>
                  </a:cubicBezTo>
                  <a:cubicBezTo>
                    <a:pt x="10112" y="706"/>
                    <a:pt x="10112" y="706"/>
                    <a:pt x="10112" y="706"/>
                  </a:cubicBezTo>
                  <a:cubicBezTo>
                    <a:pt x="10121" y="707"/>
                    <a:pt x="10130" y="708"/>
                    <a:pt x="10138" y="708"/>
                  </a:cubicBezTo>
                  <a:cubicBezTo>
                    <a:pt x="10153" y="708"/>
                    <a:pt x="10161" y="703"/>
                    <a:pt x="10161" y="693"/>
                  </a:cubicBezTo>
                  <a:cubicBezTo>
                    <a:pt x="10161" y="684"/>
                    <a:pt x="10155" y="679"/>
                    <a:pt x="10145" y="678"/>
                  </a:cubicBezTo>
                  <a:cubicBezTo>
                    <a:pt x="10083" y="675"/>
                    <a:pt x="10049" y="654"/>
                    <a:pt x="10044" y="616"/>
                  </a:cubicBezTo>
                  <a:cubicBezTo>
                    <a:pt x="10041" y="582"/>
                    <a:pt x="10041" y="582"/>
                    <a:pt x="10041" y="582"/>
                  </a:cubicBezTo>
                  <a:cubicBezTo>
                    <a:pt x="10041" y="433"/>
                    <a:pt x="10041" y="433"/>
                    <a:pt x="10041" y="433"/>
                  </a:cubicBezTo>
                  <a:cubicBezTo>
                    <a:pt x="10041" y="417"/>
                    <a:pt x="10042" y="405"/>
                    <a:pt x="10043" y="399"/>
                  </a:cubicBezTo>
                  <a:close/>
                  <a:moveTo>
                    <a:pt x="11058" y="30"/>
                  </a:moveTo>
                  <a:cubicBezTo>
                    <a:pt x="11008" y="51"/>
                    <a:pt x="10966" y="79"/>
                    <a:pt x="10933" y="115"/>
                  </a:cubicBezTo>
                  <a:cubicBezTo>
                    <a:pt x="10905" y="146"/>
                    <a:pt x="10883" y="184"/>
                    <a:pt x="10866" y="229"/>
                  </a:cubicBezTo>
                  <a:cubicBezTo>
                    <a:pt x="10850" y="274"/>
                    <a:pt x="10842" y="320"/>
                    <a:pt x="10842" y="366"/>
                  </a:cubicBezTo>
                  <a:cubicBezTo>
                    <a:pt x="10842" y="472"/>
                    <a:pt x="10874" y="558"/>
                    <a:pt x="10940" y="621"/>
                  </a:cubicBezTo>
                  <a:cubicBezTo>
                    <a:pt x="11005" y="685"/>
                    <a:pt x="11092" y="717"/>
                    <a:pt x="11201" y="717"/>
                  </a:cubicBezTo>
                  <a:cubicBezTo>
                    <a:pt x="11315" y="717"/>
                    <a:pt x="11405" y="681"/>
                    <a:pt x="11470" y="607"/>
                  </a:cubicBezTo>
                  <a:cubicBezTo>
                    <a:pt x="11536" y="532"/>
                    <a:pt x="11570" y="440"/>
                    <a:pt x="11570" y="332"/>
                  </a:cubicBezTo>
                  <a:cubicBezTo>
                    <a:pt x="11570" y="233"/>
                    <a:pt x="11537" y="153"/>
                    <a:pt x="11473" y="92"/>
                  </a:cubicBezTo>
                  <a:cubicBezTo>
                    <a:pt x="11408" y="30"/>
                    <a:pt x="11323" y="0"/>
                    <a:pt x="11218" y="0"/>
                  </a:cubicBezTo>
                  <a:cubicBezTo>
                    <a:pt x="11162" y="0"/>
                    <a:pt x="11108" y="10"/>
                    <a:pt x="11058" y="30"/>
                  </a:cubicBezTo>
                  <a:close/>
                  <a:moveTo>
                    <a:pt x="11346" y="103"/>
                  </a:moveTo>
                  <a:cubicBezTo>
                    <a:pt x="11378" y="133"/>
                    <a:pt x="11404" y="173"/>
                    <a:pt x="11423" y="223"/>
                  </a:cubicBezTo>
                  <a:cubicBezTo>
                    <a:pt x="11442" y="274"/>
                    <a:pt x="11452" y="325"/>
                    <a:pt x="11452" y="378"/>
                  </a:cubicBezTo>
                  <a:cubicBezTo>
                    <a:pt x="11452" y="470"/>
                    <a:pt x="11431" y="543"/>
                    <a:pt x="11390" y="597"/>
                  </a:cubicBezTo>
                  <a:cubicBezTo>
                    <a:pt x="11348" y="652"/>
                    <a:pt x="11293" y="679"/>
                    <a:pt x="11224" y="679"/>
                  </a:cubicBezTo>
                  <a:cubicBezTo>
                    <a:pt x="11148" y="679"/>
                    <a:pt x="11086" y="646"/>
                    <a:pt x="11038" y="580"/>
                  </a:cubicBezTo>
                  <a:cubicBezTo>
                    <a:pt x="10990" y="514"/>
                    <a:pt x="10966" y="428"/>
                    <a:pt x="10966" y="322"/>
                  </a:cubicBezTo>
                  <a:cubicBezTo>
                    <a:pt x="10966" y="233"/>
                    <a:pt x="10985" y="163"/>
                    <a:pt x="11023" y="113"/>
                  </a:cubicBezTo>
                  <a:cubicBezTo>
                    <a:pt x="11061" y="63"/>
                    <a:pt x="11114" y="38"/>
                    <a:pt x="11182" y="38"/>
                  </a:cubicBezTo>
                  <a:cubicBezTo>
                    <a:pt x="11245" y="38"/>
                    <a:pt x="11300" y="60"/>
                    <a:pt x="11346" y="103"/>
                  </a:cubicBezTo>
                  <a:cubicBezTo>
                    <a:pt x="11346" y="103"/>
                    <a:pt x="11346" y="103"/>
                    <a:pt x="11346" y="103"/>
                  </a:cubicBezTo>
                  <a:close/>
                  <a:moveTo>
                    <a:pt x="11944" y="105"/>
                  </a:moveTo>
                  <a:cubicBezTo>
                    <a:pt x="11944" y="87"/>
                    <a:pt x="11948" y="74"/>
                    <a:pt x="11956" y="67"/>
                  </a:cubicBezTo>
                  <a:cubicBezTo>
                    <a:pt x="11963" y="60"/>
                    <a:pt x="11977" y="56"/>
                    <a:pt x="11996" y="56"/>
                  </a:cubicBezTo>
                  <a:cubicBezTo>
                    <a:pt x="12017" y="55"/>
                    <a:pt x="12017" y="55"/>
                    <a:pt x="12017" y="55"/>
                  </a:cubicBezTo>
                  <a:cubicBezTo>
                    <a:pt x="12082" y="56"/>
                    <a:pt x="12082" y="56"/>
                    <a:pt x="12082" y="56"/>
                  </a:cubicBezTo>
                  <a:cubicBezTo>
                    <a:pt x="12157" y="56"/>
                    <a:pt x="12202" y="78"/>
                    <a:pt x="12215" y="122"/>
                  </a:cubicBezTo>
                  <a:cubicBezTo>
                    <a:pt x="12217" y="127"/>
                    <a:pt x="12218" y="133"/>
                    <a:pt x="12218" y="140"/>
                  </a:cubicBezTo>
                  <a:cubicBezTo>
                    <a:pt x="12218" y="157"/>
                    <a:pt x="12218" y="157"/>
                    <a:pt x="12218" y="157"/>
                  </a:cubicBezTo>
                  <a:cubicBezTo>
                    <a:pt x="12218" y="166"/>
                    <a:pt x="12221" y="171"/>
                    <a:pt x="12229" y="171"/>
                  </a:cubicBezTo>
                  <a:cubicBezTo>
                    <a:pt x="12241" y="171"/>
                    <a:pt x="12248" y="157"/>
                    <a:pt x="12248" y="129"/>
                  </a:cubicBezTo>
                  <a:cubicBezTo>
                    <a:pt x="12248" y="124"/>
                    <a:pt x="12247" y="117"/>
                    <a:pt x="12246" y="110"/>
                  </a:cubicBezTo>
                  <a:cubicBezTo>
                    <a:pt x="12241" y="71"/>
                    <a:pt x="12241" y="71"/>
                    <a:pt x="12241" y="71"/>
                  </a:cubicBezTo>
                  <a:cubicBezTo>
                    <a:pt x="12241" y="68"/>
                    <a:pt x="12240" y="56"/>
                    <a:pt x="12238" y="34"/>
                  </a:cubicBezTo>
                  <a:cubicBezTo>
                    <a:pt x="12237" y="17"/>
                    <a:pt x="12233" y="8"/>
                    <a:pt x="12225" y="8"/>
                  </a:cubicBezTo>
                  <a:cubicBezTo>
                    <a:pt x="12216" y="8"/>
                    <a:pt x="12203" y="9"/>
                    <a:pt x="12186" y="10"/>
                  </a:cubicBezTo>
                  <a:cubicBezTo>
                    <a:pt x="12138" y="14"/>
                    <a:pt x="12092" y="16"/>
                    <a:pt x="12046" y="16"/>
                  </a:cubicBezTo>
                  <a:cubicBezTo>
                    <a:pt x="11914" y="16"/>
                    <a:pt x="11914" y="16"/>
                    <a:pt x="11914" y="16"/>
                  </a:cubicBezTo>
                  <a:cubicBezTo>
                    <a:pt x="11827" y="18"/>
                    <a:pt x="11827" y="18"/>
                    <a:pt x="11827" y="18"/>
                  </a:cubicBezTo>
                  <a:cubicBezTo>
                    <a:pt x="11804" y="18"/>
                    <a:pt x="11783" y="17"/>
                    <a:pt x="11763" y="16"/>
                  </a:cubicBezTo>
                  <a:cubicBezTo>
                    <a:pt x="11749" y="14"/>
                    <a:pt x="11740" y="14"/>
                    <a:pt x="11736" y="14"/>
                  </a:cubicBezTo>
                  <a:cubicBezTo>
                    <a:pt x="11725" y="14"/>
                    <a:pt x="11719" y="19"/>
                    <a:pt x="11719" y="29"/>
                  </a:cubicBezTo>
                  <a:cubicBezTo>
                    <a:pt x="11719" y="36"/>
                    <a:pt x="11724" y="41"/>
                    <a:pt x="11732" y="41"/>
                  </a:cubicBezTo>
                  <a:cubicBezTo>
                    <a:pt x="11765" y="43"/>
                    <a:pt x="11789" y="51"/>
                    <a:pt x="11806" y="66"/>
                  </a:cubicBezTo>
                  <a:cubicBezTo>
                    <a:pt x="11821" y="79"/>
                    <a:pt x="11828" y="106"/>
                    <a:pt x="11828" y="149"/>
                  </a:cubicBezTo>
                  <a:cubicBezTo>
                    <a:pt x="11828" y="563"/>
                    <a:pt x="11828" y="563"/>
                    <a:pt x="11828" y="563"/>
                  </a:cubicBezTo>
                  <a:cubicBezTo>
                    <a:pt x="11828" y="604"/>
                    <a:pt x="11825" y="632"/>
                    <a:pt x="11818" y="649"/>
                  </a:cubicBezTo>
                  <a:cubicBezTo>
                    <a:pt x="11811" y="665"/>
                    <a:pt x="11797" y="677"/>
                    <a:pt x="11777" y="683"/>
                  </a:cubicBezTo>
                  <a:cubicBezTo>
                    <a:pt x="11767" y="686"/>
                    <a:pt x="11763" y="691"/>
                    <a:pt x="11763" y="698"/>
                  </a:cubicBezTo>
                  <a:cubicBezTo>
                    <a:pt x="11763" y="707"/>
                    <a:pt x="11768" y="711"/>
                    <a:pt x="11779" y="711"/>
                  </a:cubicBezTo>
                  <a:cubicBezTo>
                    <a:pt x="11788" y="711"/>
                    <a:pt x="11804" y="709"/>
                    <a:pt x="11829" y="706"/>
                  </a:cubicBezTo>
                  <a:cubicBezTo>
                    <a:pt x="11847" y="704"/>
                    <a:pt x="11869" y="703"/>
                    <a:pt x="11894" y="703"/>
                  </a:cubicBezTo>
                  <a:cubicBezTo>
                    <a:pt x="11950" y="703"/>
                    <a:pt x="11950" y="703"/>
                    <a:pt x="11950" y="703"/>
                  </a:cubicBezTo>
                  <a:cubicBezTo>
                    <a:pt x="11987" y="703"/>
                    <a:pt x="12011" y="703"/>
                    <a:pt x="12023" y="705"/>
                  </a:cubicBezTo>
                  <a:cubicBezTo>
                    <a:pt x="12036" y="706"/>
                    <a:pt x="12046" y="707"/>
                    <a:pt x="12052" y="707"/>
                  </a:cubicBezTo>
                  <a:cubicBezTo>
                    <a:pt x="12060" y="707"/>
                    <a:pt x="12063" y="703"/>
                    <a:pt x="12063" y="693"/>
                  </a:cubicBezTo>
                  <a:cubicBezTo>
                    <a:pt x="12063" y="685"/>
                    <a:pt x="12058" y="680"/>
                    <a:pt x="12047" y="679"/>
                  </a:cubicBezTo>
                  <a:cubicBezTo>
                    <a:pt x="12009" y="676"/>
                    <a:pt x="11983" y="666"/>
                    <a:pt x="11971" y="650"/>
                  </a:cubicBezTo>
                  <a:cubicBezTo>
                    <a:pt x="11953" y="627"/>
                    <a:pt x="11944" y="590"/>
                    <a:pt x="11944" y="540"/>
                  </a:cubicBezTo>
                  <a:cubicBezTo>
                    <a:pt x="11944" y="480"/>
                    <a:pt x="11944" y="480"/>
                    <a:pt x="11944" y="480"/>
                  </a:cubicBezTo>
                  <a:cubicBezTo>
                    <a:pt x="11944" y="440"/>
                    <a:pt x="11944" y="440"/>
                    <a:pt x="11944" y="440"/>
                  </a:cubicBezTo>
                  <a:cubicBezTo>
                    <a:pt x="11944" y="398"/>
                    <a:pt x="11948" y="374"/>
                    <a:pt x="11955" y="367"/>
                  </a:cubicBezTo>
                  <a:cubicBezTo>
                    <a:pt x="11963" y="361"/>
                    <a:pt x="11992" y="358"/>
                    <a:pt x="12043" y="358"/>
                  </a:cubicBezTo>
                  <a:cubicBezTo>
                    <a:pt x="12082" y="358"/>
                    <a:pt x="12110" y="364"/>
                    <a:pt x="12126" y="376"/>
                  </a:cubicBezTo>
                  <a:cubicBezTo>
                    <a:pt x="12141" y="388"/>
                    <a:pt x="12153" y="412"/>
                    <a:pt x="12159" y="447"/>
                  </a:cubicBezTo>
                  <a:cubicBezTo>
                    <a:pt x="12161" y="457"/>
                    <a:pt x="12165" y="461"/>
                    <a:pt x="12171" y="461"/>
                  </a:cubicBezTo>
                  <a:cubicBezTo>
                    <a:pt x="12181" y="460"/>
                    <a:pt x="12185" y="456"/>
                    <a:pt x="12185" y="449"/>
                  </a:cubicBezTo>
                  <a:cubicBezTo>
                    <a:pt x="12185" y="445"/>
                    <a:pt x="12185" y="438"/>
                    <a:pt x="12184" y="428"/>
                  </a:cubicBezTo>
                  <a:cubicBezTo>
                    <a:pt x="12177" y="332"/>
                    <a:pt x="12177" y="332"/>
                    <a:pt x="12177" y="332"/>
                  </a:cubicBezTo>
                  <a:cubicBezTo>
                    <a:pt x="12175" y="306"/>
                    <a:pt x="12174" y="283"/>
                    <a:pt x="12174" y="264"/>
                  </a:cubicBezTo>
                  <a:cubicBezTo>
                    <a:pt x="12174" y="258"/>
                    <a:pt x="12174" y="253"/>
                    <a:pt x="12174" y="248"/>
                  </a:cubicBezTo>
                  <a:cubicBezTo>
                    <a:pt x="12175" y="242"/>
                    <a:pt x="12175" y="237"/>
                    <a:pt x="12175" y="235"/>
                  </a:cubicBezTo>
                  <a:cubicBezTo>
                    <a:pt x="12175" y="226"/>
                    <a:pt x="12170" y="222"/>
                    <a:pt x="12160" y="222"/>
                  </a:cubicBezTo>
                  <a:cubicBezTo>
                    <a:pt x="12155" y="222"/>
                    <a:pt x="12152" y="226"/>
                    <a:pt x="12149" y="234"/>
                  </a:cubicBezTo>
                  <a:cubicBezTo>
                    <a:pt x="12136" y="265"/>
                    <a:pt x="12124" y="286"/>
                    <a:pt x="12111" y="297"/>
                  </a:cubicBezTo>
                  <a:cubicBezTo>
                    <a:pt x="12098" y="307"/>
                    <a:pt x="12079" y="313"/>
                    <a:pt x="12054" y="313"/>
                  </a:cubicBezTo>
                  <a:cubicBezTo>
                    <a:pt x="11999" y="313"/>
                    <a:pt x="11999" y="313"/>
                    <a:pt x="11999" y="313"/>
                  </a:cubicBezTo>
                  <a:cubicBezTo>
                    <a:pt x="11980" y="314"/>
                    <a:pt x="11980" y="314"/>
                    <a:pt x="11980" y="314"/>
                  </a:cubicBezTo>
                  <a:cubicBezTo>
                    <a:pt x="11966" y="314"/>
                    <a:pt x="11957" y="311"/>
                    <a:pt x="11952" y="304"/>
                  </a:cubicBezTo>
                  <a:cubicBezTo>
                    <a:pt x="11947" y="298"/>
                    <a:pt x="11944" y="285"/>
                    <a:pt x="11944" y="266"/>
                  </a:cubicBezTo>
                  <a:cubicBezTo>
                    <a:pt x="11944" y="105"/>
                    <a:pt x="11944" y="105"/>
                    <a:pt x="11944" y="105"/>
                  </a:cubicBezTo>
                  <a:close/>
                  <a:moveTo>
                    <a:pt x="5755" y="3115"/>
                  </a:moveTo>
                  <a:cubicBezTo>
                    <a:pt x="5755" y="3076"/>
                    <a:pt x="5759" y="3051"/>
                    <a:pt x="5766" y="3039"/>
                  </a:cubicBezTo>
                  <a:cubicBezTo>
                    <a:pt x="5773" y="3028"/>
                    <a:pt x="5791" y="3018"/>
                    <a:pt x="5820" y="3010"/>
                  </a:cubicBezTo>
                  <a:cubicBezTo>
                    <a:pt x="5828" y="3008"/>
                    <a:pt x="5832" y="3004"/>
                    <a:pt x="5832" y="2998"/>
                  </a:cubicBezTo>
                  <a:cubicBezTo>
                    <a:pt x="5832" y="2989"/>
                    <a:pt x="5828" y="2984"/>
                    <a:pt x="5818" y="2984"/>
                  </a:cubicBezTo>
                  <a:cubicBezTo>
                    <a:pt x="5812" y="2985"/>
                    <a:pt x="5804" y="2985"/>
                    <a:pt x="5796" y="2986"/>
                  </a:cubicBezTo>
                  <a:cubicBezTo>
                    <a:pt x="5764" y="2990"/>
                    <a:pt x="5728" y="2991"/>
                    <a:pt x="5689" y="2991"/>
                  </a:cubicBezTo>
                  <a:cubicBezTo>
                    <a:pt x="5643" y="2991"/>
                    <a:pt x="5602" y="2990"/>
                    <a:pt x="5567" y="2986"/>
                  </a:cubicBezTo>
                  <a:cubicBezTo>
                    <a:pt x="5559" y="2985"/>
                    <a:pt x="5551" y="2984"/>
                    <a:pt x="5542" y="2984"/>
                  </a:cubicBezTo>
                  <a:cubicBezTo>
                    <a:pt x="5533" y="2984"/>
                    <a:pt x="5528" y="2988"/>
                    <a:pt x="5528" y="2996"/>
                  </a:cubicBezTo>
                  <a:cubicBezTo>
                    <a:pt x="5528" y="3004"/>
                    <a:pt x="5529" y="3009"/>
                    <a:pt x="5531" y="3011"/>
                  </a:cubicBezTo>
                  <a:cubicBezTo>
                    <a:pt x="5533" y="3013"/>
                    <a:pt x="5538" y="3015"/>
                    <a:pt x="5546" y="3016"/>
                  </a:cubicBezTo>
                  <a:cubicBezTo>
                    <a:pt x="5572" y="3018"/>
                    <a:pt x="5592" y="3024"/>
                    <a:pt x="5606" y="3034"/>
                  </a:cubicBezTo>
                  <a:cubicBezTo>
                    <a:pt x="5620" y="3043"/>
                    <a:pt x="5630" y="3057"/>
                    <a:pt x="5635" y="3075"/>
                  </a:cubicBezTo>
                  <a:cubicBezTo>
                    <a:pt x="5639" y="3104"/>
                    <a:pt x="5639" y="3104"/>
                    <a:pt x="5639" y="3104"/>
                  </a:cubicBezTo>
                  <a:cubicBezTo>
                    <a:pt x="5639" y="3124"/>
                    <a:pt x="5639" y="3124"/>
                    <a:pt x="5639" y="3124"/>
                  </a:cubicBezTo>
                  <a:cubicBezTo>
                    <a:pt x="5639" y="3528"/>
                    <a:pt x="5639" y="3528"/>
                    <a:pt x="5639" y="3528"/>
                  </a:cubicBezTo>
                  <a:cubicBezTo>
                    <a:pt x="5639" y="3571"/>
                    <a:pt x="5634" y="3601"/>
                    <a:pt x="5625" y="3619"/>
                  </a:cubicBezTo>
                  <a:cubicBezTo>
                    <a:pt x="5615" y="3636"/>
                    <a:pt x="5599" y="3647"/>
                    <a:pt x="5575" y="3651"/>
                  </a:cubicBezTo>
                  <a:cubicBezTo>
                    <a:pt x="5566" y="3653"/>
                    <a:pt x="5561" y="3657"/>
                    <a:pt x="5561" y="3663"/>
                  </a:cubicBezTo>
                  <a:cubicBezTo>
                    <a:pt x="5561" y="3673"/>
                    <a:pt x="5568" y="3678"/>
                    <a:pt x="5581" y="3678"/>
                  </a:cubicBezTo>
                  <a:cubicBezTo>
                    <a:pt x="5594" y="3678"/>
                    <a:pt x="5612" y="3677"/>
                    <a:pt x="5633" y="3675"/>
                  </a:cubicBezTo>
                  <a:cubicBezTo>
                    <a:pt x="5667" y="3672"/>
                    <a:pt x="5702" y="3670"/>
                    <a:pt x="5740" y="3670"/>
                  </a:cubicBezTo>
                  <a:cubicBezTo>
                    <a:pt x="5768" y="3670"/>
                    <a:pt x="5792" y="3671"/>
                    <a:pt x="5810" y="3675"/>
                  </a:cubicBezTo>
                  <a:cubicBezTo>
                    <a:pt x="5825" y="3677"/>
                    <a:pt x="5835" y="3679"/>
                    <a:pt x="5842" y="3679"/>
                  </a:cubicBezTo>
                  <a:cubicBezTo>
                    <a:pt x="5853" y="3679"/>
                    <a:pt x="5858" y="3673"/>
                    <a:pt x="5858" y="3663"/>
                  </a:cubicBezTo>
                  <a:cubicBezTo>
                    <a:pt x="5858" y="3654"/>
                    <a:pt x="5849" y="3649"/>
                    <a:pt x="5830" y="3648"/>
                  </a:cubicBezTo>
                  <a:cubicBezTo>
                    <a:pt x="5803" y="3646"/>
                    <a:pt x="5783" y="3633"/>
                    <a:pt x="5772" y="3610"/>
                  </a:cubicBezTo>
                  <a:cubicBezTo>
                    <a:pt x="5760" y="3587"/>
                    <a:pt x="5755" y="3549"/>
                    <a:pt x="5755" y="3494"/>
                  </a:cubicBezTo>
                  <a:cubicBezTo>
                    <a:pt x="5755" y="3472"/>
                    <a:pt x="5755" y="3472"/>
                    <a:pt x="5755" y="3472"/>
                  </a:cubicBezTo>
                  <a:cubicBezTo>
                    <a:pt x="5755" y="3443"/>
                    <a:pt x="5756" y="3424"/>
                    <a:pt x="5758" y="3415"/>
                  </a:cubicBezTo>
                  <a:cubicBezTo>
                    <a:pt x="5760" y="3406"/>
                    <a:pt x="5766" y="3396"/>
                    <a:pt x="5774" y="3388"/>
                  </a:cubicBezTo>
                  <a:cubicBezTo>
                    <a:pt x="5796" y="3367"/>
                    <a:pt x="5796" y="3367"/>
                    <a:pt x="5796" y="3367"/>
                  </a:cubicBezTo>
                  <a:cubicBezTo>
                    <a:pt x="5811" y="3352"/>
                    <a:pt x="5811" y="3352"/>
                    <a:pt x="5811" y="3352"/>
                  </a:cubicBezTo>
                  <a:cubicBezTo>
                    <a:pt x="5817" y="3346"/>
                    <a:pt x="5822" y="3343"/>
                    <a:pt x="5826" y="3343"/>
                  </a:cubicBezTo>
                  <a:cubicBezTo>
                    <a:pt x="5832" y="3343"/>
                    <a:pt x="5840" y="3351"/>
                    <a:pt x="5850" y="3366"/>
                  </a:cubicBezTo>
                  <a:cubicBezTo>
                    <a:pt x="5860" y="3385"/>
                    <a:pt x="5889" y="3424"/>
                    <a:pt x="5934" y="3485"/>
                  </a:cubicBezTo>
                  <a:cubicBezTo>
                    <a:pt x="5980" y="3546"/>
                    <a:pt x="6018" y="3593"/>
                    <a:pt x="6047" y="3628"/>
                  </a:cubicBezTo>
                  <a:cubicBezTo>
                    <a:pt x="6058" y="3642"/>
                    <a:pt x="6064" y="3650"/>
                    <a:pt x="6066" y="3652"/>
                  </a:cubicBezTo>
                  <a:cubicBezTo>
                    <a:pt x="6080" y="3669"/>
                    <a:pt x="6096" y="3678"/>
                    <a:pt x="6113" y="3678"/>
                  </a:cubicBezTo>
                  <a:cubicBezTo>
                    <a:pt x="6118" y="3678"/>
                    <a:pt x="6132" y="3677"/>
                    <a:pt x="6153" y="3674"/>
                  </a:cubicBezTo>
                  <a:cubicBezTo>
                    <a:pt x="6165" y="3673"/>
                    <a:pt x="6176" y="3672"/>
                    <a:pt x="6187" y="3672"/>
                  </a:cubicBezTo>
                  <a:cubicBezTo>
                    <a:pt x="6210" y="3672"/>
                    <a:pt x="6238" y="3674"/>
                    <a:pt x="6271" y="3677"/>
                  </a:cubicBezTo>
                  <a:cubicBezTo>
                    <a:pt x="6277" y="3678"/>
                    <a:pt x="6282" y="3678"/>
                    <a:pt x="6285" y="3678"/>
                  </a:cubicBezTo>
                  <a:cubicBezTo>
                    <a:pt x="6295" y="3678"/>
                    <a:pt x="6301" y="3674"/>
                    <a:pt x="6301" y="3666"/>
                  </a:cubicBezTo>
                  <a:cubicBezTo>
                    <a:pt x="6301" y="3657"/>
                    <a:pt x="6297" y="3652"/>
                    <a:pt x="6289" y="3649"/>
                  </a:cubicBezTo>
                  <a:cubicBezTo>
                    <a:pt x="6278" y="3646"/>
                    <a:pt x="6278" y="3646"/>
                    <a:pt x="6278" y="3646"/>
                  </a:cubicBezTo>
                  <a:cubicBezTo>
                    <a:pt x="6230" y="3633"/>
                    <a:pt x="6192" y="3613"/>
                    <a:pt x="6166" y="3586"/>
                  </a:cubicBezTo>
                  <a:cubicBezTo>
                    <a:pt x="6128" y="3547"/>
                    <a:pt x="6067" y="3471"/>
                    <a:pt x="5983" y="3355"/>
                  </a:cubicBezTo>
                  <a:cubicBezTo>
                    <a:pt x="5946" y="3306"/>
                    <a:pt x="5946" y="3306"/>
                    <a:pt x="5946" y="3306"/>
                  </a:cubicBezTo>
                  <a:cubicBezTo>
                    <a:pt x="5931" y="3284"/>
                    <a:pt x="5923" y="3270"/>
                    <a:pt x="5923" y="3262"/>
                  </a:cubicBezTo>
                  <a:cubicBezTo>
                    <a:pt x="5923" y="3250"/>
                    <a:pt x="5938" y="3233"/>
                    <a:pt x="5966" y="3209"/>
                  </a:cubicBezTo>
                  <a:cubicBezTo>
                    <a:pt x="5975" y="3201"/>
                    <a:pt x="5993" y="3185"/>
                    <a:pt x="6019" y="3160"/>
                  </a:cubicBezTo>
                  <a:cubicBezTo>
                    <a:pt x="6074" y="3108"/>
                    <a:pt x="6117" y="3072"/>
                    <a:pt x="6146" y="3051"/>
                  </a:cubicBezTo>
                  <a:cubicBezTo>
                    <a:pt x="6176" y="3029"/>
                    <a:pt x="6203" y="3017"/>
                    <a:pt x="6227" y="3013"/>
                  </a:cubicBezTo>
                  <a:cubicBezTo>
                    <a:pt x="6242" y="3011"/>
                    <a:pt x="6249" y="3006"/>
                    <a:pt x="6249" y="2998"/>
                  </a:cubicBezTo>
                  <a:cubicBezTo>
                    <a:pt x="6249" y="2988"/>
                    <a:pt x="6243" y="2983"/>
                    <a:pt x="6231" y="2983"/>
                  </a:cubicBezTo>
                  <a:cubicBezTo>
                    <a:pt x="6218" y="2983"/>
                    <a:pt x="6194" y="2985"/>
                    <a:pt x="6159" y="2989"/>
                  </a:cubicBezTo>
                  <a:cubicBezTo>
                    <a:pt x="6144" y="2991"/>
                    <a:pt x="6130" y="2992"/>
                    <a:pt x="6119" y="2992"/>
                  </a:cubicBezTo>
                  <a:cubicBezTo>
                    <a:pt x="6105" y="2992"/>
                    <a:pt x="6080" y="2990"/>
                    <a:pt x="6044" y="2986"/>
                  </a:cubicBezTo>
                  <a:cubicBezTo>
                    <a:pt x="6029" y="2984"/>
                    <a:pt x="6015" y="2983"/>
                    <a:pt x="6001" y="2983"/>
                  </a:cubicBezTo>
                  <a:cubicBezTo>
                    <a:pt x="5989" y="2983"/>
                    <a:pt x="5982" y="2988"/>
                    <a:pt x="5982" y="2996"/>
                  </a:cubicBezTo>
                  <a:cubicBezTo>
                    <a:pt x="5982" y="3006"/>
                    <a:pt x="5988" y="3010"/>
                    <a:pt x="5999" y="3010"/>
                  </a:cubicBezTo>
                  <a:cubicBezTo>
                    <a:pt x="6013" y="3010"/>
                    <a:pt x="6025" y="3013"/>
                    <a:pt x="6033" y="3019"/>
                  </a:cubicBezTo>
                  <a:cubicBezTo>
                    <a:pt x="6042" y="3025"/>
                    <a:pt x="6047" y="3033"/>
                    <a:pt x="6047" y="3043"/>
                  </a:cubicBezTo>
                  <a:cubicBezTo>
                    <a:pt x="6047" y="3074"/>
                    <a:pt x="6000" y="3130"/>
                    <a:pt x="5907" y="3214"/>
                  </a:cubicBezTo>
                  <a:cubicBezTo>
                    <a:pt x="5837" y="3276"/>
                    <a:pt x="5837" y="3276"/>
                    <a:pt x="5837" y="3276"/>
                  </a:cubicBezTo>
                  <a:cubicBezTo>
                    <a:pt x="5788" y="3321"/>
                    <a:pt x="5788" y="3321"/>
                    <a:pt x="5788" y="3321"/>
                  </a:cubicBezTo>
                  <a:cubicBezTo>
                    <a:pt x="5774" y="3331"/>
                    <a:pt x="5766" y="3336"/>
                    <a:pt x="5763" y="3336"/>
                  </a:cubicBezTo>
                  <a:cubicBezTo>
                    <a:pt x="5758" y="3335"/>
                    <a:pt x="5755" y="3329"/>
                    <a:pt x="5755" y="3317"/>
                  </a:cubicBezTo>
                  <a:cubicBezTo>
                    <a:pt x="5755" y="3133"/>
                    <a:pt x="5755" y="3133"/>
                    <a:pt x="5755" y="3133"/>
                  </a:cubicBezTo>
                  <a:cubicBezTo>
                    <a:pt x="5755" y="3115"/>
                    <a:pt x="5755" y="3115"/>
                    <a:pt x="5755" y="3115"/>
                  </a:cubicBezTo>
                  <a:close/>
                  <a:moveTo>
                    <a:pt x="6663" y="3071"/>
                  </a:moveTo>
                  <a:cubicBezTo>
                    <a:pt x="6628" y="3030"/>
                    <a:pt x="6628" y="3030"/>
                    <a:pt x="6628" y="3030"/>
                  </a:cubicBezTo>
                  <a:cubicBezTo>
                    <a:pt x="6609" y="3007"/>
                    <a:pt x="6596" y="2993"/>
                    <a:pt x="6590" y="2988"/>
                  </a:cubicBezTo>
                  <a:cubicBezTo>
                    <a:pt x="6584" y="2984"/>
                    <a:pt x="6575" y="2981"/>
                    <a:pt x="6565" y="2981"/>
                  </a:cubicBezTo>
                  <a:cubicBezTo>
                    <a:pt x="6558" y="2981"/>
                    <a:pt x="6548" y="2982"/>
                    <a:pt x="6537" y="2983"/>
                  </a:cubicBezTo>
                  <a:cubicBezTo>
                    <a:pt x="6507" y="2986"/>
                    <a:pt x="6479" y="2987"/>
                    <a:pt x="6453" y="2987"/>
                  </a:cubicBezTo>
                  <a:cubicBezTo>
                    <a:pt x="6431" y="2988"/>
                    <a:pt x="6431" y="2988"/>
                    <a:pt x="6431" y="2988"/>
                  </a:cubicBezTo>
                  <a:cubicBezTo>
                    <a:pt x="6396" y="2986"/>
                    <a:pt x="6396" y="2986"/>
                    <a:pt x="6396" y="2986"/>
                  </a:cubicBezTo>
                  <a:cubicBezTo>
                    <a:pt x="6385" y="2986"/>
                    <a:pt x="6379" y="2991"/>
                    <a:pt x="6379" y="3001"/>
                  </a:cubicBezTo>
                  <a:cubicBezTo>
                    <a:pt x="6379" y="3009"/>
                    <a:pt x="6384" y="3013"/>
                    <a:pt x="6395" y="3014"/>
                  </a:cubicBezTo>
                  <a:cubicBezTo>
                    <a:pt x="6471" y="3019"/>
                    <a:pt x="6510" y="3073"/>
                    <a:pt x="6510" y="3177"/>
                  </a:cubicBezTo>
                  <a:cubicBezTo>
                    <a:pt x="6510" y="3395"/>
                    <a:pt x="6510" y="3395"/>
                    <a:pt x="6510" y="3395"/>
                  </a:cubicBezTo>
                  <a:cubicBezTo>
                    <a:pt x="6506" y="3515"/>
                    <a:pt x="6506" y="3515"/>
                    <a:pt x="6506" y="3515"/>
                  </a:cubicBezTo>
                  <a:cubicBezTo>
                    <a:pt x="6506" y="3557"/>
                    <a:pt x="6500" y="3588"/>
                    <a:pt x="6489" y="3610"/>
                  </a:cubicBezTo>
                  <a:cubicBezTo>
                    <a:pt x="6478" y="3632"/>
                    <a:pt x="6460" y="3647"/>
                    <a:pt x="6435" y="3654"/>
                  </a:cubicBezTo>
                  <a:cubicBezTo>
                    <a:pt x="6426" y="3657"/>
                    <a:pt x="6421" y="3661"/>
                    <a:pt x="6421" y="3668"/>
                  </a:cubicBezTo>
                  <a:cubicBezTo>
                    <a:pt x="6421" y="3676"/>
                    <a:pt x="6425" y="3681"/>
                    <a:pt x="6434" y="3681"/>
                  </a:cubicBezTo>
                  <a:cubicBezTo>
                    <a:pt x="6440" y="3681"/>
                    <a:pt x="6448" y="3680"/>
                    <a:pt x="6460" y="3678"/>
                  </a:cubicBezTo>
                  <a:cubicBezTo>
                    <a:pt x="6487" y="3673"/>
                    <a:pt x="6517" y="3670"/>
                    <a:pt x="6551" y="3670"/>
                  </a:cubicBezTo>
                  <a:cubicBezTo>
                    <a:pt x="6586" y="3670"/>
                    <a:pt x="6617" y="3673"/>
                    <a:pt x="6645" y="3678"/>
                  </a:cubicBezTo>
                  <a:cubicBezTo>
                    <a:pt x="6654" y="3679"/>
                    <a:pt x="6661" y="3680"/>
                    <a:pt x="6665" y="3680"/>
                  </a:cubicBezTo>
                  <a:cubicBezTo>
                    <a:pt x="6675" y="3680"/>
                    <a:pt x="6681" y="3674"/>
                    <a:pt x="6681" y="3664"/>
                  </a:cubicBezTo>
                  <a:cubicBezTo>
                    <a:pt x="6681" y="3657"/>
                    <a:pt x="6676" y="3652"/>
                    <a:pt x="6665" y="3651"/>
                  </a:cubicBezTo>
                  <a:cubicBezTo>
                    <a:pt x="6611" y="3646"/>
                    <a:pt x="6578" y="3625"/>
                    <a:pt x="6567" y="3587"/>
                  </a:cubicBezTo>
                  <a:cubicBezTo>
                    <a:pt x="6557" y="3552"/>
                    <a:pt x="6551" y="3482"/>
                    <a:pt x="6551" y="3377"/>
                  </a:cubicBezTo>
                  <a:cubicBezTo>
                    <a:pt x="6551" y="3182"/>
                    <a:pt x="6551" y="3182"/>
                    <a:pt x="6551" y="3182"/>
                  </a:cubicBezTo>
                  <a:cubicBezTo>
                    <a:pt x="6552" y="3167"/>
                    <a:pt x="6552" y="3167"/>
                    <a:pt x="6552" y="3167"/>
                  </a:cubicBezTo>
                  <a:cubicBezTo>
                    <a:pt x="6552" y="3152"/>
                    <a:pt x="6556" y="3144"/>
                    <a:pt x="6564" y="3144"/>
                  </a:cubicBezTo>
                  <a:cubicBezTo>
                    <a:pt x="6567" y="3144"/>
                    <a:pt x="6573" y="3149"/>
                    <a:pt x="6581" y="3158"/>
                  </a:cubicBezTo>
                  <a:cubicBezTo>
                    <a:pt x="7040" y="3668"/>
                    <a:pt x="7040" y="3668"/>
                    <a:pt x="7040" y="3668"/>
                  </a:cubicBezTo>
                  <a:cubicBezTo>
                    <a:pt x="7046" y="3675"/>
                    <a:pt x="7053" y="3679"/>
                    <a:pt x="7059" y="3679"/>
                  </a:cubicBezTo>
                  <a:cubicBezTo>
                    <a:pt x="7065" y="3679"/>
                    <a:pt x="7069" y="3675"/>
                    <a:pt x="7069" y="3665"/>
                  </a:cubicBezTo>
                  <a:cubicBezTo>
                    <a:pt x="7067" y="3602"/>
                    <a:pt x="7067" y="3602"/>
                    <a:pt x="7067" y="3602"/>
                  </a:cubicBezTo>
                  <a:cubicBezTo>
                    <a:pt x="7066" y="3564"/>
                    <a:pt x="7066" y="3564"/>
                    <a:pt x="7066" y="3564"/>
                  </a:cubicBezTo>
                  <a:cubicBezTo>
                    <a:pt x="7067" y="3508"/>
                    <a:pt x="7067" y="3508"/>
                    <a:pt x="7067" y="3508"/>
                  </a:cubicBezTo>
                  <a:cubicBezTo>
                    <a:pt x="7069" y="3465"/>
                    <a:pt x="7069" y="3465"/>
                    <a:pt x="7069" y="3465"/>
                  </a:cubicBezTo>
                  <a:cubicBezTo>
                    <a:pt x="7076" y="3149"/>
                    <a:pt x="7076" y="3149"/>
                    <a:pt x="7076" y="3149"/>
                  </a:cubicBezTo>
                  <a:cubicBezTo>
                    <a:pt x="7076" y="3125"/>
                    <a:pt x="7076" y="3125"/>
                    <a:pt x="7076" y="3125"/>
                  </a:cubicBezTo>
                  <a:cubicBezTo>
                    <a:pt x="7076" y="3056"/>
                    <a:pt x="7098" y="3017"/>
                    <a:pt x="7141" y="3009"/>
                  </a:cubicBezTo>
                  <a:cubicBezTo>
                    <a:pt x="7152" y="3007"/>
                    <a:pt x="7157" y="3002"/>
                    <a:pt x="7157" y="2994"/>
                  </a:cubicBezTo>
                  <a:cubicBezTo>
                    <a:pt x="7157" y="2984"/>
                    <a:pt x="7152" y="2979"/>
                    <a:pt x="7141" y="2979"/>
                  </a:cubicBezTo>
                  <a:cubicBezTo>
                    <a:pt x="7138" y="2979"/>
                    <a:pt x="7133" y="2980"/>
                    <a:pt x="7126" y="2980"/>
                  </a:cubicBezTo>
                  <a:cubicBezTo>
                    <a:pt x="7076" y="2987"/>
                    <a:pt x="7039" y="2990"/>
                    <a:pt x="7016" y="2990"/>
                  </a:cubicBezTo>
                  <a:cubicBezTo>
                    <a:pt x="7004" y="2990"/>
                    <a:pt x="6990" y="2989"/>
                    <a:pt x="6972" y="2987"/>
                  </a:cubicBezTo>
                  <a:cubicBezTo>
                    <a:pt x="6945" y="2984"/>
                    <a:pt x="6926" y="2982"/>
                    <a:pt x="6913" y="2982"/>
                  </a:cubicBezTo>
                  <a:cubicBezTo>
                    <a:pt x="6904" y="2982"/>
                    <a:pt x="6899" y="2986"/>
                    <a:pt x="6899" y="2995"/>
                  </a:cubicBezTo>
                  <a:cubicBezTo>
                    <a:pt x="6899" y="3002"/>
                    <a:pt x="6904" y="3006"/>
                    <a:pt x="6915" y="3007"/>
                  </a:cubicBezTo>
                  <a:cubicBezTo>
                    <a:pt x="6962" y="3010"/>
                    <a:pt x="6994" y="3026"/>
                    <a:pt x="7010" y="3054"/>
                  </a:cubicBezTo>
                  <a:cubicBezTo>
                    <a:pt x="7026" y="3082"/>
                    <a:pt x="7034" y="3135"/>
                    <a:pt x="7034" y="3214"/>
                  </a:cubicBezTo>
                  <a:cubicBezTo>
                    <a:pt x="7034" y="3282"/>
                    <a:pt x="7032" y="3352"/>
                    <a:pt x="7029" y="3427"/>
                  </a:cubicBezTo>
                  <a:cubicBezTo>
                    <a:pt x="7028" y="3447"/>
                    <a:pt x="7024" y="3457"/>
                    <a:pt x="7017" y="3457"/>
                  </a:cubicBezTo>
                  <a:cubicBezTo>
                    <a:pt x="7010" y="3457"/>
                    <a:pt x="6994" y="3445"/>
                    <a:pt x="6972" y="3419"/>
                  </a:cubicBezTo>
                  <a:cubicBezTo>
                    <a:pt x="6954" y="3400"/>
                    <a:pt x="6954" y="3400"/>
                    <a:pt x="6954" y="3400"/>
                  </a:cubicBezTo>
                  <a:cubicBezTo>
                    <a:pt x="6687" y="3100"/>
                    <a:pt x="6687" y="3100"/>
                    <a:pt x="6687" y="3100"/>
                  </a:cubicBezTo>
                  <a:cubicBezTo>
                    <a:pt x="6685" y="3097"/>
                    <a:pt x="6677" y="3087"/>
                    <a:pt x="6663" y="3071"/>
                  </a:cubicBezTo>
                  <a:cubicBezTo>
                    <a:pt x="6663" y="3071"/>
                    <a:pt x="6663" y="3071"/>
                    <a:pt x="6663" y="3071"/>
                  </a:cubicBezTo>
                  <a:close/>
                  <a:moveTo>
                    <a:pt x="7493" y="3002"/>
                  </a:moveTo>
                  <a:cubicBezTo>
                    <a:pt x="7443" y="3023"/>
                    <a:pt x="7401" y="3051"/>
                    <a:pt x="7368" y="3087"/>
                  </a:cubicBezTo>
                  <a:cubicBezTo>
                    <a:pt x="7340" y="3118"/>
                    <a:pt x="7318" y="3156"/>
                    <a:pt x="7301" y="3201"/>
                  </a:cubicBezTo>
                  <a:cubicBezTo>
                    <a:pt x="7285" y="3246"/>
                    <a:pt x="7277" y="3292"/>
                    <a:pt x="7277" y="3338"/>
                  </a:cubicBezTo>
                  <a:cubicBezTo>
                    <a:pt x="7277" y="3444"/>
                    <a:pt x="7309" y="3530"/>
                    <a:pt x="7374" y="3593"/>
                  </a:cubicBezTo>
                  <a:cubicBezTo>
                    <a:pt x="7440" y="3657"/>
                    <a:pt x="7527" y="3689"/>
                    <a:pt x="7636" y="3689"/>
                  </a:cubicBezTo>
                  <a:cubicBezTo>
                    <a:pt x="7750" y="3689"/>
                    <a:pt x="7840" y="3652"/>
                    <a:pt x="7905" y="3579"/>
                  </a:cubicBezTo>
                  <a:cubicBezTo>
                    <a:pt x="7971" y="3504"/>
                    <a:pt x="8005" y="3412"/>
                    <a:pt x="8005" y="3304"/>
                  </a:cubicBezTo>
                  <a:cubicBezTo>
                    <a:pt x="8005" y="3205"/>
                    <a:pt x="7972" y="3125"/>
                    <a:pt x="7908" y="3063"/>
                  </a:cubicBezTo>
                  <a:cubicBezTo>
                    <a:pt x="7843" y="3002"/>
                    <a:pt x="7758" y="2972"/>
                    <a:pt x="7653" y="2972"/>
                  </a:cubicBezTo>
                  <a:cubicBezTo>
                    <a:pt x="7597" y="2972"/>
                    <a:pt x="7543" y="2982"/>
                    <a:pt x="7493" y="3002"/>
                  </a:cubicBezTo>
                  <a:close/>
                  <a:moveTo>
                    <a:pt x="7781" y="3075"/>
                  </a:moveTo>
                  <a:cubicBezTo>
                    <a:pt x="7813" y="3105"/>
                    <a:pt x="7839" y="3145"/>
                    <a:pt x="7858" y="3195"/>
                  </a:cubicBezTo>
                  <a:cubicBezTo>
                    <a:pt x="7877" y="3245"/>
                    <a:pt x="7887" y="3297"/>
                    <a:pt x="7887" y="3350"/>
                  </a:cubicBezTo>
                  <a:cubicBezTo>
                    <a:pt x="7887" y="3441"/>
                    <a:pt x="7866" y="3515"/>
                    <a:pt x="7825" y="3569"/>
                  </a:cubicBezTo>
                  <a:cubicBezTo>
                    <a:pt x="7783" y="3624"/>
                    <a:pt x="7728" y="3651"/>
                    <a:pt x="7659" y="3651"/>
                  </a:cubicBezTo>
                  <a:cubicBezTo>
                    <a:pt x="7583" y="3651"/>
                    <a:pt x="7521" y="3618"/>
                    <a:pt x="7473" y="3552"/>
                  </a:cubicBezTo>
                  <a:cubicBezTo>
                    <a:pt x="7425" y="3486"/>
                    <a:pt x="7401" y="3400"/>
                    <a:pt x="7401" y="3294"/>
                  </a:cubicBezTo>
                  <a:cubicBezTo>
                    <a:pt x="7401" y="3205"/>
                    <a:pt x="7420" y="3135"/>
                    <a:pt x="7458" y="3085"/>
                  </a:cubicBezTo>
                  <a:cubicBezTo>
                    <a:pt x="7496" y="3035"/>
                    <a:pt x="7549" y="3010"/>
                    <a:pt x="7617" y="3010"/>
                  </a:cubicBezTo>
                  <a:cubicBezTo>
                    <a:pt x="7680" y="3010"/>
                    <a:pt x="7735" y="3032"/>
                    <a:pt x="7781" y="3075"/>
                  </a:cubicBezTo>
                  <a:cubicBezTo>
                    <a:pt x="7781" y="3075"/>
                    <a:pt x="7781" y="3075"/>
                    <a:pt x="7781" y="3075"/>
                  </a:cubicBezTo>
                  <a:close/>
                  <a:moveTo>
                    <a:pt x="8538" y="2997"/>
                  </a:moveTo>
                  <a:cubicBezTo>
                    <a:pt x="8537" y="3006"/>
                    <a:pt x="8543" y="3011"/>
                    <a:pt x="8555" y="3013"/>
                  </a:cubicBezTo>
                  <a:cubicBezTo>
                    <a:pt x="8578" y="3016"/>
                    <a:pt x="8578" y="3016"/>
                    <a:pt x="8578" y="3016"/>
                  </a:cubicBezTo>
                  <a:cubicBezTo>
                    <a:pt x="8606" y="3020"/>
                    <a:pt x="8620" y="3033"/>
                    <a:pt x="8620" y="3055"/>
                  </a:cubicBezTo>
                  <a:cubicBezTo>
                    <a:pt x="8620" y="3067"/>
                    <a:pt x="8616" y="3078"/>
                    <a:pt x="8609" y="3089"/>
                  </a:cubicBezTo>
                  <a:cubicBezTo>
                    <a:pt x="8602" y="3100"/>
                    <a:pt x="8585" y="3122"/>
                    <a:pt x="8557" y="3154"/>
                  </a:cubicBezTo>
                  <a:cubicBezTo>
                    <a:pt x="8505" y="3216"/>
                    <a:pt x="8505" y="3216"/>
                    <a:pt x="8505" y="3216"/>
                  </a:cubicBezTo>
                  <a:cubicBezTo>
                    <a:pt x="8481" y="3244"/>
                    <a:pt x="8481" y="3244"/>
                    <a:pt x="8481" y="3244"/>
                  </a:cubicBezTo>
                  <a:cubicBezTo>
                    <a:pt x="8476" y="3250"/>
                    <a:pt x="8472" y="3253"/>
                    <a:pt x="8468" y="3253"/>
                  </a:cubicBezTo>
                  <a:cubicBezTo>
                    <a:pt x="8462" y="3253"/>
                    <a:pt x="8454" y="3246"/>
                    <a:pt x="8444" y="3231"/>
                  </a:cubicBezTo>
                  <a:cubicBezTo>
                    <a:pt x="8407" y="3178"/>
                    <a:pt x="8407" y="3178"/>
                    <a:pt x="8407" y="3178"/>
                  </a:cubicBezTo>
                  <a:cubicBezTo>
                    <a:pt x="8372" y="3130"/>
                    <a:pt x="8372" y="3130"/>
                    <a:pt x="8372" y="3130"/>
                  </a:cubicBezTo>
                  <a:cubicBezTo>
                    <a:pt x="8349" y="3094"/>
                    <a:pt x="8337" y="3066"/>
                    <a:pt x="8335" y="3046"/>
                  </a:cubicBezTo>
                  <a:cubicBezTo>
                    <a:pt x="8335" y="3038"/>
                    <a:pt x="8338" y="3030"/>
                    <a:pt x="8346" y="3023"/>
                  </a:cubicBezTo>
                  <a:cubicBezTo>
                    <a:pt x="8355" y="3015"/>
                    <a:pt x="8364" y="3011"/>
                    <a:pt x="8376" y="3009"/>
                  </a:cubicBezTo>
                  <a:cubicBezTo>
                    <a:pt x="8388" y="3008"/>
                    <a:pt x="8394" y="3002"/>
                    <a:pt x="8394" y="2993"/>
                  </a:cubicBezTo>
                  <a:cubicBezTo>
                    <a:pt x="8394" y="2984"/>
                    <a:pt x="8389" y="2980"/>
                    <a:pt x="8379" y="2980"/>
                  </a:cubicBezTo>
                  <a:cubicBezTo>
                    <a:pt x="8371" y="2980"/>
                    <a:pt x="8361" y="2981"/>
                    <a:pt x="8347" y="2982"/>
                  </a:cubicBezTo>
                  <a:cubicBezTo>
                    <a:pt x="8300" y="2987"/>
                    <a:pt x="8300" y="2987"/>
                    <a:pt x="8300" y="2987"/>
                  </a:cubicBezTo>
                  <a:cubicBezTo>
                    <a:pt x="8281" y="2989"/>
                    <a:pt x="8259" y="2990"/>
                    <a:pt x="8234" y="2990"/>
                  </a:cubicBezTo>
                  <a:cubicBezTo>
                    <a:pt x="8208" y="2990"/>
                    <a:pt x="8167" y="2988"/>
                    <a:pt x="8112" y="2984"/>
                  </a:cubicBezTo>
                  <a:cubicBezTo>
                    <a:pt x="8099" y="2983"/>
                    <a:pt x="8089" y="2982"/>
                    <a:pt x="8083" y="2982"/>
                  </a:cubicBezTo>
                  <a:cubicBezTo>
                    <a:pt x="8073" y="2982"/>
                    <a:pt x="8067" y="2987"/>
                    <a:pt x="8067" y="2997"/>
                  </a:cubicBezTo>
                  <a:cubicBezTo>
                    <a:pt x="8067" y="3006"/>
                    <a:pt x="8074" y="3012"/>
                    <a:pt x="8086" y="3014"/>
                  </a:cubicBezTo>
                  <a:cubicBezTo>
                    <a:pt x="8118" y="3020"/>
                    <a:pt x="8144" y="3033"/>
                    <a:pt x="8163" y="3052"/>
                  </a:cubicBezTo>
                  <a:cubicBezTo>
                    <a:pt x="8183" y="3071"/>
                    <a:pt x="8224" y="3125"/>
                    <a:pt x="8287" y="3212"/>
                  </a:cubicBezTo>
                  <a:cubicBezTo>
                    <a:pt x="8309" y="3244"/>
                    <a:pt x="8328" y="3270"/>
                    <a:pt x="8345" y="3291"/>
                  </a:cubicBezTo>
                  <a:cubicBezTo>
                    <a:pt x="8370" y="3324"/>
                    <a:pt x="8383" y="3344"/>
                    <a:pt x="8383" y="3351"/>
                  </a:cubicBezTo>
                  <a:cubicBezTo>
                    <a:pt x="8383" y="3358"/>
                    <a:pt x="8370" y="3375"/>
                    <a:pt x="8345" y="3402"/>
                  </a:cubicBezTo>
                  <a:cubicBezTo>
                    <a:pt x="8329" y="3420"/>
                    <a:pt x="8301" y="3452"/>
                    <a:pt x="8263" y="3498"/>
                  </a:cubicBezTo>
                  <a:cubicBezTo>
                    <a:pt x="8218" y="3552"/>
                    <a:pt x="8183" y="3589"/>
                    <a:pt x="8157" y="3611"/>
                  </a:cubicBezTo>
                  <a:cubicBezTo>
                    <a:pt x="8131" y="3632"/>
                    <a:pt x="8105" y="3645"/>
                    <a:pt x="8079" y="3651"/>
                  </a:cubicBezTo>
                  <a:cubicBezTo>
                    <a:pt x="8070" y="3653"/>
                    <a:pt x="8065" y="3657"/>
                    <a:pt x="8066" y="3664"/>
                  </a:cubicBezTo>
                  <a:cubicBezTo>
                    <a:pt x="8066" y="3669"/>
                    <a:pt x="8068" y="3672"/>
                    <a:pt x="8070" y="3673"/>
                  </a:cubicBezTo>
                  <a:cubicBezTo>
                    <a:pt x="8084" y="3676"/>
                    <a:pt x="8084" y="3676"/>
                    <a:pt x="8084" y="3676"/>
                  </a:cubicBezTo>
                  <a:cubicBezTo>
                    <a:pt x="8107" y="3675"/>
                    <a:pt x="8107" y="3675"/>
                    <a:pt x="8107" y="3675"/>
                  </a:cubicBezTo>
                  <a:cubicBezTo>
                    <a:pt x="8152" y="3673"/>
                    <a:pt x="8152" y="3673"/>
                    <a:pt x="8152" y="3673"/>
                  </a:cubicBezTo>
                  <a:cubicBezTo>
                    <a:pt x="8171" y="3672"/>
                    <a:pt x="8186" y="3671"/>
                    <a:pt x="8198" y="3671"/>
                  </a:cubicBezTo>
                  <a:cubicBezTo>
                    <a:pt x="8239" y="3671"/>
                    <a:pt x="8280" y="3673"/>
                    <a:pt x="8321" y="3678"/>
                  </a:cubicBezTo>
                  <a:cubicBezTo>
                    <a:pt x="8330" y="3679"/>
                    <a:pt x="8336" y="3679"/>
                    <a:pt x="8340" y="3679"/>
                  </a:cubicBezTo>
                  <a:cubicBezTo>
                    <a:pt x="8347" y="3679"/>
                    <a:pt x="8351" y="3675"/>
                    <a:pt x="8351" y="3666"/>
                  </a:cubicBezTo>
                  <a:cubicBezTo>
                    <a:pt x="8351" y="3658"/>
                    <a:pt x="8345" y="3653"/>
                    <a:pt x="8334" y="3652"/>
                  </a:cubicBezTo>
                  <a:cubicBezTo>
                    <a:pt x="8281" y="3648"/>
                    <a:pt x="8255" y="3632"/>
                    <a:pt x="8255" y="3605"/>
                  </a:cubicBezTo>
                  <a:cubicBezTo>
                    <a:pt x="8255" y="3579"/>
                    <a:pt x="8293" y="3523"/>
                    <a:pt x="8370" y="3436"/>
                  </a:cubicBezTo>
                  <a:cubicBezTo>
                    <a:pt x="8382" y="3422"/>
                    <a:pt x="8393" y="3410"/>
                    <a:pt x="8401" y="3400"/>
                  </a:cubicBezTo>
                  <a:cubicBezTo>
                    <a:pt x="8407" y="3394"/>
                    <a:pt x="8411" y="3391"/>
                    <a:pt x="8413" y="3391"/>
                  </a:cubicBezTo>
                  <a:cubicBezTo>
                    <a:pt x="8416" y="3391"/>
                    <a:pt x="8419" y="3394"/>
                    <a:pt x="8424" y="3400"/>
                  </a:cubicBezTo>
                  <a:cubicBezTo>
                    <a:pt x="8449" y="3433"/>
                    <a:pt x="8449" y="3433"/>
                    <a:pt x="8449" y="3433"/>
                  </a:cubicBezTo>
                  <a:cubicBezTo>
                    <a:pt x="8492" y="3489"/>
                    <a:pt x="8522" y="3529"/>
                    <a:pt x="8538" y="3555"/>
                  </a:cubicBezTo>
                  <a:cubicBezTo>
                    <a:pt x="8555" y="3581"/>
                    <a:pt x="8563" y="3600"/>
                    <a:pt x="8563" y="3612"/>
                  </a:cubicBezTo>
                  <a:cubicBezTo>
                    <a:pt x="8563" y="3635"/>
                    <a:pt x="8549" y="3648"/>
                    <a:pt x="8522" y="3650"/>
                  </a:cubicBezTo>
                  <a:cubicBezTo>
                    <a:pt x="8510" y="3651"/>
                    <a:pt x="8503" y="3656"/>
                    <a:pt x="8503" y="3666"/>
                  </a:cubicBezTo>
                  <a:cubicBezTo>
                    <a:pt x="8503" y="3674"/>
                    <a:pt x="8509" y="3678"/>
                    <a:pt x="8521" y="3678"/>
                  </a:cubicBezTo>
                  <a:cubicBezTo>
                    <a:pt x="8529" y="3678"/>
                    <a:pt x="8543" y="3678"/>
                    <a:pt x="8561" y="3677"/>
                  </a:cubicBezTo>
                  <a:cubicBezTo>
                    <a:pt x="8617" y="3673"/>
                    <a:pt x="8617" y="3673"/>
                    <a:pt x="8617" y="3673"/>
                  </a:cubicBezTo>
                  <a:cubicBezTo>
                    <a:pt x="8631" y="3672"/>
                    <a:pt x="8646" y="3671"/>
                    <a:pt x="8661" y="3671"/>
                  </a:cubicBezTo>
                  <a:cubicBezTo>
                    <a:pt x="8684" y="3671"/>
                    <a:pt x="8710" y="3673"/>
                    <a:pt x="8741" y="3675"/>
                  </a:cubicBezTo>
                  <a:cubicBezTo>
                    <a:pt x="8804" y="3680"/>
                    <a:pt x="8804" y="3680"/>
                    <a:pt x="8804" y="3680"/>
                  </a:cubicBezTo>
                  <a:cubicBezTo>
                    <a:pt x="8814" y="3681"/>
                    <a:pt x="8821" y="3681"/>
                    <a:pt x="8827" y="3681"/>
                  </a:cubicBezTo>
                  <a:cubicBezTo>
                    <a:pt x="8839" y="3681"/>
                    <a:pt x="8845" y="3676"/>
                    <a:pt x="8845" y="3667"/>
                  </a:cubicBezTo>
                  <a:cubicBezTo>
                    <a:pt x="8845" y="3657"/>
                    <a:pt x="8839" y="3651"/>
                    <a:pt x="8827" y="3650"/>
                  </a:cubicBezTo>
                  <a:cubicBezTo>
                    <a:pt x="8790" y="3648"/>
                    <a:pt x="8759" y="3634"/>
                    <a:pt x="8735" y="3610"/>
                  </a:cubicBezTo>
                  <a:cubicBezTo>
                    <a:pt x="8696" y="3571"/>
                    <a:pt x="8648" y="3512"/>
                    <a:pt x="8593" y="3433"/>
                  </a:cubicBezTo>
                  <a:cubicBezTo>
                    <a:pt x="8558" y="3383"/>
                    <a:pt x="8536" y="3352"/>
                    <a:pt x="8527" y="3340"/>
                  </a:cubicBezTo>
                  <a:cubicBezTo>
                    <a:pt x="8507" y="3315"/>
                    <a:pt x="8498" y="3300"/>
                    <a:pt x="8498" y="3294"/>
                  </a:cubicBezTo>
                  <a:cubicBezTo>
                    <a:pt x="8498" y="3288"/>
                    <a:pt x="8505" y="3277"/>
                    <a:pt x="8520" y="3261"/>
                  </a:cubicBezTo>
                  <a:cubicBezTo>
                    <a:pt x="8524" y="3257"/>
                    <a:pt x="8546" y="3231"/>
                    <a:pt x="8586" y="3183"/>
                  </a:cubicBezTo>
                  <a:cubicBezTo>
                    <a:pt x="8641" y="3117"/>
                    <a:pt x="8690" y="3068"/>
                    <a:pt x="8733" y="3034"/>
                  </a:cubicBezTo>
                  <a:cubicBezTo>
                    <a:pt x="8747" y="3022"/>
                    <a:pt x="8770" y="3014"/>
                    <a:pt x="8800" y="3009"/>
                  </a:cubicBezTo>
                  <a:cubicBezTo>
                    <a:pt x="8811" y="3007"/>
                    <a:pt x="8816" y="3002"/>
                    <a:pt x="8816" y="2993"/>
                  </a:cubicBezTo>
                  <a:cubicBezTo>
                    <a:pt x="8816" y="2984"/>
                    <a:pt x="8812" y="2980"/>
                    <a:pt x="8802" y="2980"/>
                  </a:cubicBezTo>
                  <a:cubicBezTo>
                    <a:pt x="8794" y="2980"/>
                    <a:pt x="8783" y="2980"/>
                    <a:pt x="8771" y="2981"/>
                  </a:cubicBezTo>
                  <a:cubicBezTo>
                    <a:pt x="8709" y="2986"/>
                    <a:pt x="8709" y="2986"/>
                    <a:pt x="8709" y="2986"/>
                  </a:cubicBezTo>
                  <a:cubicBezTo>
                    <a:pt x="8692" y="2987"/>
                    <a:pt x="8677" y="2987"/>
                    <a:pt x="8663" y="2987"/>
                  </a:cubicBezTo>
                  <a:cubicBezTo>
                    <a:pt x="8635" y="2987"/>
                    <a:pt x="8605" y="2986"/>
                    <a:pt x="8574" y="2984"/>
                  </a:cubicBezTo>
                  <a:cubicBezTo>
                    <a:pt x="8565" y="2983"/>
                    <a:pt x="8559" y="2983"/>
                    <a:pt x="8555" y="2983"/>
                  </a:cubicBezTo>
                  <a:cubicBezTo>
                    <a:pt x="8545" y="2983"/>
                    <a:pt x="8539" y="2988"/>
                    <a:pt x="8538" y="2997"/>
                  </a:cubicBezTo>
                  <a:cubicBezTo>
                    <a:pt x="8538" y="2997"/>
                    <a:pt x="8538" y="2997"/>
                    <a:pt x="8538" y="2997"/>
                  </a:cubicBezTo>
                  <a:close/>
                  <a:moveTo>
                    <a:pt x="9169" y="3055"/>
                  </a:moveTo>
                  <a:cubicBezTo>
                    <a:pt x="9169" y="3030"/>
                    <a:pt x="9182" y="3016"/>
                    <a:pt x="9207" y="3011"/>
                  </a:cubicBezTo>
                  <a:cubicBezTo>
                    <a:pt x="9221" y="3008"/>
                    <a:pt x="9228" y="3003"/>
                    <a:pt x="9228" y="2995"/>
                  </a:cubicBezTo>
                  <a:cubicBezTo>
                    <a:pt x="9228" y="2986"/>
                    <a:pt x="9223" y="2981"/>
                    <a:pt x="9214" y="2981"/>
                  </a:cubicBezTo>
                  <a:cubicBezTo>
                    <a:pt x="9207" y="2981"/>
                    <a:pt x="9192" y="2982"/>
                    <a:pt x="9170" y="2983"/>
                  </a:cubicBezTo>
                  <a:cubicBezTo>
                    <a:pt x="9117" y="2986"/>
                    <a:pt x="9117" y="2986"/>
                    <a:pt x="9117" y="2986"/>
                  </a:cubicBezTo>
                  <a:cubicBezTo>
                    <a:pt x="9032" y="2983"/>
                    <a:pt x="9032" y="2983"/>
                    <a:pt x="9032" y="2983"/>
                  </a:cubicBezTo>
                  <a:cubicBezTo>
                    <a:pt x="9009" y="2983"/>
                    <a:pt x="8989" y="2982"/>
                    <a:pt x="8972" y="2980"/>
                  </a:cubicBezTo>
                  <a:cubicBezTo>
                    <a:pt x="8965" y="2980"/>
                    <a:pt x="8960" y="2979"/>
                    <a:pt x="8957" y="2979"/>
                  </a:cubicBezTo>
                  <a:cubicBezTo>
                    <a:pt x="8948" y="2979"/>
                    <a:pt x="8943" y="2984"/>
                    <a:pt x="8943" y="2993"/>
                  </a:cubicBezTo>
                  <a:cubicBezTo>
                    <a:pt x="8943" y="3002"/>
                    <a:pt x="8950" y="3007"/>
                    <a:pt x="8963" y="3010"/>
                  </a:cubicBezTo>
                  <a:cubicBezTo>
                    <a:pt x="8987" y="3015"/>
                    <a:pt x="9005" y="3028"/>
                    <a:pt x="9019" y="3047"/>
                  </a:cubicBezTo>
                  <a:cubicBezTo>
                    <a:pt x="9033" y="3067"/>
                    <a:pt x="9051" y="3108"/>
                    <a:pt x="9074" y="3170"/>
                  </a:cubicBezTo>
                  <a:cubicBezTo>
                    <a:pt x="9094" y="3223"/>
                    <a:pt x="9118" y="3283"/>
                    <a:pt x="9148" y="3349"/>
                  </a:cubicBezTo>
                  <a:cubicBezTo>
                    <a:pt x="9267" y="3621"/>
                    <a:pt x="9267" y="3621"/>
                    <a:pt x="9267" y="3621"/>
                  </a:cubicBezTo>
                  <a:cubicBezTo>
                    <a:pt x="9280" y="3651"/>
                    <a:pt x="9280" y="3651"/>
                    <a:pt x="9280" y="3651"/>
                  </a:cubicBezTo>
                  <a:cubicBezTo>
                    <a:pt x="9291" y="3677"/>
                    <a:pt x="9291" y="3677"/>
                    <a:pt x="9291" y="3677"/>
                  </a:cubicBezTo>
                  <a:cubicBezTo>
                    <a:pt x="9295" y="3685"/>
                    <a:pt x="9300" y="3689"/>
                    <a:pt x="9307" y="3689"/>
                  </a:cubicBezTo>
                  <a:cubicBezTo>
                    <a:pt x="9316" y="3689"/>
                    <a:pt x="9324" y="3682"/>
                    <a:pt x="9331" y="3666"/>
                  </a:cubicBezTo>
                  <a:cubicBezTo>
                    <a:pt x="9333" y="3661"/>
                    <a:pt x="9343" y="3639"/>
                    <a:pt x="9362" y="3602"/>
                  </a:cubicBezTo>
                  <a:cubicBezTo>
                    <a:pt x="9364" y="3598"/>
                    <a:pt x="9379" y="3564"/>
                    <a:pt x="9407" y="3502"/>
                  </a:cubicBezTo>
                  <a:cubicBezTo>
                    <a:pt x="9493" y="3312"/>
                    <a:pt x="9493" y="3312"/>
                    <a:pt x="9493" y="3312"/>
                  </a:cubicBezTo>
                  <a:cubicBezTo>
                    <a:pt x="9569" y="3138"/>
                    <a:pt x="9569" y="3138"/>
                    <a:pt x="9569" y="3138"/>
                  </a:cubicBezTo>
                  <a:cubicBezTo>
                    <a:pt x="9591" y="3086"/>
                    <a:pt x="9609" y="3052"/>
                    <a:pt x="9621" y="3036"/>
                  </a:cubicBezTo>
                  <a:cubicBezTo>
                    <a:pt x="9634" y="3020"/>
                    <a:pt x="9650" y="3010"/>
                    <a:pt x="9669" y="3006"/>
                  </a:cubicBezTo>
                  <a:cubicBezTo>
                    <a:pt x="9679" y="3004"/>
                    <a:pt x="9684" y="2999"/>
                    <a:pt x="9684" y="2991"/>
                  </a:cubicBezTo>
                  <a:cubicBezTo>
                    <a:pt x="9684" y="2983"/>
                    <a:pt x="9681" y="2978"/>
                    <a:pt x="9675" y="2978"/>
                  </a:cubicBezTo>
                  <a:cubicBezTo>
                    <a:pt x="9670" y="2978"/>
                    <a:pt x="9664" y="2979"/>
                    <a:pt x="9655" y="2980"/>
                  </a:cubicBezTo>
                  <a:cubicBezTo>
                    <a:pt x="9632" y="2984"/>
                    <a:pt x="9606" y="2986"/>
                    <a:pt x="9575" y="2986"/>
                  </a:cubicBezTo>
                  <a:cubicBezTo>
                    <a:pt x="9565" y="2986"/>
                    <a:pt x="9548" y="2986"/>
                    <a:pt x="9524" y="2984"/>
                  </a:cubicBezTo>
                  <a:cubicBezTo>
                    <a:pt x="9472" y="2981"/>
                    <a:pt x="9472" y="2981"/>
                    <a:pt x="9472" y="2981"/>
                  </a:cubicBezTo>
                  <a:cubicBezTo>
                    <a:pt x="9457" y="2981"/>
                    <a:pt x="9448" y="2980"/>
                    <a:pt x="9443" y="2980"/>
                  </a:cubicBezTo>
                  <a:cubicBezTo>
                    <a:pt x="9435" y="2980"/>
                    <a:pt x="9431" y="2984"/>
                    <a:pt x="9431" y="2992"/>
                  </a:cubicBezTo>
                  <a:cubicBezTo>
                    <a:pt x="9431" y="3000"/>
                    <a:pt x="9437" y="3005"/>
                    <a:pt x="9448" y="3006"/>
                  </a:cubicBezTo>
                  <a:cubicBezTo>
                    <a:pt x="9476" y="3010"/>
                    <a:pt x="9497" y="3019"/>
                    <a:pt x="9511" y="3032"/>
                  </a:cubicBezTo>
                  <a:cubicBezTo>
                    <a:pt x="9526" y="3045"/>
                    <a:pt x="9533" y="3062"/>
                    <a:pt x="9533" y="3083"/>
                  </a:cubicBezTo>
                  <a:cubicBezTo>
                    <a:pt x="9533" y="3120"/>
                    <a:pt x="9514" y="3180"/>
                    <a:pt x="9477" y="3262"/>
                  </a:cubicBezTo>
                  <a:cubicBezTo>
                    <a:pt x="9363" y="3514"/>
                    <a:pt x="9363" y="3514"/>
                    <a:pt x="9363" y="3514"/>
                  </a:cubicBezTo>
                  <a:cubicBezTo>
                    <a:pt x="9359" y="3524"/>
                    <a:pt x="9355" y="3529"/>
                    <a:pt x="9351" y="3529"/>
                  </a:cubicBezTo>
                  <a:cubicBezTo>
                    <a:pt x="9347" y="3528"/>
                    <a:pt x="9342" y="3522"/>
                    <a:pt x="9337" y="3510"/>
                  </a:cubicBezTo>
                  <a:cubicBezTo>
                    <a:pt x="9225" y="3234"/>
                    <a:pt x="9225" y="3234"/>
                    <a:pt x="9225" y="3234"/>
                  </a:cubicBezTo>
                  <a:cubicBezTo>
                    <a:pt x="9188" y="3145"/>
                    <a:pt x="9169" y="3085"/>
                    <a:pt x="9169" y="3055"/>
                  </a:cubicBezTo>
                  <a:cubicBezTo>
                    <a:pt x="9169" y="3055"/>
                    <a:pt x="9169" y="3055"/>
                    <a:pt x="9169" y="3055"/>
                  </a:cubicBezTo>
                  <a:close/>
                  <a:moveTo>
                    <a:pt x="10030" y="3089"/>
                  </a:moveTo>
                  <a:cubicBezTo>
                    <a:pt x="10030" y="3060"/>
                    <a:pt x="10034" y="3041"/>
                    <a:pt x="10040" y="3032"/>
                  </a:cubicBezTo>
                  <a:cubicBezTo>
                    <a:pt x="10047" y="3022"/>
                    <a:pt x="10063" y="3016"/>
                    <a:pt x="10087" y="3012"/>
                  </a:cubicBezTo>
                  <a:cubicBezTo>
                    <a:pt x="10094" y="3011"/>
                    <a:pt x="10098" y="3009"/>
                    <a:pt x="10100" y="3007"/>
                  </a:cubicBezTo>
                  <a:cubicBezTo>
                    <a:pt x="10101" y="3005"/>
                    <a:pt x="10102" y="3001"/>
                    <a:pt x="10102" y="2995"/>
                  </a:cubicBezTo>
                  <a:cubicBezTo>
                    <a:pt x="10102" y="2986"/>
                    <a:pt x="10097" y="2982"/>
                    <a:pt x="10086" y="2982"/>
                  </a:cubicBezTo>
                  <a:cubicBezTo>
                    <a:pt x="10067" y="2982"/>
                    <a:pt x="10041" y="2984"/>
                    <a:pt x="10006" y="2986"/>
                  </a:cubicBezTo>
                  <a:cubicBezTo>
                    <a:pt x="9969" y="2989"/>
                    <a:pt x="9969" y="2989"/>
                    <a:pt x="9969" y="2989"/>
                  </a:cubicBezTo>
                  <a:cubicBezTo>
                    <a:pt x="9941" y="2991"/>
                    <a:pt x="9918" y="2992"/>
                    <a:pt x="9899" y="2992"/>
                  </a:cubicBezTo>
                  <a:cubicBezTo>
                    <a:pt x="9870" y="2992"/>
                    <a:pt x="9850" y="2991"/>
                    <a:pt x="9838" y="2988"/>
                  </a:cubicBezTo>
                  <a:cubicBezTo>
                    <a:pt x="9826" y="2986"/>
                    <a:pt x="9817" y="2985"/>
                    <a:pt x="9810" y="2984"/>
                  </a:cubicBezTo>
                  <a:cubicBezTo>
                    <a:pt x="9802" y="2984"/>
                    <a:pt x="9798" y="2989"/>
                    <a:pt x="9798" y="2998"/>
                  </a:cubicBezTo>
                  <a:cubicBezTo>
                    <a:pt x="9798" y="3004"/>
                    <a:pt x="9801" y="3009"/>
                    <a:pt x="9806" y="3011"/>
                  </a:cubicBezTo>
                  <a:cubicBezTo>
                    <a:pt x="9811" y="3014"/>
                    <a:pt x="9822" y="3017"/>
                    <a:pt x="9839" y="3019"/>
                  </a:cubicBezTo>
                  <a:cubicBezTo>
                    <a:pt x="9867" y="3024"/>
                    <a:pt x="9887" y="3032"/>
                    <a:pt x="9898" y="3045"/>
                  </a:cubicBezTo>
                  <a:cubicBezTo>
                    <a:pt x="9909" y="3059"/>
                    <a:pt x="9914" y="3081"/>
                    <a:pt x="9914" y="3111"/>
                  </a:cubicBezTo>
                  <a:cubicBezTo>
                    <a:pt x="9914" y="3513"/>
                    <a:pt x="9914" y="3513"/>
                    <a:pt x="9914" y="3513"/>
                  </a:cubicBezTo>
                  <a:cubicBezTo>
                    <a:pt x="9913" y="3558"/>
                    <a:pt x="9913" y="3558"/>
                    <a:pt x="9913" y="3558"/>
                  </a:cubicBezTo>
                  <a:cubicBezTo>
                    <a:pt x="9913" y="3587"/>
                    <a:pt x="9910" y="3608"/>
                    <a:pt x="9902" y="3621"/>
                  </a:cubicBezTo>
                  <a:cubicBezTo>
                    <a:pt x="9894" y="3633"/>
                    <a:pt x="9878" y="3644"/>
                    <a:pt x="9853" y="3653"/>
                  </a:cubicBezTo>
                  <a:cubicBezTo>
                    <a:pt x="9839" y="3665"/>
                    <a:pt x="9839" y="3665"/>
                    <a:pt x="9839" y="3665"/>
                  </a:cubicBezTo>
                  <a:cubicBezTo>
                    <a:pt x="9840" y="3669"/>
                    <a:pt x="9840" y="3669"/>
                    <a:pt x="9840" y="3669"/>
                  </a:cubicBezTo>
                  <a:cubicBezTo>
                    <a:pt x="9842" y="3676"/>
                    <a:pt x="9846" y="3680"/>
                    <a:pt x="9854" y="3680"/>
                  </a:cubicBezTo>
                  <a:cubicBezTo>
                    <a:pt x="9861" y="3680"/>
                    <a:pt x="9873" y="3678"/>
                    <a:pt x="9890" y="3675"/>
                  </a:cubicBezTo>
                  <a:cubicBezTo>
                    <a:pt x="9910" y="3671"/>
                    <a:pt x="9936" y="3669"/>
                    <a:pt x="9970" y="3669"/>
                  </a:cubicBezTo>
                  <a:cubicBezTo>
                    <a:pt x="9997" y="3669"/>
                    <a:pt x="10033" y="3672"/>
                    <a:pt x="10077" y="3677"/>
                  </a:cubicBezTo>
                  <a:cubicBezTo>
                    <a:pt x="10094" y="3679"/>
                    <a:pt x="10107" y="3680"/>
                    <a:pt x="10117" y="3680"/>
                  </a:cubicBezTo>
                  <a:cubicBezTo>
                    <a:pt x="10139" y="3680"/>
                    <a:pt x="10150" y="3675"/>
                    <a:pt x="10150" y="3665"/>
                  </a:cubicBezTo>
                  <a:cubicBezTo>
                    <a:pt x="10150" y="3654"/>
                    <a:pt x="10142" y="3649"/>
                    <a:pt x="10125" y="3649"/>
                  </a:cubicBezTo>
                  <a:cubicBezTo>
                    <a:pt x="10100" y="3649"/>
                    <a:pt x="10079" y="3642"/>
                    <a:pt x="10064" y="3629"/>
                  </a:cubicBezTo>
                  <a:cubicBezTo>
                    <a:pt x="10048" y="3615"/>
                    <a:pt x="10038" y="3595"/>
                    <a:pt x="10034" y="3569"/>
                  </a:cubicBezTo>
                  <a:cubicBezTo>
                    <a:pt x="10030" y="3519"/>
                    <a:pt x="10030" y="3519"/>
                    <a:pt x="10030" y="3519"/>
                  </a:cubicBezTo>
                  <a:cubicBezTo>
                    <a:pt x="10030" y="3089"/>
                    <a:pt x="10030" y="3089"/>
                    <a:pt x="10030" y="3089"/>
                  </a:cubicBezTo>
                  <a:close/>
                  <a:moveTo>
                    <a:pt x="10524" y="3080"/>
                  </a:moveTo>
                  <a:cubicBezTo>
                    <a:pt x="10524" y="3036"/>
                    <a:pt x="10541" y="3013"/>
                    <a:pt x="10575" y="3010"/>
                  </a:cubicBezTo>
                  <a:cubicBezTo>
                    <a:pt x="10589" y="3009"/>
                    <a:pt x="10596" y="3005"/>
                    <a:pt x="10596" y="2997"/>
                  </a:cubicBezTo>
                  <a:cubicBezTo>
                    <a:pt x="10596" y="2987"/>
                    <a:pt x="10586" y="2982"/>
                    <a:pt x="10566" y="2982"/>
                  </a:cubicBezTo>
                  <a:cubicBezTo>
                    <a:pt x="10539" y="2982"/>
                    <a:pt x="10512" y="2984"/>
                    <a:pt x="10486" y="2986"/>
                  </a:cubicBezTo>
                  <a:cubicBezTo>
                    <a:pt x="10450" y="2990"/>
                    <a:pt x="10424" y="2992"/>
                    <a:pt x="10408" y="2992"/>
                  </a:cubicBezTo>
                  <a:cubicBezTo>
                    <a:pt x="10398" y="2992"/>
                    <a:pt x="10383" y="2991"/>
                    <a:pt x="10362" y="2989"/>
                  </a:cubicBezTo>
                  <a:cubicBezTo>
                    <a:pt x="10340" y="2988"/>
                    <a:pt x="10340" y="2988"/>
                    <a:pt x="10340" y="2988"/>
                  </a:cubicBezTo>
                  <a:cubicBezTo>
                    <a:pt x="10332" y="2987"/>
                    <a:pt x="10325" y="2986"/>
                    <a:pt x="10321" y="2986"/>
                  </a:cubicBezTo>
                  <a:cubicBezTo>
                    <a:pt x="10314" y="2985"/>
                    <a:pt x="10309" y="2984"/>
                    <a:pt x="10306" y="2984"/>
                  </a:cubicBezTo>
                  <a:cubicBezTo>
                    <a:pt x="10296" y="2984"/>
                    <a:pt x="10291" y="2990"/>
                    <a:pt x="10291" y="3000"/>
                  </a:cubicBezTo>
                  <a:cubicBezTo>
                    <a:pt x="10291" y="3008"/>
                    <a:pt x="10297" y="3013"/>
                    <a:pt x="10310" y="3015"/>
                  </a:cubicBezTo>
                  <a:cubicBezTo>
                    <a:pt x="10340" y="3020"/>
                    <a:pt x="10340" y="3020"/>
                    <a:pt x="10340" y="3020"/>
                  </a:cubicBezTo>
                  <a:cubicBezTo>
                    <a:pt x="10385" y="3027"/>
                    <a:pt x="10407" y="3058"/>
                    <a:pt x="10407" y="3111"/>
                  </a:cubicBezTo>
                  <a:cubicBezTo>
                    <a:pt x="10407" y="3532"/>
                    <a:pt x="10407" y="3532"/>
                    <a:pt x="10407" y="3532"/>
                  </a:cubicBezTo>
                  <a:cubicBezTo>
                    <a:pt x="10407" y="3572"/>
                    <a:pt x="10403" y="3600"/>
                    <a:pt x="10395" y="3617"/>
                  </a:cubicBezTo>
                  <a:cubicBezTo>
                    <a:pt x="10387" y="3635"/>
                    <a:pt x="10372" y="3646"/>
                    <a:pt x="10350" y="3652"/>
                  </a:cubicBezTo>
                  <a:cubicBezTo>
                    <a:pt x="10342" y="3655"/>
                    <a:pt x="10337" y="3659"/>
                    <a:pt x="10337" y="3665"/>
                  </a:cubicBezTo>
                  <a:cubicBezTo>
                    <a:pt x="10337" y="3674"/>
                    <a:pt x="10342" y="3679"/>
                    <a:pt x="10352" y="3679"/>
                  </a:cubicBezTo>
                  <a:cubicBezTo>
                    <a:pt x="10357" y="3679"/>
                    <a:pt x="10366" y="3678"/>
                    <a:pt x="10380" y="3676"/>
                  </a:cubicBezTo>
                  <a:cubicBezTo>
                    <a:pt x="10425" y="3671"/>
                    <a:pt x="10467" y="3668"/>
                    <a:pt x="10506" y="3668"/>
                  </a:cubicBezTo>
                  <a:cubicBezTo>
                    <a:pt x="10529" y="3668"/>
                    <a:pt x="10551" y="3669"/>
                    <a:pt x="10569" y="3670"/>
                  </a:cubicBezTo>
                  <a:cubicBezTo>
                    <a:pt x="10624" y="3672"/>
                    <a:pt x="10624" y="3672"/>
                    <a:pt x="10624" y="3672"/>
                  </a:cubicBezTo>
                  <a:cubicBezTo>
                    <a:pt x="10658" y="3675"/>
                    <a:pt x="10679" y="3676"/>
                    <a:pt x="10685" y="3676"/>
                  </a:cubicBezTo>
                  <a:cubicBezTo>
                    <a:pt x="10708" y="3678"/>
                    <a:pt x="10724" y="3679"/>
                    <a:pt x="10733" y="3679"/>
                  </a:cubicBezTo>
                  <a:cubicBezTo>
                    <a:pt x="10775" y="3679"/>
                    <a:pt x="10809" y="3664"/>
                    <a:pt x="10833" y="3634"/>
                  </a:cubicBezTo>
                  <a:cubicBezTo>
                    <a:pt x="10861" y="3600"/>
                    <a:pt x="10875" y="3562"/>
                    <a:pt x="10875" y="3520"/>
                  </a:cubicBezTo>
                  <a:cubicBezTo>
                    <a:pt x="10875" y="3506"/>
                    <a:pt x="10872" y="3499"/>
                    <a:pt x="10866" y="3499"/>
                  </a:cubicBezTo>
                  <a:cubicBezTo>
                    <a:pt x="10862" y="3499"/>
                    <a:pt x="10853" y="3509"/>
                    <a:pt x="10838" y="3530"/>
                  </a:cubicBezTo>
                  <a:cubicBezTo>
                    <a:pt x="10790" y="3597"/>
                    <a:pt x="10710" y="3630"/>
                    <a:pt x="10596" y="3630"/>
                  </a:cubicBezTo>
                  <a:cubicBezTo>
                    <a:pt x="10571" y="3630"/>
                    <a:pt x="10555" y="3628"/>
                    <a:pt x="10546" y="3624"/>
                  </a:cubicBezTo>
                  <a:cubicBezTo>
                    <a:pt x="10531" y="3616"/>
                    <a:pt x="10524" y="3581"/>
                    <a:pt x="10524" y="3518"/>
                  </a:cubicBezTo>
                  <a:cubicBezTo>
                    <a:pt x="10524" y="3080"/>
                    <a:pt x="10524" y="3080"/>
                    <a:pt x="10524" y="3080"/>
                  </a:cubicBezTo>
                  <a:close/>
                  <a:moveTo>
                    <a:pt x="11218" y="3080"/>
                  </a:moveTo>
                  <a:cubicBezTo>
                    <a:pt x="11218" y="3036"/>
                    <a:pt x="11235" y="3013"/>
                    <a:pt x="11269" y="3010"/>
                  </a:cubicBezTo>
                  <a:cubicBezTo>
                    <a:pt x="11284" y="3009"/>
                    <a:pt x="11291" y="3005"/>
                    <a:pt x="11291" y="2997"/>
                  </a:cubicBezTo>
                  <a:cubicBezTo>
                    <a:pt x="11291" y="2987"/>
                    <a:pt x="11281" y="2982"/>
                    <a:pt x="11261" y="2982"/>
                  </a:cubicBezTo>
                  <a:cubicBezTo>
                    <a:pt x="11233" y="2982"/>
                    <a:pt x="11207" y="2984"/>
                    <a:pt x="11180" y="2986"/>
                  </a:cubicBezTo>
                  <a:cubicBezTo>
                    <a:pt x="11145" y="2990"/>
                    <a:pt x="11119" y="2992"/>
                    <a:pt x="11103" y="2992"/>
                  </a:cubicBezTo>
                  <a:cubicBezTo>
                    <a:pt x="11093" y="2992"/>
                    <a:pt x="11077" y="2991"/>
                    <a:pt x="11057" y="2989"/>
                  </a:cubicBezTo>
                  <a:cubicBezTo>
                    <a:pt x="11035" y="2988"/>
                    <a:pt x="11035" y="2988"/>
                    <a:pt x="11035" y="2988"/>
                  </a:cubicBezTo>
                  <a:cubicBezTo>
                    <a:pt x="11027" y="2987"/>
                    <a:pt x="11020" y="2986"/>
                    <a:pt x="11015" y="2986"/>
                  </a:cubicBezTo>
                  <a:cubicBezTo>
                    <a:pt x="11009" y="2985"/>
                    <a:pt x="11004" y="2984"/>
                    <a:pt x="11001" y="2984"/>
                  </a:cubicBezTo>
                  <a:cubicBezTo>
                    <a:pt x="10991" y="2984"/>
                    <a:pt x="10986" y="2990"/>
                    <a:pt x="10986" y="3000"/>
                  </a:cubicBezTo>
                  <a:cubicBezTo>
                    <a:pt x="10986" y="3008"/>
                    <a:pt x="10992" y="3013"/>
                    <a:pt x="11005" y="3015"/>
                  </a:cubicBezTo>
                  <a:cubicBezTo>
                    <a:pt x="11035" y="3020"/>
                    <a:pt x="11035" y="3020"/>
                    <a:pt x="11035" y="3020"/>
                  </a:cubicBezTo>
                  <a:cubicBezTo>
                    <a:pt x="11080" y="3027"/>
                    <a:pt x="11102" y="3058"/>
                    <a:pt x="11102" y="3111"/>
                  </a:cubicBezTo>
                  <a:cubicBezTo>
                    <a:pt x="11102" y="3532"/>
                    <a:pt x="11102" y="3532"/>
                    <a:pt x="11102" y="3532"/>
                  </a:cubicBezTo>
                  <a:cubicBezTo>
                    <a:pt x="11102" y="3572"/>
                    <a:pt x="11098" y="3600"/>
                    <a:pt x="11090" y="3617"/>
                  </a:cubicBezTo>
                  <a:cubicBezTo>
                    <a:pt x="11082" y="3635"/>
                    <a:pt x="11067" y="3646"/>
                    <a:pt x="11045" y="3652"/>
                  </a:cubicBezTo>
                  <a:cubicBezTo>
                    <a:pt x="11036" y="3655"/>
                    <a:pt x="11032" y="3659"/>
                    <a:pt x="11032" y="3665"/>
                  </a:cubicBezTo>
                  <a:cubicBezTo>
                    <a:pt x="11032" y="3674"/>
                    <a:pt x="11037" y="3679"/>
                    <a:pt x="11047" y="3679"/>
                  </a:cubicBezTo>
                  <a:cubicBezTo>
                    <a:pt x="11051" y="3679"/>
                    <a:pt x="11061" y="3678"/>
                    <a:pt x="11074" y="3676"/>
                  </a:cubicBezTo>
                  <a:cubicBezTo>
                    <a:pt x="11119" y="3671"/>
                    <a:pt x="11162" y="3668"/>
                    <a:pt x="11201" y="3668"/>
                  </a:cubicBezTo>
                  <a:cubicBezTo>
                    <a:pt x="11224" y="3668"/>
                    <a:pt x="11245" y="3669"/>
                    <a:pt x="11264" y="3670"/>
                  </a:cubicBezTo>
                  <a:cubicBezTo>
                    <a:pt x="11319" y="3672"/>
                    <a:pt x="11319" y="3672"/>
                    <a:pt x="11319" y="3672"/>
                  </a:cubicBezTo>
                  <a:cubicBezTo>
                    <a:pt x="11353" y="3675"/>
                    <a:pt x="11373" y="3676"/>
                    <a:pt x="11379" y="3676"/>
                  </a:cubicBezTo>
                  <a:cubicBezTo>
                    <a:pt x="11402" y="3678"/>
                    <a:pt x="11418" y="3679"/>
                    <a:pt x="11427" y="3679"/>
                  </a:cubicBezTo>
                  <a:cubicBezTo>
                    <a:pt x="11470" y="3679"/>
                    <a:pt x="11503" y="3664"/>
                    <a:pt x="11528" y="3634"/>
                  </a:cubicBezTo>
                  <a:cubicBezTo>
                    <a:pt x="11556" y="3600"/>
                    <a:pt x="11570" y="3562"/>
                    <a:pt x="11570" y="3520"/>
                  </a:cubicBezTo>
                  <a:cubicBezTo>
                    <a:pt x="11570" y="3506"/>
                    <a:pt x="11567" y="3499"/>
                    <a:pt x="11560" y="3499"/>
                  </a:cubicBezTo>
                  <a:cubicBezTo>
                    <a:pt x="11557" y="3499"/>
                    <a:pt x="11547" y="3509"/>
                    <a:pt x="11533" y="3530"/>
                  </a:cubicBezTo>
                  <a:cubicBezTo>
                    <a:pt x="11485" y="3597"/>
                    <a:pt x="11404" y="3630"/>
                    <a:pt x="11290" y="3630"/>
                  </a:cubicBezTo>
                  <a:cubicBezTo>
                    <a:pt x="11266" y="3630"/>
                    <a:pt x="11249" y="3628"/>
                    <a:pt x="11241" y="3624"/>
                  </a:cubicBezTo>
                  <a:cubicBezTo>
                    <a:pt x="11226" y="3616"/>
                    <a:pt x="11218" y="3581"/>
                    <a:pt x="11218" y="3518"/>
                  </a:cubicBezTo>
                  <a:cubicBezTo>
                    <a:pt x="11218" y="3080"/>
                    <a:pt x="11218" y="3080"/>
                    <a:pt x="11218" y="3080"/>
                  </a:cubicBezTo>
                  <a:close/>
                  <a:moveTo>
                    <a:pt x="11913" y="3081"/>
                  </a:moveTo>
                  <a:cubicBezTo>
                    <a:pt x="11913" y="3052"/>
                    <a:pt x="11921" y="3035"/>
                    <a:pt x="11939" y="3030"/>
                  </a:cubicBezTo>
                  <a:cubicBezTo>
                    <a:pt x="11973" y="3026"/>
                    <a:pt x="11973" y="3026"/>
                    <a:pt x="11973" y="3026"/>
                  </a:cubicBezTo>
                  <a:cubicBezTo>
                    <a:pt x="12035" y="3026"/>
                    <a:pt x="12035" y="3026"/>
                    <a:pt x="12035" y="3026"/>
                  </a:cubicBezTo>
                  <a:cubicBezTo>
                    <a:pt x="12089" y="3026"/>
                    <a:pt x="12128" y="3033"/>
                    <a:pt x="12153" y="3048"/>
                  </a:cubicBezTo>
                  <a:cubicBezTo>
                    <a:pt x="12177" y="3063"/>
                    <a:pt x="12190" y="3088"/>
                    <a:pt x="12190" y="3121"/>
                  </a:cubicBezTo>
                  <a:cubicBezTo>
                    <a:pt x="12190" y="3136"/>
                    <a:pt x="12193" y="3144"/>
                    <a:pt x="12199" y="3143"/>
                  </a:cubicBezTo>
                  <a:cubicBezTo>
                    <a:pt x="12212" y="3143"/>
                    <a:pt x="12219" y="3130"/>
                    <a:pt x="12219" y="3104"/>
                  </a:cubicBezTo>
                  <a:cubicBezTo>
                    <a:pt x="12219" y="3091"/>
                    <a:pt x="12217" y="3070"/>
                    <a:pt x="12215" y="3041"/>
                  </a:cubicBezTo>
                  <a:cubicBezTo>
                    <a:pt x="12213" y="3021"/>
                    <a:pt x="12212" y="3007"/>
                    <a:pt x="12212" y="3000"/>
                  </a:cubicBezTo>
                  <a:cubicBezTo>
                    <a:pt x="12212" y="2988"/>
                    <a:pt x="12207" y="2983"/>
                    <a:pt x="12197" y="2983"/>
                  </a:cubicBezTo>
                  <a:cubicBezTo>
                    <a:pt x="12195" y="2983"/>
                    <a:pt x="12193" y="2983"/>
                    <a:pt x="12190" y="2983"/>
                  </a:cubicBezTo>
                  <a:cubicBezTo>
                    <a:pt x="12164" y="2986"/>
                    <a:pt x="12097" y="2988"/>
                    <a:pt x="11987" y="2988"/>
                  </a:cubicBezTo>
                  <a:cubicBezTo>
                    <a:pt x="11795" y="2986"/>
                    <a:pt x="11795" y="2986"/>
                    <a:pt x="11795" y="2986"/>
                  </a:cubicBezTo>
                  <a:cubicBezTo>
                    <a:pt x="11744" y="2984"/>
                    <a:pt x="11744" y="2984"/>
                    <a:pt x="11744" y="2984"/>
                  </a:cubicBezTo>
                  <a:cubicBezTo>
                    <a:pt x="11734" y="2984"/>
                    <a:pt x="11726" y="2984"/>
                    <a:pt x="11720" y="2983"/>
                  </a:cubicBezTo>
                  <a:cubicBezTo>
                    <a:pt x="11712" y="2983"/>
                    <a:pt x="11707" y="2982"/>
                    <a:pt x="11704" y="2982"/>
                  </a:cubicBezTo>
                  <a:cubicBezTo>
                    <a:pt x="11693" y="2982"/>
                    <a:pt x="11688" y="2986"/>
                    <a:pt x="11688" y="2994"/>
                  </a:cubicBezTo>
                  <a:cubicBezTo>
                    <a:pt x="11688" y="3003"/>
                    <a:pt x="11692" y="3008"/>
                    <a:pt x="11701" y="3009"/>
                  </a:cubicBezTo>
                  <a:cubicBezTo>
                    <a:pt x="11740" y="3015"/>
                    <a:pt x="11766" y="3024"/>
                    <a:pt x="11778" y="3037"/>
                  </a:cubicBezTo>
                  <a:cubicBezTo>
                    <a:pt x="11790" y="3051"/>
                    <a:pt x="11796" y="3076"/>
                    <a:pt x="11796" y="3114"/>
                  </a:cubicBezTo>
                  <a:cubicBezTo>
                    <a:pt x="11796" y="3514"/>
                    <a:pt x="11796" y="3514"/>
                    <a:pt x="11796" y="3514"/>
                  </a:cubicBezTo>
                  <a:cubicBezTo>
                    <a:pt x="11796" y="3544"/>
                    <a:pt x="11794" y="3568"/>
                    <a:pt x="11791" y="3586"/>
                  </a:cubicBezTo>
                  <a:cubicBezTo>
                    <a:pt x="11787" y="3607"/>
                    <a:pt x="11781" y="3622"/>
                    <a:pt x="11774" y="3630"/>
                  </a:cubicBezTo>
                  <a:cubicBezTo>
                    <a:pt x="11767" y="3639"/>
                    <a:pt x="11754" y="3646"/>
                    <a:pt x="11735" y="3654"/>
                  </a:cubicBezTo>
                  <a:cubicBezTo>
                    <a:pt x="11727" y="3657"/>
                    <a:pt x="11724" y="3662"/>
                    <a:pt x="11724" y="3668"/>
                  </a:cubicBezTo>
                  <a:cubicBezTo>
                    <a:pt x="11725" y="3675"/>
                    <a:pt x="11729" y="3679"/>
                    <a:pt x="11737" y="3679"/>
                  </a:cubicBezTo>
                  <a:cubicBezTo>
                    <a:pt x="11743" y="3679"/>
                    <a:pt x="11753" y="3679"/>
                    <a:pt x="11767" y="3678"/>
                  </a:cubicBezTo>
                  <a:cubicBezTo>
                    <a:pt x="11817" y="3675"/>
                    <a:pt x="11854" y="3673"/>
                    <a:pt x="11879" y="3673"/>
                  </a:cubicBezTo>
                  <a:cubicBezTo>
                    <a:pt x="11916" y="3673"/>
                    <a:pt x="11945" y="3674"/>
                    <a:pt x="11966" y="3676"/>
                  </a:cubicBezTo>
                  <a:cubicBezTo>
                    <a:pt x="12025" y="3682"/>
                    <a:pt x="12025" y="3682"/>
                    <a:pt x="12025" y="3682"/>
                  </a:cubicBezTo>
                  <a:cubicBezTo>
                    <a:pt x="12051" y="3684"/>
                    <a:pt x="12075" y="3686"/>
                    <a:pt x="12097" y="3686"/>
                  </a:cubicBezTo>
                  <a:cubicBezTo>
                    <a:pt x="12133" y="3686"/>
                    <a:pt x="12163" y="3680"/>
                    <a:pt x="12185" y="3669"/>
                  </a:cubicBezTo>
                  <a:cubicBezTo>
                    <a:pt x="12207" y="3657"/>
                    <a:pt x="12226" y="3639"/>
                    <a:pt x="12241" y="3612"/>
                  </a:cubicBezTo>
                  <a:cubicBezTo>
                    <a:pt x="12258" y="3581"/>
                    <a:pt x="12267" y="3549"/>
                    <a:pt x="12267" y="3516"/>
                  </a:cubicBezTo>
                  <a:cubicBezTo>
                    <a:pt x="12267" y="3512"/>
                    <a:pt x="12266" y="3508"/>
                    <a:pt x="12263" y="3505"/>
                  </a:cubicBezTo>
                  <a:cubicBezTo>
                    <a:pt x="12260" y="3502"/>
                    <a:pt x="12257" y="3501"/>
                    <a:pt x="12254" y="3502"/>
                  </a:cubicBezTo>
                  <a:cubicBezTo>
                    <a:pt x="12252" y="3502"/>
                    <a:pt x="12250" y="3504"/>
                    <a:pt x="12248" y="3508"/>
                  </a:cubicBezTo>
                  <a:cubicBezTo>
                    <a:pt x="12205" y="3592"/>
                    <a:pt x="12116" y="3633"/>
                    <a:pt x="11980" y="3633"/>
                  </a:cubicBezTo>
                  <a:cubicBezTo>
                    <a:pt x="11963" y="3633"/>
                    <a:pt x="11951" y="3630"/>
                    <a:pt x="11944" y="3625"/>
                  </a:cubicBezTo>
                  <a:cubicBezTo>
                    <a:pt x="11936" y="3620"/>
                    <a:pt x="11929" y="3609"/>
                    <a:pt x="11923" y="3594"/>
                  </a:cubicBezTo>
                  <a:cubicBezTo>
                    <a:pt x="11916" y="3573"/>
                    <a:pt x="11912" y="3539"/>
                    <a:pt x="11912" y="3492"/>
                  </a:cubicBezTo>
                  <a:cubicBezTo>
                    <a:pt x="11912" y="3447"/>
                    <a:pt x="11912" y="3447"/>
                    <a:pt x="11912" y="3447"/>
                  </a:cubicBezTo>
                  <a:cubicBezTo>
                    <a:pt x="11912" y="3410"/>
                    <a:pt x="11913" y="3384"/>
                    <a:pt x="11915" y="3367"/>
                  </a:cubicBezTo>
                  <a:cubicBezTo>
                    <a:pt x="11917" y="3352"/>
                    <a:pt x="11921" y="3342"/>
                    <a:pt x="11927" y="3338"/>
                  </a:cubicBezTo>
                  <a:cubicBezTo>
                    <a:pt x="11933" y="3333"/>
                    <a:pt x="11944" y="3330"/>
                    <a:pt x="11960" y="3330"/>
                  </a:cubicBezTo>
                  <a:cubicBezTo>
                    <a:pt x="11995" y="3330"/>
                    <a:pt x="11995" y="3330"/>
                    <a:pt x="11995" y="3330"/>
                  </a:cubicBezTo>
                  <a:cubicBezTo>
                    <a:pt x="12029" y="3330"/>
                    <a:pt x="12053" y="3331"/>
                    <a:pt x="12066" y="3334"/>
                  </a:cubicBezTo>
                  <a:cubicBezTo>
                    <a:pt x="12078" y="3336"/>
                    <a:pt x="12089" y="3341"/>
                    <a:pt x="12098" y="3349"/>
                  </a:cubicBezTo>
                  <a:cubicBezTo>
                    <a:pt x="12113" y="3364"/>
                    <a:pt x="12124" y="3386"/>
                    <a:pt x="12128" y="3415"/>
                  </a:cubicBezTo>
                  <a:cubicBezTo>
                    <a:pt x="12130" y="3428"/>
                    <a:pt x="12135" y="3434"/>
                    <a:pt x="12144" y="3434"/>
                  </a:cubicBezTo>
                  <a:cubicBezTo>
                    <a:pt x="12148" y="3433"/>
                    <a:pt x="12150" y="3432"/>
                    <a:pt x="12152" y="3430"/>
                  </a:cubicBezTo>
                  <a:cubicBezTo>
                    <a:pt x="12153" y="3428"/>
                    <a:pt x="12153" y="3425"/>
                    <a:pt x="12153" y="3421"/>
                  </a:cubicBezTo>
                  <a:cubicBezTo>
                    <a:pt x="12153" y="3395"/>
                    <a:pt x="12153" y="3395"/>
                    <a:pt x="12153" y="3395"/>
                  </a:cubicBezTo>
                  <a:cubicBezTo>
                    <a:pt x="12153" y="3376"/>
                    <a:pt x="12152" y="3353"/>
                    <a:pt x="12150" y="3327"/>
                  </a:cubicBezTo>
                  <a:cubicBezTo>
                    <a:pt x="12147" y="3287"/>
                    <a:pt x="12145" y="3262"/>
                    <a:pt x="12145" y="3251"/>
                  </a:cubicBezTo>
                  <a:cubicBezTo>
                    <a:pt x="12145" y="3245"/>
                    <a:pt x="12145" y="3238"/>
                    <a:pt x="12146" y="3229"/>
                  </a:cubicBezTo>
                  <a:cubicBezTo>
                    <a:pt x="12147" y="3217"/>
                    <a:pt x="12148" y="3209"/>
                    <a:pt x="12148" y="3207"/>
                  </a:cubicBezTo>
                  <a:cubicBezTo>
                    <a:pt x="12148" y="3197"/>
                    <a:pt x="12144" y="3193"/>
                    <a:pt x="12136" y="3193"/>
                  </a:cubicBezTo>
                  <a:cubicBezTo>
                    <a:pt x="12129" y="3193"/>
                    <a:pt x="12124" y="3196"/>
                    <a:pt x="12121" y="3202"/>
                  </a:cubicBezTo>
                  <a:cubicBezTo>
                    <a:pt x="12110" y="3227"/>
                    <a:pt x="12110" y="3227"/>
                    <a:pt x="12110" y="3227"/>
                  </a:cubicBezTo>
                  <a:cubicBezTo>
                    <a:pt x="12092" y="3264"/>
                    <a:pt x="12066" y="3282"/>
                    <a:pt x="12033" y="3282"/>
                  </a:cubicBezTo>
                  <a:cubicBezTo>
                    <a:pt x="11990" y="3282"/>
                    <a:pt x="11990" y="3282"/>
                    <a:pt x="11990" y="3282"/>
                  </a:cubicBezTo>
                  <a:cubicBezTo>
                    <a:pt x="11967" y="3283"/>
                    <a:pt x="11967" y="3283"/>
                    <a:pt x="11967" y="3283"/>
                  </a:cubicBezTo>
                  <a:cubicBezTo>
                    <a:pt x="11952" y="3283"/>
                    <a:pt x="11952" y="3283"/>
                    <a:pt x="11952" y="3283"/>
                  </a:cubicBezTo>
                  <a:cubicBezTo>
                    <a:pt x="11935" y="3283"/>
                    <a:pt x="11924" y="3279"/>
                    <a:pt x="11919" y="3271"/>
                  </a:cubicBezTo>
                  <a:cubicBezTo>
                    <a:pt x="11915" y="3262"/>
                    <a:pt x="11912" y="3242"/>
                    <a:pt x="11912" y="3211"/>
                  </a:cubicBezTo>
                  <a:cubicBezTo>
                    <a:pt x="11912" y="3102"/>
                    <a:pt x="11912" y="3102"/>
                    <a:pt x="11912" y="3102"/>
                  </a:cubicBezTo>
                  <a:cubicBezTo>
                    <a:pt x="11913" y="3081"/>
                    <a:pt x="11913" y="3081"/>
                    <a:pt x="11913" y="308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7" name="Google Shape;117;p82"/>
            <p:cNvSpPr/>
            <p:nvPr/>
          </p:nvSpPr>
          <p:spPr>
            <a:xfrm>
              <a:off x="5979" y="1299"/>
              <a:ext cx="1701" cy="1714"/>
            </a:xfrm>
            <a:custGeom>
              <a:avLst/>
              <a:gdLst/>
              <a:ahLst/>
              <a:cxnLst/>
              <a:rect l="l" t="t" r="r" b="b"/>
              <a:pathLst>
                <a:path w="3678" h="3678" extrusionOk="0">
                  <a:moveTo>
                    <a:pt x="0" y="0"/>
                  </a:moveTo>
                  <a:cubicBezTo>
                    <a:pt x="0" y="3678"/>
                    <a:pt x="0" y="3678"/>
                    <a:pt x="0" y="3678"/>
                  </a:cubicBezTo>
                  <a:cubicBezTo>
                    <a:pt x="3678" y="3678"/>
                    <a:pt x="3678" y="3678"/>
                    <a:pt x="3678" y="3678"/>
                  </a:cubicBezTo>
                  <a:cubicBezTo>
                    <a:pt x="3678" y="0"/>
                    <a:pt x="3678" y="0"/>
                    <a:pt x="3678" y="0"/>
                  </a:cubicBezTo>
                  <a:lnTo>
                    <a:pt x="0" y="0"/>
                  </a:lnTo>
                  <a:close/>
                  <a:moveTo>
                    <a:pt x="3214" y="1392"/>
                  </a:moveTo>
                  <a:cubicBezTo>
                    <a:pt x="2870" y="1392"/>
                    <a:pt x="2870" y="1392"/>
                    <a:pt x="2870" y="1392"/>
                  </a:cubicBezTo>
                  <a:cubicBezTo>
                    <a:pt x="2870" y="1221"/>
                    <a:pt x="2701" y="1083"/>
                    <a:pt x="2492" y="1083"/>
                  </a:cubicBezTo>
                  <a:cubicBezTo>
                    <a:pt x="2340" y="1083"/>
                    <a:pt x="2208" y="1157"/>
                    <a:pt x="2149" y="1263"/>
                  </a:cubicBezTo>
                  <a:cubicBezTo>
                    <a:pt x="2149" y="2423"/>
                    <a:pt x="2149" y="2423"/>
                    <a:pt x="2149" y="2423"/>
                  </a:cubicBezTo>
                  <a:cubicBezTo>
                    <a:pt x="2149" y="2669"/>
                    <a:pt x="2340" y="2869"/>
                    <a:pt x="2577" y="2870"/>
                  </a:cubicBezTo>
                  <a:cubicBezTo>
                    <a:pt x="2578" y="2870"/>
                    <a:pt x="2578" y="2870"/>
                    <a:pt x="2578" y="2870"/>
                  </a:cubicBezTo>
                  <a:cubicBezTo>
                    <a:pt x="2578" y="3213"/>
                    <a:pt x="2578" y="3213"/>
                    <a:pt x="2578" y="3213"/>
                  </a:cubicBezTo>
                  <a:cubicBezTo>
                    <a:pt x="1100" y="3213"/>
                    <a:pt x="1100" y="3213"/>
                    <a:pt x="1100" y="3213"/>
                  </a:cubicBezTo>
                  <a:cubicBezTo>
                    <a:pt x="1100" y="2870"/>
                    <a:pt x="1100" y="2870"/>
                    <a:pt x="1100" y="2870"/>
                  </a:cubicBezTo>
                  <a:cubicBezTo>
                    <a:pt x="1101" y="2870"/>
                    <a:pt x="1101" y="2870"/>
                    <a:pt x="1101" y="2870"/>
                  </a:cubicBezTo>
                  <a:cubicBezTo>
                    <a:pt x="1338" y="2869"/>
                    <a:pt x="1530" y="2669"/>
                    <a:pt x="1530" y="2423"/>
                  </a:cubicBezTo>
                  <a:cubicBezTo>
                    <a:pt x="1530" y="1263"/>
                    <a:pt x="1530" y="1263"/>
                    <a:pt x="1530" y="1263"/>
                  </a:cubicBezTo>
                  <a:cubicBezTo>
                    <a:pt x="1470" y="1157"/>
                    <a:pt x="1339" y="1083"/>
                    <a:pt x="1186" y="1083"/>
                  </a:cubicBezTo>
                  <a:cubicBezTo>
                    <a:pt x="978" y="1083"/>
                    <a:pt x="808" y="1221"/>
                    <a:pt x="808" y="1392"/>
                  </a:cubicBezTo>
                  <a:cubicBezTo>
                    <a:pt x="465" y="1392"/>
                    <a:pt x="465" y="1392"/>
                    <a:pt x="465" y="1392"/>
                  </a:cubicBezTo>
                  <a:cubicBezTo>
                    <a:pt x="465" y="464"/>
                    <a:pt x="465" y="464"/>
                    <a:pt x="465" y="464"/>
                  </a:cubicBezTo>
                  <a:cubicBezTo>
                    <a:pt x="3214" y="464"/>
                    <a:pt x="3214" y="464"/>
                    <a:pt x="3214" y="464"/>
                  </a:cubicBezTo>
                  <a:lnTo>
                    <a:pt x="3214" y="1392"/>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118" name="Google Shape;118;p82"/>
          <p:cNvSpPr txBox="1">
            <a:spLocks noGrp="1"/>
          </p:cNvSpPr>
          <p:nvPr>
            <p:ph type="body" idx="1"/>
          </p:nvPr>
        </p:nvSpPr>
        <p:spPr>
          <a:xfrm>
            <a:off x="6304547" y="1825625"/>
            <a:ext cx="5430253" cy="4057463"/>
          </a:xfrm>
          <a:prstGeom prst="rect">
            <a:avLst/>
          </a:prstGeom>
          <a:noFill/>
          <a:ln>
            <a:noFill/>
          </a:ln>
        </p:spPr>
        <p:txBody>
          <a:bodyPr spcFirstLastPara="1" wrap="square" lIns="0" tIns="0" rIns="0" bIns="0" anchor="t" anchorCtr="0">
            <a:normAutofit/>
          </a:bodyPr>
          <a:lstStyle>
            <a:lvl1pPr marL="457200" lvl="0" indent="-381000" algn="l">
              <a:lnSpc>
                <a:spcPct val="90000"/>
              </a:lnSpc>
              <a:spcBef>
                <a:spcPts val="1000"/>
              </a:spcBef>
              <a:spcAft>
                <a:spcPts val="0"/>
              </a:spcAft>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
              <a:defRPr sz="1800"/>
            </a:lvl5pPr>
            <a:lvl6pPr marL="2743200" lvl="5" indent="-228600" algn="l">
              <a:lnSpc>
                <a:spcPct val="90000"/>
              </a:lnSpc>
              <a:spcBef>
                <a:spcPts val="500"/>
              </a:spcBef>
              <a:spcAft>
                <a:spcPts val="0"/>
              </a:spcAft>
              <a:buClr>
                <a:schemeClr val="dk1"/>
              </a:buClr>
              <a:buSzPts val="1800"/>
              <a:buNone/>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82"/>
          <p:cNvSpPr>
            <a:spLocks noGrp="1"/>
          </p:cNvSpPr>
          <p:nvPr>
            <p:ph type="pic" idx="2"/>
          </p:nvPr>
        </p:nvSpPr>
        <p:spPr>
          <a:xfrm>
            <a:off x="0" y="0"/>
            <a:ext cx="6096000" cy="6111689"/>
          </a:xfrm>
          <a:prstGeom prst="rect">
            <a:avLst/>
          </a:prstGeom>
          <a:solidFill>
            <a:srgbClr val="BFBFBF">
              <a:alpha val="49803"/>
            </a:srgbClr>
          </a:solidFill>
          <a:ln>
            <a:noFill/>
          </a:ln>
        </p:spPr>
        <p:txBody>
          <a:bodyPr/>
          <a:lstStyle/>
          <a:p>
            <a:endParaRPr lang="en-US"/>
          </a:p>
        </p:txBody>
      </p:sp>
      <p:sp>
        <p:nvSpPr>
          <p:cNvPr id="120" name="Google Shape;120;p82"/>
          <p:cNvSpPr txBox="1">
            <a:spLocks noGrp="1"/>
          </p:cNvSpPr>
          <p:nvPr>
            <p:ph type="dt" idx="10"/>
          </p:nvPr>
        </p:nvSpPr>
        <p:spPr>
          <a:xfrm>
            <a:off x="-1221327" y="6484845"/>
            <a:ext cx="431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82"/>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82"/>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chemeClr val="lt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7.xml"/><Relationship Id="rId21" Type="http://schemas.openxmlformats.org/officeDocument/2006/relationships/slideLayout" Target="../slideLayouts/slideLayout22.xml"/><Relationship Id="rId42" Type="http://schemas.openxmlformats.org/officeDocument/2006/relationships/slideLayout" Target="../slideLayouts/slideLayout43.xml"/><Relationship Id="rId47" Type="http://schemas.openxmlformats.org/officeDocument/2006/relationships/slideLayout" Target="../slideLayouts/slideLayout48.xml"/><Relationship Id="rId63" Type="http://schemas.openxmlformats.org/officeDocument/2006/relationships/slideLayout" Target="../slideLayouts/slideLayout64.xml"/><Relationship Id="rId68" Type="http://schemas.openxmlformats.org/officeDocument/2006/relationships/slideLayout" Target="../slideLayouts/slideLayout69.xml"/><Relationship Id="rId16" Type="http://schemas.openxmlformats.org/officeDocument/2006/relationships/slideLayout" Target="../slideLayouts/slideLayout1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slideLayout" Target="../slideLayouts/slideLayout38.xml"/><Relationship Id="rId40" Type="http://schemas.openxmlformats.org/officeDocument/2006/relationships/slideLayout" Target="../slideLayouts/slideLayout41.xml"/><Relationship Id="rId45" Type="http://schemas.openxmlformats.org/officeDocument/2006/relationships/slideLayout" Target="../slideLayouts/slideLayout46.xml"/><Relationship Id="rId53" Type="http://schemas.openxmlformats.org/officeDocument/2006/relationships/slideLayout" Target="../slideLayouts/slideLayout54.xml"/><Relationship Id="rId58" Type="http://schemas.openxmlformats.org/officeDocument/2006/relationships/slideLayout" Target="../slideLayouts/slideLayout59.xml"/><Relationship Id="rId66" Type="http://schemas.openxmlformats.org/officeDocument/2006/relationships/slideLayout" Target="../slideLayouts/slideLayout67.xml"/><Relationship Id="rId74" Type="http://schemas.openxmlformats.org/officeDocument/2006/relationships/slideLayout" Target="../slideLayouts/slideLayout75.xml"/><Relationship Id="rId79" Type="http://schemas.openxmlformats.org/officeDocument/2006/relationships/theme" Target="../theme/theme2.xml"/><Relationship Id="rId5" Type="http://schemas.openxmlformats.org/officeDocument/2006/relationships/slideLayout" Target="../slideLayouts/slideLayout6.xml"/><Relationship Id="rId61" Type="http://schemas.openxmlformats.org/officeDocument/2006/relationships/slideLayout" Target="../slideLayouts/slideLayout62.xml"/><Relationship Id="rId19" Type="http://schemas.openxmlformats.org/officeDocument/2006/relationships/slideLayout" Target="../slideLayouts/slideLayout2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43" Type="http://schemas.openxmlformats.org/officeDocument/2006/relationships/slideLayout" Target="../slideLayouts/slideLayout44.xml"/><Relationship Id="rId48" Type="http://schemas.openxmlformats.org/officeDocument/2006/relationships/slideLayout" Target="../slideLayouts/slideLayout49.xml"/><Relationship Id="rId56" Type="http://schemas.openxmlformats.org/officeDocument/2006/relationships/slideLayout" Target="../slideLayouts/slideLayout57.xml"/><Relationship Id="rId64" Type="http://schemas.openxmlformats.org/officeDocument/2006/relationships/slideLayout" Target="../slideLayouts/slideLayout65.xml"/><Relationship Id="rId69" Type="http://schemas.openxmlformats.org/officeDocument/2006/relationships/slideLayout" Target="../slideLayouts/slideLayout70.xml"/><Relationship Id="rId77" Type="http://schemas.openxmlformats.org/officeDocument/2006/relationships/slideLayout" Target="../slideLayouts/slideLayout78.xml"/><Relationship Id="rId8" Type="http://schemas.openxmlformats.org/officeDocument/2006/relationships/slideLayout" Target="../slideLayouts/slideLayout9.xml"/><Relationship Id="rId51" Type="http://schemas.openxmlformats.org/officeDocument/2006/relationships/slideLayout" Target="../slideLayouts/slideLayout52.xml"/><Relationship Id="rId72" Type="http://schemas.openxmlformats.org/officeDocument/2006/relationships/slideLayout" Target="../slideLayouts/slideLayout73.xml"/><Relationship Id="rId3" Type="http://schemas.openxmlformats.org/officeDocument/2006/relationships/slideLayout" Target="../slideLayouts/slideLayout4.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slideLayout" Target="../slideLayouts/slideLayout39.xml"/><Relationship Id="rId46" Type="http://schemas.openxmlformats.org/officeDocument/2006/relationships/slideLayout" Target="../slideLayouts/slideLayout47.xml"/><Relationship Id="rId59" Type="http://schemas.openxmlformats.org/officeDocument/2006/relationships/slideLayout" Target="../slideLayouts/slideLayout60.xml"/><Relationship Id="rId67" Type="http://schemas.openxmlformats.org/officeDocument/2006/relationships/slideLayout" Target="../slideLayouts/slideLayout68.xml"/><Relationship Id="rId20" Type="http://schemas.openxmlformats.org/officeDocument/2006/relationships/slideLayout" Target="../slideLayouts/slideLayout21.xml"/><Relationship Id="rId41" Type="http://schemas.openxmlformats.org/officeDocument/2006/relationships/slideLayout" Target="../slideLayouts/slideLayout42.xml"/><Relationship Id="rId54" Type="http://schemas.openxmlformats.org/officeDocument/2006/relationships/slideLayout" Target="../slideLayouts/slideLayout55.xml"/><Relationship Id="rId62" Type="http://schemas.openxmlformats.org/officeDocument/2006/relationships/slideLayout" Target="../slideLayouts/slideLayout63.xml"/><Relationship Id="rId70" Type="http://schemas.openxmlformats.org/officeDocument/2006/relationships/slideLayout" Target="../slideLayouts/slideLayout71.xml"/><Relationship Id="rId75" Type="http://schemas.openxmlformats.org/officeDocument/2006/relationships/slideLayout" Target="../slideLayouts/slideLayout76.xml"/><Relationship Id="rId1" Type="http://schemas.openxmlformats.org/officeDocument/2006/relationships/slideLayout" Target="../slideLayouts/slideLayout2.xml"/><Relationship Id="rId6" Type="http://schemas.openxmlformats.org/officeDocument/2006/relationships/slideLayout" Target="../slideLayouts/slideLayout7.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49" Type="http://schemas.openxmlformats.org/officeDocument/2006/relationships/slideLayout" Target="../slideLayouts/slideLayout50.xml"/><Relationship Id="rId57" Type="http://schemas.openxmlformats.org/officeDocument/2006/relationships/slideLayout" Target="../slideLayouts/slideLayout58.xml"/><Relationship Id="rId10" Type="http://schemas.openxmlformats.org/officeDocument/2006/relationships/slideLayout" Target="../slideLayouts/slideLayout11.xml"/><Relationship Id="rId31" Type="http://schemas.openxmlformats.org/officeDocument/2006/relationships/slideLayout" Target="../slideLayouts/slideLayout32.xml"/><Relationship Id="rId44" Type="http://schemas.openxmlformats.org/officeDocument/2006/relationships/slideLayout" Target="../slideLayouts/slideLayout45.xml"/><Relationship Id="rId52" Type="http://schemas.openxmlformats.org/officeDocument/2006/relationships/slideLayout" Target="../slideLayouts/slideLayout53.xml"/><Relationship Id="rId60" Type="http://schemas.openxmlformats.org/officeDocument/2006/relationships/slideLayout" Target="../slideLayouts/slideLayout61.xml"/><Relationship Id="rId65" Type="http://schemas.openxmlformats.org/officeDocument/2006/relationships/slideLayout" Target="../slideLayouts/slideLayout66.xml"/><Relationship Id="rId73" Type="http://schemas.openxmlformats.org/officeDocument/2006/relationships/slideLayout" Target="../slideLayouts/slideLayout74.xml"/><Relationship Id="rId78" Type="http://schemas.openxmlformats.org/officeDocument/2006/relationships/slideLayout" Target="../slideLayouts/slideLayout79.xml"/><Relationship Id="rId4" Type="http://schemas.openxmlformats.org/officeDocument/2006/relationships/slideLayout" Target="../slideLayouts/slideLayout5.xml"/><Relationship Id="rId9" Type="http://schemas.openxmlformats.org/officeDocument/2006/relationships/slideLayout" Target="../slideLayouts/slideLayout10.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9" Type="http://schemas.openxmlformats.org/officeDocument/2006/relationships/slideLayout" Target="../slideLayouts/slideLayout40.xml"/><Relationship Id="rId34" Type="http://schemas.openxmlformats.org/officeDocument/2006/relationships/slideLayout" Target="../slideLayouts/slideLayout35.xml"/><Relationship Id="rId50" Type="http://schemas.openxmlformats.org/officeDocument/2006/relationships/slideLayout" Target="../slideLayouts/slideLayout51.xml"/><Relationship Id="rId55" Type="http://schemas.openxmlformats.org/officeDocument/2006/relationships/slideLayout" Target="../slideLayouts/slideLayout56.xml"/><Relationship Id="rId76" Type="http://schemas.openxmlformats.org/officeDocument/2006/relationships/slideLayout" Target="../slideLayouts/slideLayout77.xml"/><Relationship Id="rId7" Type="http://schemas.openxmlformats.org/officeDocument/2006/relationships/slideLayout" Target="../slideLayouts/slideLayout8.xml"/><Relationship Id="rId71" Type="http://schemas.openxmlformats.org/officeDocument/2006/relationships/slideLayout" Target="../slideLayouts/slideLayout72.xml"/><Relationship Id="rId2" Type="http://schemas.openxmlformats.org/officeDocument/2006/relationships/slideLayout" Target="../slideLayouts/slideLayout3.xml"/><Relationship Id="rId2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
        <p:cNvGrpSpPr/>
        <p:nvPr/>
      </p:nvGrpSpPr>
      <p:grpSpPr>
        <a:xfrm>
          <a:off x="0" y="0"/>
          <a:ext cx="0" cy="0"/>
          <a:chOff x="0" y="0"/>
          <a:chExt cx="0" cy="0"/>
        </a:xfrm>
      </p:grpSpPr>
      <p:sp>
        <p:nvSpPr>
          <p:cNvPr id="12" name="Google Shape;12;p69"/>
          <p:cNvSpPr txBox="1">
            <a:spLocks noGrp="1"/>
          </p:cNvSpPr>
          <p:nvPr>
            <p:ph type="title"/>
          </p:nvPr>
        </p:nvSpPr>
        <p:spPr>
          <a:xfrm>
            <a:off x="457200" y="228601"/>
            <a:ext cx="11277600" cy="1123761"/>
          </a:xfrm>
          <a:prstGeom prst="rect">
            <a:avLst/>
          </a:prstGeom>
          <a:noFill/>
          <a:ln>
            <a:noFill/>
          </a:ln>
        </p:spPr>
        <p:txBody>
          <a:bodyPr spcFirstLastPara="1" wrap="square" lIns="0" tIns="0" rIns="0" bIns="0" anchor="b"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69"/>
          <p:cNvSpPr txBox="1">
            <a:spLocks noGrp="1"/>
          </p:cNvSpPr>
          <p:nvPr>
            <p:ph type="body" idx="1"/>
          </p:nvPr>
        </p:nvSpPr>
        <p:spPr>
          <a:xfrm>
            <a:off x="457200" y="1825625"/>
            <a:ext cx="11277600" cy="4057463"/>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rgbClr val="F6F6F6"/>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rgbClr val="F6F6F6"/>
              </a:buClr>
              <a:buSzPts val="2400"/>
              <a:buFont typeface="Roboto"/>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rgbClr val="F6F6F6"/>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55600" algn="l" rtl="0">
              <a:lnSpc>
                <a:spcPct val="90000"/>
              </a:lnSpc>
              <a:spcBef>
                <a:spcPts val="500"/>
              </a:spcBef>
              <a:spcAft>
                <a:spcPts val="0"/>
              </a:spcAft>
              <a:buClr>
                <a:srgbClr val="F6F6F6"/>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90000"/>
              </a:lnSpc>
              <a:spcBef>
                <a:spcPts val="500"/>
              </a:spcBef>
              <a:spcAft>
                <a:spcPts val="0"/>
              </a:spcAft>
              <a:buClr>
                <a:srgbClr val="F6F6F6"/>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4" name="Google Shape;14;p69"/>
          <p:cNvSpPr txBox="1">
            <a:spLocks noGrp="1"/>
          </p:cNvSpPr>
          <p:nvPr>
            <p:ph type="dt" idx="10"/>
          </p:nvPr>
        </p:nvSpPr>
        <p:spPr>
          <a:xfrm>
            <a:off x="838200" y="9776558"/>
            <a:ext cx="431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F4F4F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5" name="Google Shape;15;p69"/>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F4F4F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Arial"/>
                <a:ea typeface="Arial"/>
                <a:cs typeface="Arial"/>
                <a:sym typeface="Arial"/>
              </a:defRPr>
            </a:lvl9pPr>
          </a:lstStyle>
          <a:p>
            <a:endParaRPr/>
          </a:p>
        </p:txBody>
      </p:sp>
      <p:sp>
        <p:nvSpPr>
          <p:cNvPr id="16" name="Google Shape;16;p69"/>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rgbClr val="F4F4F4"/>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rgbClr val="F4F4F4"/>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rgbClr val="F4F4F4"/>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rgbClr val="F4F4F4"/>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rgbClr val="F4F4F4"/>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rgbClr val="F4F4F4"/>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rgbClr val="F4F4F4"/>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rgbClr val="F4F4F4"/>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rgbClr val="F4F4F4"/>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44">
          <p15:clr>
            <a:srgbClr val="F26B43"/>
          </p15:clr>
        </p15:guide>
        <p15:guide id="2" pos="7536">
          <p15:clr>
            <a:srgbClr val="F26B43"/>
          </p15:clr>
        </p15:guide>
        <p15:guide id="3" orient="horz" pos="144">
          <p15:clr>
            <a:srgbClr val="F26B43"/>
          </p15:clr>
        </p15:guide>
        <p15:guide id="4" orient="horz" pos="4176">
          <p15:clr>
            <a:srgbClr val="F26B43"/>
          </p15:clr>
        </p15:guide>
        <p15:guide id="5" orient="horz" pos="3720">
          <p15:clr>
            <a:srgbClr val="F26B43"/>
          </p15:clr>
        </p15:guide>
        <p15:guide id="6" pos="288">
          <p15:clr>
            <a:srgbClr val="A4A3A4"/>
          </p15:clr>
        </p15:guide>
        <p15:guide id="7" pos="73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solidFill>
          <a:schemeClr val="lt2"/>
        </a:solidFill>
        <a:effectLst/>
      </p:bgPr>
    </p:bg>
    <p:spTree>
      <p:nvGrpSpPr>
        <p:cNvPr id="1" name="Shape 27"/>
        <p:cNvGrpSpPr/>
        <p:nvPr/>
      </p:nvGrpSpPr>
      <p:grpSpPr>
        <a:xfrm>
          <a:off x="0" y="0"/>
          <a:ext cx="0" cy="0"/>
          <a:chOff x="0" y="0"/>
          <a:chExt cx="0" cy="0"/>
        </a:xfrm>
      </p:grpSpPr>
      <p:sp>
        <p:nvSpPr>
          <p:cNvPr id="28" name="Google Shape;28;p68"/>
          <p:cNvSpPr txBox="1">
            <a:spLocks noGrp="1"/>
          </p:cNvSpPr>
          <p:nvPr>
            <p:ph type="title"/>
          </p:nvPr>
        </p:nvSpPr>
        <p:spPr>
          <a:xfrm>
            <a:off x="457200" y="228601"/>
            <a:ext cx="11277600" cy="1123761"/>
          </a:xfrm>
          <a:prstGeom prst="rect">
            <a:avLst/>
          </a:prstGeom>
          <a:noFill/>
          <a:ln>
            <a:noFill/>
          </a:ln>
        </p:spPr>
        <p:txBody>
          <a:bodyPr spcFirstLastPara="1" wrap="square" lIns="0" tIns="0" rIns="0" bIns="0" anchor="b"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Google Shape;29;p68"/>
          <p:cNvSpPr txBox="1">
            <a:spLocks noGrp="1"/>
          </p:cNvSpPr>
          <p:nvPr>
            <p:ph type="body" idx="1"/>
          </p:nvPr>
        </p:nvSpPr>
        <p:spPr>
          <a:xfrm>
            <a:off x="457200" y="1825625"/>
            <a:ext cx="11277600" cy="4057463"/>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rgbClr val="939393"/>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rgbClr val="939393"/>
              </a:buClr>
              <a:buSzPts val="2400"/>
              <a:buFont typeface="Roboto"/>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rgbClr val="939393"/>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rgbClr val="939393"/>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rgbClr val="939393"/>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 name="Google Shape;30;p68"/>
          <p:cNvSpPr txBox="1">
            <a:spLocks noGrp="1"/>
          </p:cNvSpPr>
          <p:nvPr>
            <p:ph type="dt" idx="10"/>
          </p:nvPr>
        </p:nvSpPr>
        <p:spPr>
          <a:xfrm>
            <a:off x="838200" y="9776558"/>
            <a:ext cx="431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94949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1" name="Google Shape;31;p68"/>
          <p:cNvSpPr txBox="1">
            <a:spLocks noGrp="1"/>
          </p:cNvSpPr>
          <p:nvPr>
            <p:ph type="ftr" idx="11"/>
          </p:nvPr>
        </p:nvSpPr>
        <p:spPr>
          <a:xfrm>
            <a:off x="838200" y="6356351"/>
            <a:ext cx="8572500" cy="27305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94949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 name="Google Shape;32;p68"/>
          <p:cNvSpPr txBox="1">
            <a:spLocks noGrp="1"/>
          </p:cNvSpPr>
          <p:nvPr>
            <p:ph type="sldNum" idx="12"/>
          </p:nvPr>
        </p:nvSpPr>
        <p:spPr>
          <a:xfrm>
            <a:off x="228600" y="6356350"/>
            <a:ext cx="431800" cy="273050"/>
          </a:xfrm>
          <a:prstGeom prst="rect">
            <a:avLst/>
          </a:prstGeom>
          <a:noFill/>
          <a:ln>
            <a:noFill/>
          </a:ln>
        </p:spPr>
        <p:txBody>
          <a:bodyPr spcFirstLastPara="1" wrap="square" lIns="0" tIns="0" rIns="0" bIns="0" anchor="b" anchorCtr="0">
            <a:noAutofit/>
          </a:bodyPr>
          <a:lstStyle>
            <a:lvl1pPr marL="0" marR="0" lvl="0" indent="0" algn="l" rtl="0">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900"/>
              <a:buFont typeface="Arial"/>
              <a:buNone/>
              <a:defRPr sz="900" b="0" i="0" u="none" strike="noStrike" cap="none">
                <a:solidFill>
                  <a:srgbClr val="949494"/>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5" r:id="rId3"/>
    <p:sldLayoutId id="2147483656" r:id="rId4"/>
    <p:sldLayoutId id="2147483658" r:id="rId5"/>
    <p:sldLayoutId id="2147483660" r:id="rId6"/>
    <p:sldLayoutId id="2147483661" r:id="rId7"/>
    <p:sldLayoutId id="2147483662"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78" r:id="rId23"/>
    <p:sldLayoutId id="2147483679" r:id="rId24"/>
    <p:sldLayoutId id="2147483680" r:id="rId25"/>
    <p:sldLayoutId id="2147483681" r:id="rId26"/>
    <p:sldLayoutId id="2147483682" r:id="rId27"/>
    <p:sldLayoutId id="2147483683" r:id="rId28"/>
    <p:sldLayoutId id="2147483684" r:id="rId29"/>
    <p:sldLayoutId id="2147483685" r:id="rId30"/>
    <p:sldLayoutId id="2147483686" r:id="rId31"/>
    <p:sldLayoutId id="2147483687" r:id="rId32"/>
    <p:sldLayoutId id="2147483688" r:id="rId33"/>
    <p:sldLayoutId id="2147483689" r:id="rId34"/>
    <p:sldLayoutId id="2147483690" r:id="rId35"/>
    <p:sldLayoutId id="2147483691" r:id="rId36"/>
    <p:sldLayoutId id="2147483692" r:id="rId37"/>
    <p:sldLayoutId id="2147483693" r:id="rId38"/>
    <p:sldLayoutId id="2147483694" r:id="rId39"/>
    <p:sldLayoutId id="2147483695" r:id="rId40"/>
    <p:sldLayoutId id="2147483696" r:id="rId41"/>
    <p:sldLayoutId id="2147483697" r:id="rId42"/>
    <p:sldLayoutId id="2147483698" r:id="rId43"/>
    <p:sldLayoutId id="2147483699" r:id="rId44"/>
    <p:sldLayoutId id="2147483700" r:id="rId45"/>
    <p:sldLayoutId id="2147483701" r:id="rId46"/>
    <p:sldLayoutId id="2147483702" r:id="rId47"/>
    <p:sldLayoutId id="2147483703" r:id="rId48"/>
    <p:sldLayoutId id="2147483704" r:id="rId49"/>
    <p:sldLayoutId id="2147483705" r:id="rId50"/>
    <p:sldLayoutId id="2147483706" r:id="rId51"/>
    <p:sldLayoutId id="2147483707" r:id="rId52"/>
    <p:sldLayoutId id="2147483708" r:id="rId53"/>
    <p:sldLayoutId id="2147483709" r:id="rId54"/>
    <p:sldLayoutId id="2147483710" r:id="rId55"/>
    <p:sldLayoutId id="2147483711" r:id="rId56"/>
    <p:sldLayoutId id="2147483712" r:id="rId57"/>
    <p:sldLayoutId id="2147483713" r:id="rId58"/>
    <p:sldLayoutId id="2147483714" r:id="rId59"/>
    <p:sldLayoutId id="2147483715" r:id="rId60"/>
    <p:sldLayoutId id="2147483716" r:id="rId61"/>
    <p:sldLayoutId id="2147483717" r:id="rId62"/>
    <p:sldLayoutId id="2147483718" r:id="rId63"/>
    <p:sldLayoutId id="2147483719" r:id="rId64"/>
    <p:sldLayoutId id="2147483720" r:id="rId65"/>
    <p:sldLayoutId id="2147483721" r:id="rId66"/>
    <p:sldLayoutId id="2147483722" r:id="rId67"/>
    <p:sldLayoutId id="2147483723" r:id="rId68"/>
    <p:sldLayoutId id="2147483724" r:id="rId69"/>
    <p:sldLayoutId id="2147483725" r:id="rId70"/>
    <p:sldLayoutId id="2147483726" r:id="rId71"/>
    <p:sldLayoutId id="2147483727" r:id="rId72"/>
    <p:sldLayoutId id="2147483728" r:id="rId73"/>
    <p:sldLayoutId id="2147483729" r:id="rId74"/>
    <p:sldLayoutId id="2147483730" r:id="rId75"/>
    <p:sldLayoutId id="2147483731" r:id="rId76"/>
    <p:sldLayoutId id="2147483732" r:id="rId77"/>
    <p:sldLayoutId id="2147483733" r:id="rId7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44">
          <p15:clr>
            <a:srgbClr val="F26B43"/>
          </p15:clr>
        </p15:guide>
        <p15:guide id="2" pos="7536">
          <p15:clr>
            <a:srgbClr val="F26B43"/>
          </p15:clr>
        </p15:guide>
        <p15:guide id="3" orient="horz" pos="144">
          <p15:clr>
            <a:srgbClr val="F26B43"/>
          </p15:clr>
        </p15:guide>
        <p15:guide id="4" orient="horz" pos="4176">
          <p15:clr>
            <a:srgbClr val="F26B43"/>
          </p15:clr>
        </p15:guide>
        <p15:guide id="5" orient="horz" pos="3720">
          <p15:clr>
            <a:srgbClr val="F26B43"/>
          </p15:clr>
        </p15:guide>
        <p15:guide id="6" pos="288">
          <p15:clr>
            <a:srgbClr val="A4A3A4"/>
          </p15:clr>
        </p15:guide>
        <p15:guide id="7" pos="73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4.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forms.gle/UB1DusX4RyXSFMtEA"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6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png"/><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www.museum.am/chess/com_chessguide/elo.html" TargetMode="External"/><Relationship Id="rId2" Type="http://schemas.openxmlformats.org/officeDocument/2006/relationships/hyperlink" Target="https://www.glicko.net/glicko.html"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forms.gle/UB1DusX4RyXSFMtEA"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4E_B664429B.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pic>
        <p:nvPicPr>
          <p:cNvPr id="883" name="Google Shape;883;p4"/>
          <p:cNvPicPr preferRelativeResize="0">
            <a:picLocks noGrp="1"/>
          </p:cNvPicPr>
          <p:nvPr>
            <p:ph type="pic" idx="2"/>
          </p:nvPr>
        </p:nvPicPr>
        <p:blipFill rotWithShape="1">
          <a:blip r:embed="rId3">
            <a:alphaModFix/>
          </a:blip>
          <a:srcRect/>
          <a:stretch/>
        </p:blipFill>
        <p:spPr>
          <a:xfrm>
            <a:off x="0" y="0"/>
            <a:ext cx="12192000" cy="6858000"/>
          </a:xfrm>
          <a:prstGeom prst="rect">
            <a:avLst/>
          </a:prstGeom>
          <a:solidFill>
            <a:srgbClr val="BFBFBF"/>
          </a:solidFill>
          <a:ln>
            <a:noFill/>
          </a:ln>
        </p:spPr>
      </p:pic>
      <p:sp>
        <p:nvSpPr>
          <p:cNvPr id="884" name="Google Shape;884;p4"/>
          <p:cNvSpPr/>
          <p:nvPr/>
        </p:nvSpPr>
        <p:spPr>
          <a:xfrm>
            <a:off x="457200" y="0"/>
            <a:ext cx="5638800" cy="6858000"/>
          </a:xfrm>
          <a:prstGeom prst="rect">
            <a:avLst/>
          </a:prstGeom>
          <a:solidFill>
            <a:schemeClr val="lt2">
              <a:alpha val="92156"/>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885" name="Google Shape;885;p4"/>
          <p:cNvGrpSpPr/>
          <p:nvPr/>
        </p:nvGrpSpPr>
        <p:grpSpPr>
          <a:xfrm>
            <a:off x="1945672" y="4109165"/>
            <a:ext cx="2661855" cy="1797998"/>
            <a:chOff x="-2931" y="-4852"/>
            <a:chExt cx="17157" cy="11589"/>
          </a:xfrm>
        </p:grpSpPr>
        <p:sp>
          <p:nvSpPr>
            <p:cNvPr id="886" name="Google Shape;886;p4"/>
            <p:cNvSpPr/>
            <p:nvPr/>
          </p:nvSpPr>
          <p:spPr>
            <a:xfrm>
              <a:off x="3516" y="-4567"/>
              <a:ext cx="4245" cy="4568"/>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87" name="Google Shape;887;p4"/>
            <p:cNvSpPr/>
            <p:nvPr/>
          </p:nvSpPr>
          <p:spPr>
            <a:xfrm>
              <a:off x="-2931" y="1653"/>
              <a:ext cx="17157" cy="5084"/>
            </a:xfrm>
            <a:custGeom>
              <a:avLst/>
              <a:gdLst/>
              <a:ahLst/>
              <a:cxnLst/>
              <a:rect l="l" t="t" r="r" b="b"/>
              <a:pathLst>
                <a:path w="974" h="286" extrusionOk="0">
                  <a:moveTo>
                    <a:pt x="104" y="92"/>
                  </a:moveTo>
                  <a:cubicBezTo>
                    <a:pt x="106" y="93"/>
                    <a:pt x="107" y="96"/>
                    <a:pt x="108" y="100"/>
                  </a:cubicBezTo>
                  <a:cubicBezTo>
                    <a:pt x="108" y="102"/>
                    <a:pt x="109" y="103"/>
                    <a:pt x="110" y="103"/>
                  </a:cubicBezTo>
                  <a:cubicBezTo>
                    <a:pt x="111" y="103"/>
                    <a:pt x="112" y="102"/>
                    <a:pt x="112" y="100"/>
                  </a:cubicBezTo>
                  <a:cubicBezTo>
                    <a:pt x="112" y="99"/>
                    <a:pt x="111" y="98"/>
                    <a:pt x="111" y="96"/>
                  </a:cubicBezTo>
                  <a:cubicBezTo>
                    <a:pt x="111" y="94"/>
                    <a:pt x="111" y="91"/>
                    <a:pt x="111" y="88"/>
                  </a:cubicBezTo>
                  <a:cubicBezTo>
                    <a:pt x="111" y="84"/>
                    <a:pt x="110" y="82"/>
                    <a:pt x="110" y="82"/>
                  </a:cubicBezTo>
                  <a:cubicBezTo>
                    <a:pt x="109" y="81"/>
                    <a:pt x="107" y="81"/>
                    <a:pt x="104" y="81"/>
                  </a:cubicBezTo>
                  <a:cubicBezTo>
                    <a:pt x="7" y="81"/>
                    <a:pt x="7" y="81"/>
                    <a:pt x="7" y="81"/>
                  </a:cubicBezTo>
                  <a:cubicBezTo>
                    <a:pt x="5" y="81"/>
                    <a:pt x="4" y="81"/>
                    <a:pt x="4" y="82"/>
                  </a:cubicBezTo>
                  <a:cubicBezTo>
                    <a:pt x="3" y="83"/>
                    <a:pt x="3" y="85"/>
                    <a:pt x="3" y="87"/>
                  </a:cubicBezTo>
                  <a:cubicBezTo>
                    <a:pt x="3" y="90"/>
                    <a:pt x="2" y="94"/>
                    <a:pt x="1" y="98"/>
                  </a:cubicBezTo>
                  <a:cubicBezTo>
                    <a:pt x="1" y="101"/>
                    <a:pt x="0" y="103"/>
                    <a:pt x="0" y="105"/>
                  </a:cubicBezTo>
                  <a:cubicBezTo>
                    <a:pt x="0" y="106"/>
                    <a:pt x="1" y="107"/>
                    <a:pt x="2" y="107"/>
                  </a:cubicBezTo>
                  <a:cubicBezTo>
                    <a:pt x="3" y="107"/>
                    <a:pt x="4" y="106"/>
                    <a:pt x="4" y="104"/>
                  </a:cubicBezTo>
                  <a:cubicBezTo>
                    <a:pt x="5" y="98"/>
                    <a:pt x="7" y="95"/>
                    <a:pt x="9" y="93"/>
                  </a:cubicBezTo>
                  <a:cubicBezTo>
                    <a:pt x="11" y="91"/>
                    <a:pt x="15" y="90"/>
                    <a:pt x="20" y="90"/>
                  </a:cubicBezTo>
                  <a:cubicBezTo>
                    <a:pt x="43" y="90"/>
                    <a:pt x="43" y="90"/>
                    <a:pt x="43" y="90"/>
                  </a:cubicBezTo>
                  <a:cubicBezTo>
                    <a:pt x="46" y="90"/>
                    <a:pt x="47" y="90"/>
                    <a:pt x="48" y="91"/>
                  </a:cubicBezTo>
                  <a:cubicBezTo>
                    <a:pt x="48" y="91"/>
                    <a:pt x="49" y="93"/>
                    <a:pt x="49" y="95"/>
                  </a:cubicBezTo>
                  <a:cubicBezTo>
                    <a:pt x="49" y="97"/>
                    <a:pt x="49" y="97"/>
                    <a:pt x="49" y="97"/>
                  </a:cubicBezTo>
                  <a:cubicBezTo>
                    <a:pt x="49" y="186"/>
                    <a:pt x="49" y="186"/>
                    <a:pt x="49" y="186"/>
                  </a:cubicBezTo>
                  <a:cubicBezTo>
                    <a:pt x="49" y="191"/>
                    <a:pt x="48" y="194"/>
                    <a:pt x="46" y="196"/>
                  </a:cubicBezTo>
                  <a:cubicBezTo>
                    <a:pt x="45" y="198"/>
                    <a:pt x="42" y="199"/>
                    <a:pt x="37" y="200"/>
                  </a:cubicBezTo>
                  <a:cubicBezTo>
                    <a:pt x="35" y="200"/>
                    <a:pt x="34" y="201"/>
                    <a:pt x="34" y="202"/>
                  </a:cubicBezTo>
                  <a:cubicBezTo>
                    <a:pt x="34" y="203"/>
                    <a:pt x="35" y="204"/>
                    <a:pt x="37" y="204"/>
                  </a:cubicBezTo>
                  <a:cubicBezTo>
                    <a:pt x="37" y="204"/>
                    <a:pt x="39" y="204"/>
                    <a:pt x="43" y="203"/>
                  </a:cubicBezTo>
                  <a:cubicBezTo>
                    <a:pt x="44" y="203"/>
                    <a:pt x="47" y="203"/>
                    <a:pt x="49" y="203"/>
                  </a:cubicBezTo>
                  <a:cubicBezTo>
                    <a:pt x="56" y="203"/>
                    <a:pt x="56" y="203"/>
                    <a:pt x="56" y="203"/>
                  </a:cubicBezTo>
                  <a:cubicBezTo>
                    <a:pt x="63" y="203"/>
                    <a:pt x="63" y="203"/>
                    <a:pt x="63" y="203"/>
                  </a:cubicBezTo>
                  <a:cubicBezTo>
                    <a:pt x="67" y="203"/>
                    <a:pt x="70" y="203"/>
                    <a:pt x="71" y="203"/>
                  </a:cubicBezTo>
                  <a:cubicBezTo>
                    <a:pt x="73" y="204"/>
                    <a:pt x="74" y="204"/>
                    <a:pt x="75" y="204"/>
                  </a:cubicBezTo>
                  <a:cubicBezTo>
                    <a:pt x="77" y="204"/>
                    <a:pt x="78" y="203"/>
                    <a:pt x="78" y="202"/>
                  </a:cubicBezTo>
                  <a:cubicBezTo>
                    <a:pt x="78" y="201"/>
                    <a:pt x="77" y="200"/>
                    <a:pt x="74" y="200"/>
                  </a:cubicBezTo>
                  <a:cubicBezTo>
                    <a:pt x="67" y="198"/>
                    <a:pt x="63" y="194"/>
                    <a:pt x="63" y="187"/>
                  </a:cubicBezTo>
                  <a:cubicBezTo>
                    <a:pt x="63" y="184"/>
                    <a:pt x="63" y="184"/>
                    <a:pt x="63" y="184"/>
                  </a:cubicBezTo>
                  <a:cubicBezTo>
                    <a:pt x="63" y="96"/>
                    <a:pt x="63" y="96"/>
                    <a:pt x="63" y="96"/>
                  </a:cubicBezTo>
                  <a:cubicBezTo>
                    <a:pt x="63" y="93"/>
                    <a:pt x="63" y="92"/>
                    <a:pt x="64" y="91"/>
                  </a:cubicBezTo>
                  <a:cubicBezTo>
                    <a:pt x="64" y="90"/>
                    <a:pt x="66" y="90"/>
                    <a:pt x="69" y="90"/>
                  </a:cubicBezTo>
                  <a:cubicBezTo>
                    <a:pt x="94" y="90"/>
                    <a:pt x="94" y="90"/>
                    <a:pt x="94" y="90"/>
                  </a:cubicBezTo>
                  <a:cubicBezTo>
                    <a:pt x="99" y="90"/>
                    <a:pt x="102" y="90"/>
                    <a:pt x="104" y="92"/>
                  </a:cubicBezTo>
                  <a:close/>
                  <a:moveTo>
                    <a:pt x="152" y="88"/>
                  </a:moveTo>
                  <a:cubicBezTo>
                    <a:pt x="153" y="87"/>
                    <a:pt x="156" y="87"/>
                    <a:pt x="159" y="87"/>
                  </a:cubicBezTo>
                  <a:cubicBezTo>
                    <a:pt x="173" y="87"/>
                    <a:pt x="173" y="87"/>
                    <a:pt x="173" y="87"/>
                  </a:cubicBezTo>
                  <a:cubicBezTo>
                    <a:pt x="183" y="87"/>
                    <a:pt x="189" y="87"/>
                    <a:pt x="192" y="88"/>
                  </a:cubicBezTo>
                  <a:cubicBezTo>
                    <a:pt x="196" y="89"/>
                    <a:pt x="198" y="91"/>
                    <a:pt x="199" y="94"/>
                  </a:cubicBezTo>
                  <a:cubicBezTo>
                    <a:pt x="200" y="95"/>
                    <a:pt x="200" y="97"/>
                    <a:pt x="200" y="99"/>
                  </a:cubicBezTo>
                  <a:cubicBezTo>
                    <a:pt x="200" y="101"/>
                    <a:pt x="200" y="101"/>
                    <a:pt x="200" y="101"/>
                  </a:cubicBezTo>
                  <a:cubicBezTo>
                    <a:pt x="200" y="103"/>
                    <a:pt x="201" y="104"/>
                    <a:pt x="202" y="104"/>
                  </a:cubicBezTo>
                  <a:cubicBezTo>
                    <a:pt x="203" y="104"/>
                    <a:pt x="204" y="104"/>
                    <a:pt x="204" y="103"/>
                  </a:cubicBezTo>
                  <a:cubicBezTo>
                    <a:pt x="204" y="102"/>
                    <a:pt x="205" y="100"/>
                    <a:pt x="205" y="96"/>
                  </a:cubicBezTo>
                  <a:cubicBezTo>
                    <a:pt x="205" y="91"/>
                    <a:pt x="205" y="91"/>
                    <a:pt x="205" y="91"/>
                  </a:cubicBezTo>
                  <a:cubicBezTo>
                    <a:pt x="206" y="87"/>
                    <a:pt x="206" y="85"/>
                    <a:pt x="206" y="84"/>
                  </a:cubicBezTo>
                  <a:cubicBezTo>
                    <a:pt x="206" y="83"/>
                    <a:pt x="206" y="82"/>
                    <a:pt x="206" y="82"/>
                  </a:cubicBezTo>
                  <a:cubicBezTo>
                    <a:pt x="206" y="80"/>
                    <a:pt x="205" y="79"/>
                    <a:pt x="203" y="79"/>
                  </a:cubicBezTo>
                  <a:cubicBezTo>
                    <a:pt x="203" y="79"/>
                    <a:pt x="201" y="79"/>
                    <a:pt x="200" y="80"/>
                  </a:cubicBezTo>
                  <a:cubicBezTo>
                    <a:pt x="199" y="80"/>
                    <a:pt x="197" y="80"/>
                    <a:pt x="193" y="80"/>
                  </a:cubicBezTo>
                  <a:cubicBezTo>
                    <a:pt x="181" y="81"/>
                    <a:pt x="181" y="81"/>
                    <a:pt x="181" y="81"/>
                  </a:cubicBezTo>
                  <a:cubicBezTo>
                    <a:pt x="175" y="81"/>
                    <a:pt x="169" y="81"/>
                    <a:pt x="161" y="81"/>
                  </a:cubicBezTo>
                  <a:cubicBezTo>
                    <a:pt x="149" y="81"/>
                    <a:pt x="139" y="81"/>
                    <a:pt x="131" y="80"/>
                  </a:cubicBezTo>
                  <a:cubicBezTo>
                    <a:pt x="128" y="79"/>
                    <a:pt x="126" y="79"/>
                    <a:pt x="125" y="79"/>
                  </a:cubicBezTo>
                  <a:cubicBezTo>
                    <a:pt x="122" y="79"/>
                    <a:pt x="121" y="80"/>
                    <a:pt x="121" y="82"/>
                  </a:cubicBezTo>
                  <a:cubicBezTo>
                    <a:pt x="121" y="83"/>
                    <a:pt x="121" y="83"/>
                    <a:pt x="123" y="83"/>
                  </a:cubicBezTo>
                  <a:cubicBezTo>
                    <a:pt x="129" y="83"/>
                    <a:pt x="132" y="85"/>
                    <a:pt x="134" y="88"/>
                  </a:cubicBezTo>
                  <a:cubicBezTo>
                    <a:pt x="136" y="91"/>
                    <a:pt x="137" y="96"/>
                    <a:pt x="137" y="105"/>
                  </a:cubicBezTo>
                  <a:cubicBezTo>
                    <a:pt x="137" y="180"/>
                    <a:pt x="137" y="180"/>
                    <a:pt x="137" y="180"/>
                  </a:cubicBezTo>
                  <a:cubicBezTo>
                    <a:pt x="137" y="186"/>
                    <a:pt x="137" y="186"/>
                    <a:pt x="137" y="186"/>
                  </a:cubicBezTo>
                  <a:cubicBezTo>
                    <a:pt x="137" y="193"/>
                    <a:pt x="135" y="198"/>
                    <a:pt x="130" y="199"/>
                  </a:cubicBezTo>
                  <a:cubicBezTo>
                    <a:pt x="127" y="200"/>
                    <a:pt x="127" y="200"/>
                    <a:pt x="127" y="200"/>
                  </a:cubicBezTo>
                  <a:cubicBezTo>
                    <a:pt x="126" y="200"/>
                    <a:pt x="125" y="201"/>
                    <a:pt x="125" y="202"/>
                  </a:cubicBezTo>
                  <a:cubicBezTo>
                    <a:pt x="125" y="203"/>
                    <a:pt x="126" y="204"/>
                    <a:pt x="128" y="204"/>
                  </a:cubicBezTo>
                  <a:cubicBezTo>
                    <a:pt x="128" y="204"/>
                    <a:pt x="130" y="204"/>
                    <a:pt x="132" y="203"/>
                  </a:cubicBezTo>
                  <a:cubicBezTo>
                    <a:pt x="137" y="202"/>
                    <a:pt x="144" y="202"/>
                    <a:pt x="154" y="202"/>
                  </a:cubicBezTo>
                  <a:cubicBezTo>
                    <a:pt x="162" y="202"/>
                    <a:pt x="171" y="203"/>
                    <a:pt x="183" y="204"/>
                  </a:cubicBezTo>
                  <a:cubicBezTo>
                    <a:pt x="185" y="204"/>
                    <a:pt x="188" y="204"/>
                    <a:pt x="189" y="204"/>
                  </a:cubicBezTo>
                  <a:cubicBezTo>
                    <a:pt x="197" y="204"/>
                    <a:pt x="204" y="201"/>
                    <a:pt x="209" y="194"/>
                  </a:cubicBezTo>
                  <a:cubicBezTo>
                    <a:pt x="214" y="189"/>
                    <a:pt x="216" y="185"/>
                    <a:pt x="216" y="181"/>
                  </a:cubicBezTo>
                  <a:cubicBezTo>
                    <a:pt x="216" y="179"/>
                    <a:pt x="215" y="178"/>
                    <a:pt x="214" y="178"/>
                  </a:cubicBezTo>
                  <a:cubicBezTo>
                    <a:pt x="214" y="178"/>
                    <a:pt x="213" y="179"/>
                    <a:pt x="212" y="180"/>
                  </a:cubicBezTo>
                  <a:cubicBezTo>
                    <a:pt x="206" y="190"/>
                    <a:pt x="190" y="196"/>
                    <a:pt x="167" y="196"/>
                  </a:cubicBezTo>
                  <a:cubicBezTo>
                    <a:pt x="160" y="196"/>
                    <a:pt x="155" y="195"/>
                    <a:pt x="153" y="194"/>
                  </a:cubicBezTo>
                  <a:cubicBezTo>
                    <a:pt x="152" y="193"/>
                    <a:pt x="151" y="189"/>
                    <a:pt x="151" y="184"/>
                  </a:cubicBezTo>
                  <a:cubicBezTo>
                    <a:pt x="151" y="151"/>
                    <a:pt x="151" y="151"/>
                    <a:pt x="151" y="151"/>
                  </a:cubicBezTo>
                  <a:cubicBezTo>
                    <a:pt x="151" y="149"/>
                    <a:pt x="151" y="149"/>
                    <a:pt x="151" y="149"/>
                  </a:cubicBezTo>
                  <a:cubicBezTo>
                    <a:pt x="151" y="147"/>
                    <a:pt x="151" y="146"/>
                    <a:pt x="152" y="145"/>
                  </a:cubicBezTo>
                  <a:cubicBezTo>
                    <a:pt x="153" y="144"/>
                    <a:pt x="155" y="144"/>
                    <a:pt x="158" y="144"/>
                  </a:cubicBezTo>
                  <a:cubicBezTo>
                    <a:pt x="178" y="144"/>
                    <a:pt x="178" y="144"/>
                    <a:pt x="178" y="144"/>
                  </a:cubicBezTo>
                  <a:cubicBezTo>
                    <a:pt x="183" y="144"/>
                    <a:pt x="186" y="145"/>
                    <a:pt x="188" y="146"/>
                  </a:cubicBezTo>
                  <a:cubicBezTo>
                    <a:pt x="191" y="148"/>
                    <a:pt x="192" y="150"/>
                    <a:pt x="193" y="154"/>
                  </a:cubicBezTo>
                  <a:cubicBezTo>
                    <a:pt x="193" y="157"/>
                    <a:pt x="193" y="157"/>
                    <a:pt x="193" y="157"/>
                  </a:cubicBezTo>
                  <a:cubicBezTo>
                    <a:pt x="193" y="158"/>
                    <a:pt x="194" y="159"/>
                    <a:pt x="196" y="159"/>
                  </a:cubicBezTo>
                  <a:cubicBezTo>
                    <a:pt x="197" y="159"/>
                    <a:pt x="197" y="158"/>
                    <a:pt x="197" y="157"/>
                  </a:cubicBezTo>
                  <a:cubicBezTo>
                    <a:pt x="197" y="156"/>
                    <a:pt x="197" y="155"/>
                    <a:pt x="197" y="154"/>
                  </a:cubicBezTo>
                  <a:cubicBezTo>
                    <a:pt x="197" y="150"/>
                    <a:pt x="197" y="147"/>
                    <a:pt x="197" y="143"/>
                  </a:cubicBezTo>
                  <a:cubicBezTo>
                    <a:pt x="197" y="138"/>
                    <a:pt x="197" y="133"/>
                    <a:pt x="197" y="127"/>
                  </a:cubicBezTo>
                  <a:cubicBezTo>
                    <a:pt x="197" y="127"/>
                    <a:pt x="197" y="126"/>
                    <a:pt x="197" y="125"/>
                  </a:cubicBezTo>
                  <a:cubicBezTo>
                    <a:pt x="197" y="124"/>
                    <a:pt x="197" y="123"/>
                    <a:pt x="196" y="123"/>
                  </a:cubicBezTo>
                  <a:cubicBezTo>
                    <a:pt x="194" y="123"/>
                    <a:pt x="194" y="124"/>
                    <a:pt x="193" y="125"/>
                  </a:cubicBezTo>
                  <a:cubicBezTo>
                    <a:pt x="193" y="129"/>
                    <a:pt x="192" y="132"/>
                    <a:pt x="191" y="133"/>
                  </a:cubicBezTo>
                  <a:cubicBezTo>
                    <a:pt x="190" y="134"/>
                    <a:pt x="188" y="135"/>
                    <a:pt x="185" y="135"/>
                  </a:cubicBezTo>
                  <a:cubicBezTo>
                    <a:pt x="181" y="136"/>
                    <a:pt x="176" y="136"/>
                    <a:pt x="170" y="136"/>
                  </a:cubicBezTo>
                  <a:cubicBezTo>
                    <a:pt x="156" y="136"/>
                    <a:pt x="156" y="136"/>
                    <a:pt x="156" y="136"/>
                  </a:cubicBezTo>
                  <a:cubicBezTo>
                    <a:pt x="153" y="136"/>
                    <a:pt x="152" y="136"/>
                    <a:pt x="151" y="136"/>
                  </a:cubicBezTo>
                  <a:cubicBezTo>
                    <a:pt x="151" y="135"/>
                    <a:pt x="151" y="133"/>
                    <a:pt x="151" y="131"/>
                  </a:cubicBezTo>
                  <a:cubicBezTo>
                    <a:pt x="151" y="95"/>
                    <a:pt x="151" y="95"/>
                    <a:pt x="151" y="95"/>
                  </a:cubicBezTo>
                  <a:cubicBezTo>
                    <a:pt x="151" y="91"/>
                    <a:pt x="151" y="89"/>
                    <a:pt x="152" y="88"/>
                  </a:cubicBezTo>
                  <a:close/>
                  <a:moveTo>
                    <a:pt x="333" y="109"/>
                  </a:moveTo>
                  <a:cubicBezTo>
                    <a:pt x="333" y="99"/>
                    <a:pt x="333" y="99"/>
                    <a:pt x="333" y="99"/>
                  </a:cubicBezTo>
                  <a:cubicBezTo>
                    <a:pt x="333" y="94"/>
                    <a:pt x="334" y="90"/>
                    <a:pt x="335" y="88"/>
                  </a:cubicBezTo>
                  <a:cubicBezTo>
                    <a:pt x="336" y="85"/>
                    <a:pt x="339" y="84"/>
                    <a:pt x="342" y="83"/>
                  </a:cubicBezTo>
                  <a:cubicBezTo>
                    <a:pt x="344" y="83"/>
                    <a:pt x="344" y="82"/>
                    <a:pt x="344" y="81"/>
                  </a:cubicBezTo>
                  <a:cubicBezTo>
                    <a:pt x="344" y="80"/>
                    <a:pt x="343" y="80"/>
                    <a:pt x="342" y="80"/>
                  </a:cubicBezTo>
                  <a:cubicBezTo>
                    <a:pt x="341" y="80"/>
                    <a:pt x="339" y="80"/>
                    <a:pt x="337" y="80"/>
                  </a:cubicBezTo>
                  <a:cubicBezTo>
                    <a:pt x="335" y="80"/>
                    <a:pt x="332" y="81"/>
                    <a:pt x="328" y="81"/>
                  </a:cubicBezTo>
                  <a:cubicBezTo>
                    <a:pt x="321" y="81"/>
                    <a:pt x="316" y="80"/>
                    <a:pt x="312" y="80"/>
                  </a:cubicBezTo>
                  <a:cubicBezTo>
                    <a:pt x="310" y="80"/>
                    <a:pt x="309" y="80"/>
                    <a:pt x="308" y="80"/>
                  </a:cubicBezTo>
                  <a:cubicBezTo>
                    <a:pt x="306" y="80"/>
                    <a:pt x="306" y="80"/>
                    <a:pt x="306" y="81"/>
                  </a:cubicBezTo>
                  <a:cubicBezTo>
                    <a:pt x="306" y="83"/>
                    <a:pt x="306" y="83"/>
                    <a:pt x="308" y="84"/>
                  </a:cubicBezTo>
                  <a:cubicBezTo>
                    <a:pt x="314" y="85"/>
                    <a:pt x="318" y="86"/>
                    <a:pt x="321" y="88"/>
                  </a:cubicBezTo>
                  <a:cubicBezTo>
                    <a:pt x="323" y="90"/>
                    <a:pt x="325" y="94"/>
                    <a:pt x="325" y="99"/>
                  </a:cubicBezTo>
                  <a:cubicBezTo>
                    <a:pt x="326" y="120"/>
                    <a:pt x="326" y="120"/>
                    <a:pt x="326" y="120"/>
                  </a:cubicBezTo>
                  <a:cubicBezTo>
                    <a:pt x="326" y="132"/>
                    <a:pt x="326" y="132"/>
                    <a:pt x="326" y="132"/>
                  </a:cubicBezTo>
                  <a:cubicBezTo>
                    <a:pt x="326" y="176"/>
                    <a:pt x="326" y="176"/>
                    <a:pt x="326" y="176"/>
                  </a:cubicBezTo>
                  <a:cubicBezTo>
                    <a:pt x="326" y="177"/>
                    <a:pt x="326" y="177"/>
                    <a:pt x="325" y="177"/>
                  </a:cubicBezTo>
                  <a:cubicBezTo>
                    <a:pt x="325" y="178"/>
                    <a:pt x="324" y="177"/>
                    <a:pt x="323" y="175"/>
                  </a:cubicBezTo>
                  <a:cubicBezTo>
                    <a:pt x="241" y="82"/>
                    <a:pt x="241" y="82"/>
                    <a:pt x="241" y="82"/>
                  </a:cubicBezTo>
                  <a:cubicBezTo>
                    <a:pt x="239" y="81"/>
                    <a:pt x="238" y="80"/>
                    <a:pt x="236" y="80"/>
                  </a:cubicBezTo>
                  <a:cubicBezTo>
                    <a:pt x="235" y="80"/>
                    <a:pt x="234" y="80"/>
                    <a:pt x="233" y="80"/>
                  </a:cubicBezTo>
                  <a:cubicBezTo>
                    <a:pt x="231" y="80"/>
                    <a:pt x="231" y="80"/>
                    <a:pt x="231" y="80"/>
                  </a:cubicBezTo>
                  <a:cubicBezTo>
                    <a:pt x="225" y="80"/>
                    <a:pt x="225" y="80"/>
                    <a:pt x="225" y="80"/>
                  </a:cubicBezTo>
                  <a:cubicBezTo>
                    <a:pt x="222" y="80"/>
                    <a:pt x="222" y="80"/>
                    <a:pt x="222" y="80"/>
                  </a:cubicBezTo>
                  <a:cubicBezTo>
                    <a:pt x="221" y="80"/>
                    <a:pt x="221" y="80"/>
                    <a:pt x="220" y="80"/>
                  </a:cubicBezTo>
                  <a:cubicBezTo>
                    <a:pt x="219" y="80"/>
                    <a:pt x="218" y="80"/>
                    <a:pt x="218" y="81"/>
                  </a:cubicBezTo>
                  <a:cubicBezTo>
                    <a:pt x="218" y="82"/>
                    <a:pt x="219" y="83"/>
                    <a:pt x="221" y="83"/>
                  </a:cubicBezTo>
                  <a:cubicBezTo>
                    <a:pt x="227" y="84"/>
                    <a:pt x="232" y="87"/>
                    <a:pt x="235" y="93"/>
                  </a:cubicBezTo>
                  <a:cubicBezTo>
                    <a:pt x="238" y="99"/>
                    <a:pt x="240" y="107"/>
                    <a:pt x="240" y="118"/>
                  </a:cubicBezTo>
                  <a:cubicBezTo>
                    <a:pt x="240" y="178"/>
                    <a:pt x="240" y="178"/>
                    <a:pt x="240" y="178"/>
                  </a:cubicBezTo>
                  <a:cubicBezTo>
                    <a:pt x="240" y="185"/>
                    <a:pt x="239" y="190"/>
                    <a:pt x="237" y="192"/>
                  </a:cubicBezTo>
                  <a:cubicBezTo>
                    <a:pt x="236" y="195"/>
                    <a:pt x="232" y="198"/>
                    <a:pt x="227" y="199"/>
                  </a:cubicBezTo>
                  <a:cubicBezTo>
                    <a:pt x="225" y="200"/>
                    <a:pt x="225" y="201"/>
                    <a:pt x="225" y="202"/>
                  </a:cubicBezTo>
                  <a:cubicBezTo>
                    <a:pt x="225" y="203"/>
                    <a:pt x="226" y="203"/>
                    <a:pt x="227" y="203"/>
                  </a:cubicBezTo>
                  <a:cubicBezTo>
                    <a:pt x="228" y="203"/>
                    <a:pt x="229" y="203"/>
                    <a:pt x="230" y="203"/>
                  </a:cubicBezTo>
                  <a:cubicBezTo>
                    <a:pt x="233" y="203"/>
                    <a:pt x="235" y="202"/>
                    <a:pt x="237" y="202"/>
                  </a:cubicBezTo>
                  <a:cubicBezTo>
                    <a:pt x="241" y="202"/>
                    <a:pt x="241" y="202"/>
                    <a:pt x="241" y="202"/>
                  </a:cubicBezTo>
                  <a:cubicBezTo>
                    <a:pt x="250" y="203"/>
                    <a:pt x="250" y="203"/>
                    <a:pt x="250" y="203"/>
                  </a:cubicBezTo>
                  <a:cubicBezTo>
                    <a:pt x="255" y="203"/>
                    <a:pt x="258" y="203"/>
                    <a:pt x="258" y="203"/>
                  </a:cubicBezTo>
                  <a:cubicBezTo>
                    <a:pt x="259" y="203"/>
                    <a:pt x="260" y="203"/>
                    <a:pt x="261" y="203"/>
                  </a:cubicBezTo>
                  <a:cubicBezTo>
                    <a:pt x="262" y="203"/>
                    <a:pt x="263" y="203"/>
                    <a:pt x="263" y="202"/>
                  </a:cubicBezTo>
                  <a:cubicBezTo>
                    <a:pt x="263" y="200"/>
                    <a:pt x="262" y="200"/>
                    <a:pt x="260" y="199"/>
                  </a:cubicBezTo>
                  <a:cubicBezTo>
                    <a:pt x="255" y="199"/>
                    <a:pt x="252" y="198"/>
                    <a:pt x="250" y="196"/>
                  </a:cubicBezTo>
                  <a:cubicBezTo>
                    <a:pt x="249" y="195"/>
                    <a:pt x="248" y="192"/>
                    <a:pt x="247" y="188"/>
                  </a:cubicBezTo>
                  <a:cubicBezTo>
                    <a:pt x="247" y="182"/>
                    <a:pt x="247" y="182"/>
                    <a:pt x="247" y="182"/>
                  </a:cubicBezTo>
                  <a:cubicBezTo>
                    <a:pt x="247" y="178"/>
                    <a:pt x="247" y="178"/>
                    <a:pt x="247" y="178"/>
                  </a:cubicBezTo>
                  <a:cubicBezTo>
                    <a:pt x="247" y="117"/>
                    <a:pt x="247" y="117"/>
                    <a:pt x="247" y="117"/>
                  </a:cubicBezTo>
                  <a:cubicBezTo>
                    <a:pt x="247" y="115"/>
                    <a:pt x="248" y="113"/>
                    <a:pt x="249" y="113"/>
                  </a:cubicBezTo>
                  <a:cubicBezTo>
                    <a:pt x="249" y="113"/>
                    <a:pt x="250" y="113"/>
                    <a:pt x="250" y="114"/>
                  </a:cubicBezTo>
                  <a:cubicBezTo>
                    <a:pt x="251" y="115"/>
                    <a:pt x="251" y="115"/>
                    <a:pt x="251" y="115"/>
                  </a:cubicBezTo>
                  <a:cubicBezTo>
                    <a:pt x="326" y="201"/>
                    <a:pt x="326" y="201"/>
                    <a:pt x="326" y="201"/>
                  </a:cubicBezTo>
                  <a:cubicBezTo>
                    <a:pt x="328" y="203"/>
                    <a:pt x="328" y="203"/>
                    <a:pt x="328" y="203"/>
                  </a:cubicBezTo>
                  <a:cubicBezTo>
                    <a:pt x="329" y="204"/>
                    <a:pt x="329" y="204"/>
                    <a:pt x="330" y="204"/>
                  </a:cubicBezTo>
                  <a:cubicBezTo>
                    <a:pt x="332" y="204"/>
                    <a:pt x="332" y="203"/>
                    <a:pt x="333" y="202"/>
                  </a:cubicBezTo>
                  <a:cubicBezTo>
                    <a:pt x="333" y="200"/>
                    <a:pt x="333" y="196"/>
                    <a:pt x="333" y="190"/>
                  </a:cubicBezTo>
                  <a:cubicBezTo>
                    <a:pt x="333" y="115"/>
                    <a:pt x="333" y="115"/>
                    <a:pt x="333" y="115"/>
                  </a:cubicBezTo>
                  <a:cubicBezTo>
                    <a:pt x="333" y="109"/>
                    <a:pt x="333" y="109"/>
                    <a:pt x="333" y="109"/>
                  </a:cubicBezTo>
                  <a:close/>
                  <a:moveTo>
                    <a:pt x="463" y="109"/>
                  </a:moveTo>
                  <a:cubicBezTo>
                    <a:pt x="463" y="99"/>
                    <a:pt x="463" y="99"/>
                    <a:pt x="463" y="99"/>
                  </a:cubicBezTo>
                  <a:cubicBezTo>
                    <a:pt x="463" y="94"/>
                    <a:pt x="463" y="90"/>
                    <a:pt x="465" y="88"/>
                  </a:cubicBezTo>
                  <a:cubicBezTo>
                    <a:pt x="466" y="85"/>
                    <a:pt x="468" y="84"/>
                    <a:pt x="472" y="83"/>
                  </a:cubicBezTo>
                  <a:cubicBezTo>
                    <a:pt x="473" y="83"/>
                    <a:pt x="474" y="82"/>
                    <a:pt x="474" y="81"/>
                  </a:cubicBezTo>
                  <a:cubicBezTo>
                    <a:pt x="474" y="80"/>
                    <a:pt x="473" y="80"/>
                    <a:pt x="471" y="80"/>
                  </a:cubicBezTo>
                  <a:cubicBezTo>
                    <a:pt x="470" y="80"/>
                    <a:pt x="469" y="80"/>
                    <a:pt x="467" y="80"/>
                  </a:cubicBezTo>
                  <a:cubicBezTo>
                    <a:pt x="465" y="80"/>
                    <a:pt x="462" y="81"/>
                    <a:pt x="458" y="81"/>
                  </a:cubicBezTo>
                  <a:cubicBezTo>
                    <a:pt x="451" y="81"/>
                    <a:pt x="445" y="80"/>
                    <a:pt x="441" y="80"/>
                  </a:cubicBezTo>
                  <a:cubicBezTo>
                    <a:pt x="440" y="80"/>
                    <a:pt x="438" y="80"/>
                    <a:pt x="438" y="80"/>
                  </a:cubicBezTo>
                  <a:cubicBezTo>
                    <a:pt x="436" y="80"/>
                    <a:pt x="435" y="80"/>
                    <a:pt x="435" y="81"/>
                  </a:cubicBezTo>
                  <a:cubicBezTo>
                    <a:pt x="435" y="83"/>
                    <a:pt x="436" y="83"/>
                    <a:pt x="438" y="84"/>
                  </a:cubicBezTo>
                  <a:cubicBezTo>
                    <a:pt x="444" y="85"/>
                    <a:pt x="448" y="86"/>
                    <a:pt x="450" y="88"/>
                  </a:cubicBezTo>
                  <a:cubicBezTo>
                    <a:pt x="453" y="90"/>
                    <a:pt x="454" y="94"/>
                    <a:pt x="455" y="99"/>
                  </a:cubicBezTo>
                  <a:cubicBezTo>
                    <a:pt x="456" y="120"/>
                    <a:pt x="456" y="120"/>
                    <a:pt x="456" y="120"/>
                  </a:cubicBezTo>
                  <a:cubicBezTo>
                    <a:pt x="456" y="132"/>
                    <a:pt x="456" y="132"/>
                    <a:pt x="456" y="132"/>
                  </a:cubicBezTo>
                  <a:cubicBezTo>
                    <a:pt x="456" y="176"/>
                    <a:pt x="456" y="176"/>
                    <a:pt x="456" y="176"/>
                  </a:cubicBezTo>
                  <a:cubicBezTo>
                    <a:pt x="456" y="177"/>
                    <a:pt x="455" y="177"/>
                    <a:pt x="455" y="177"/>
                  </a:cubicBezTo>
                  <a:cubicBezTo>
                    <a:pt x="454" y="178"/>
                    <a:pt x="454" y="177"/>
                    <a:pt x="452" y="175"/>
                  </a:cubicBezTo>
                  <a:cubicBezTo>
                    <a:pt x="370" y="82"/>
                    <a:pt x="370" y="82"/>
                    <a:pt x="370" y="82"/>
                  </a:cubicBezTo>
                  <a:cubicBezTo>
                    <a:pt x="369" y="81"/>
                    <a:pt x="367" y="80"/>
                    <a:pt x="366" y="80"/>
                  </a:cubicBezTo>
                  <a:cubicBezTo>
                    <a:pt x="365" y="80"/>
                    <a:pt x="364" y="80"/>
                    <a:pt x="362" y="80"/>
                  </a:cubicBezTo>
                  <a:cubicBezTo>
                    <a:pt x="361" y="80"/>
                    <a:pt x="361" y="80"/>
                    <a:pt x="361" y="80"/>
                  </a:cubicBezTo>
                  <a:cubicBezTo>
                    <a:pt x="355" y="80"/>
                    <a:pt x="355" y="80"/>
                    <a:pt x="355" y="80"/>
                  </a:cubicBezTo>
                  <a:cubicBezTo>
                    <a:pt x="351" y="80"/>
                    <a:pt x="351" y="80"/>
                    <a:pt x="351" y="80"/>
                  </a:cubicBezTo>
                  <a:cubicBezTo>
                    <a:pt x="351" y="80"/>
                    <a:pt x="350" y="80"/>
                    <a:pt x="350" y="80"/>
                  </a:cubicBezTo>
                  <a:cubicBezTo>
                    <a:pt x="349" y="80"/>
                    <a:pt x="348" y="80"/>
                    <a:pt x="348" y="81"/>
                  </a:cubicBezTo>
                  <a:cubicBezTo>
                    <a:pt x="348" y="82"/>
                    <a:pt x="349" y="83"/>
                    <a:pt x="350" y="83"/>
                  </a:cubicBezTo>
                  <a:cubicBezTo>
                    <a:pt x="357" y="84"/>
                    <a:pt x="361" y="87"/>
                    <a:pt x="365" y="93"/>
                  </a:cubicBezTo>
                  <a:cubicBezTo>
                    <a:pt x="368" y="99"/>
                    <a:pt x="369" y="107"/>
                    <a:pt x="369" y="118"/>
                  </a:cubicBezTo>
                  <a:cubicBezTo>
                    <a:pt x="369" y="178"/>
                    <a:pt x="369" y="178"/>
                    <a:pt x="369" y="178"/>
                  </a:cubicBezTo>
                  <a:cubicBezTo>
                    <a:pt x="369" y="185"/>
                    <a:pt x="369" y="190"/>
                    <a:pt x="367" y="192"/>
                  </a:cubicBezTo>
                  <a:cubicBezTo>
                    <a:pt x="365" y="195"/>
                    <a:pt x="362" y="198"/>
                    <a:pt x="357" y="199"/>
                  </a:cubicBezTo>
                  <a:cubicBezTo>
                    <a:pt x="355" y="200"/>
                    <a:pt x="354" y="201"/>
                    <a:pt x="354" y="202"/>
                  </a:cubicBezTo>
                  <a:cubicBezTo>
                    <a:pt x="354" y="203"/>
                    <a:pt x="355" y="203"/>
                    <a:pt x="357" y="203"/>
                  </a:cubicBezTo>
                  <a:cubicBezTo>
                    <a:pt x="357" y="203"/>
                    <a:pt x="358" y="203"/>
                    <a:pt x="360" y="203"/>
                  </a:cubicBezTo>
                  <a:cubicBezTo>
                    <a:pt x="362" y="203"/>
                    <a:pt x="364" y="202"/>
                    <a:pt x="367" y="202"/>
                  </a:cubicBezTo>
                  <a:cubicBezTo>
                    <a:pt x="371" y="202"/>
                    <a:pt x="371" y="202"/>
                    <a:pt x="371" y="202"/>
                  </a:cubicBezTo>
                  <a:cubicBezTo>
                    <a:pt x="380" y="203"/>
                    <a:pt x="380" y="203"/>
                    <a:pt x="380" y="203"/>
                  </a:cubicBezTo>
                  <a:cubicBezTo>
                    <a:pt x="384" y="203"/>
                    <a:pt x="387" y="203"/>
                    <a:pt x="388" y="203"/>
                  </a:cubicBezTo>
                  <a:cubicBezTo>
                    <a:pt x="389" y="203"/>
                    <a:pt x="390" y="203"/>
                    <a:pt x="390" y="203"/>
                  </a:cubicBezTo>
                  <a:cubicBezTo>
                    <a:pt x="392" y="203"/>
                    <a:pt x="392" y="203"/>
                    <a:pt x="392" y="202"/>
                  </a:cubicBezTo>
                  <a:cubicBezTo>
                    <a:pt x="392" y="200"/>
                    <a:pt x="391" y="200"/>
                    <a:pt x="389" y="199"/>
                  </a:cubicBezTo>
                  <a:cubicBezTo>
                    <a:pt x="385" y="199"/>
                    <a:pt x="381" y="198"/>
                    <a:pt x="380" y="196"/>
                  </a:cubicBezTo>
                  <a:cubicBezTo>
                    <a:pt x="378" y="195"/>
                    <a:pt x="377" y="192"/>
                    <a:pt x="377" y="188"/>
                  </a:cubicBezTo>
                  <a:cubicBezTo>
                    <a:pt x="377" y="182"/>
                    <a:pt x="377" y="182"/>
                    <a:pt x="377" y="182"/>
                  </a:cubicBezTo>
                  <a:cubicBezTo>
                    <a:pt x="377" y="178"/>
                    <a:pt x="377" y="178"/>
                    <a:pt x="377" y="178"/>
                  </a:cubicBezTo>
                  <a:cubicBezTo>
                    <a:pt x="377" y="117"/>
                    <a:pt x="377" y="117"/>
                    <a:pt x="377" y="117"/>
                  </a:cubicBezTo>
                  <a:cubicBezTo>
                    <a:pt x="377" y="115"/>
                    <a:pt x="377" y="113"/>
                    <a:pt x="378" y="113"/>
                  </a:cubicBezTo>
                  <a:cubicBezTo>
                    <a:pt x="379" y="113"/>
                    <a:pt x="379" y="113"/>
                    <a:pt x="380" y="114"/>
                  </a:cubicBezTo>
                  <a:cubicBezTo>
                    <a:pt x="380" y="115"/>
                    <a:pt x="380" y="115"/>
                    <a:pt x="380" y="115"/>
                  </a:cubicBezTo>
                  <a:cubicBezTo>
                    <a:pt x="456" y="201"/>
                    <a:pt x="456" y="201"/>
                    <a:pt x="456" y="201"/>
                  </a:cubicBezTo>
                  <a:cubicBezTo>
                    <a:pt x="458" y="203"/>
                    <a:pt x="458" y="203"/>
                    <a:pt x="458" y="203"/>
                  </a:cubicBezTo>
                  <a:cubicBezTo>
                    <a:pt x="458" y="204"/>
                    <a:pt x="459" y="204"/>
                    <a:pt x="460" y="204"/>
                  </a:cubicBezTo>
                  <a:cubicBezTo>
                    <a:pt x="461" y="204"/>
                    <a:pt x="462" y="203"/>
                    <a:pt x="462" y="202"/>
                  </a:cubicBezTo>
                  <a:cubicBezTo>
                    <a:pt x="463" y="200"/>
                    <a:pt x="463" y="196"/>
                    <a:pt x="463" y="190"/>
                  </a:cubicBezTo>
                  <a:cubicBezTo>
                    <a:pt x="463" y="115"/>
                    <a:pt x="463" y="115"/>
                    <a:pt x="463" y="115"/>
                  </a:cubicBezTo>
                  <a:cubicBezTo>
                    <a:pt x="463" y="109"/>
                    <a:pt x="463" y="109"/>
                    <a:pt x="463" y="109"/>
                  </a:cubicBezTo>
                  <a:close/>
                  <a:moveTo>
                    <a:pt x="512" y="88"/>
                  </a:moveTo>
                  <a:cubicBezTo>
                    <a:pt x="513" y="87"/>
                    <a:pt x="515" y="87"/>
                    <a:pt x="519" y="87"/>
                  </a:cubicBezTo>
                  <a:cubicBezTo>
                    <a:pt x="533" y="87"/>
                    <a:pt x="533" y="87"/>
                    <a:pt x="533" y="87"/>
                  </a:cubicBezTo>
                  <a:cubicBezTo>
                    <a:pt x="542" y="87"/>
                    <a:pt x="548" y="87"/>
                    <a:pt x="552" y="88"/>
                  </a:cubicBezTo>
                  <a:cubicBezTo>
                    <a:pt x="555" y="89"/>
                    <a:pt x="558" y="91"/>
                    <a:pt x="559" y="94"/>
                  </a:cubicBezTo>
                  <a:cubicBezTo>
                    <a:pt x="559" y="95"/>
                    <a:pt x="560" y="97"/>
                    <a:pt x="560" y="99"/>
                  </a:cubicBezTo>
                  <a:cubicBezTo>
                    <a:pt x="560" y="101"/>
                    <a:pt x="560" y="101"/>
                    <a:pt x="560" y="101"/>
                  </a:cubicBezTo>
                  <a:cubicBezTo>
                    <a:pt x="560" y="103"/>
                    <a:pt x="560" y="104"/>
                    <a:pt x="562" y="104"/>
                  </a:cubicBezTo>
                  <a:cubicBezTo>
                    <a:pt x="563" y="104"/>
                    <a:pt x="563" y="104"/>
                    <a:pt x="564" y="103"/>
                  </a:cubicBezTo>
                  <a:cubicBezTo>
                    <a:pt x="564" y="102"/>
                    <a:pt x="564" y="100"/>
                    <a:pt x="564" y="96"/>
                  </a:cubicBezTo>
                  <a:cubicBezTo>
                    <a:pt x="565" y="91"/>
                    <a:pt x="565" y="91"/>
                    <a:pt x="565" y="91"/>
                  </a:cubicBezTo>
                  <a:cubicBezTo>
                    <a:pt x="565" y="87"/>
                    <a:pt x="565" y="85"/>
                    <a:pt x="566" y="84"/>
                  </a:cubicBezTo>
                  <a:cubicBezTo>
                    <a:pt x="566" y="83"/>
                    <a:pt x="566" y="82"/>
                    <a:pt x="566" y="82"/>
                  </a:cubicBezTo>
                  <a:cubicBezTo>
                    <a:pt x="566" y="80"/>
                    <a:pt x="565" y="79"/>
                    <a:pt x="563" y="79"/>
                  </a:cubicBezTo>
                  <a:cubicBezTo>
                    <a:pt x="562" y="79"/>
                    <a:pt x="561" y="79"/>
                    <a:pt x="559" y="80"/>
                  </a:cubicBezTo>
                  <a:cubicBezTo>
                    <a:pt x="559" y="80"/>
                    <a:pt x="556" y="80"/>
                    <a:pt x="553" y="80"/>
                  </a:cubicBezTo>
                  <a:cubicBezTo>
                    <a:pt x="540" y="81"/>
                    <a:pt x="540" y="81"/>
                    <a:pt x="540" y="81"/>
                  </a:cubicBezTo>
                  <a:cubicBezTo>
                    <a:pt x="535" y="81"/>
                    <a:pt x="528" y="81"/>
                    <a:pt x="521" y="81"/>
                  </a:cubicBezTo>
                  <a:cubicBezTo>
                    <a:pt x="509" y="81"/>
                    <a:pt x="499" y="81"/>
                    <a:pt x="490" y="80"/>
                  </a:cubicBezTo>
                  <a:cubicBezTo>
                    <a:pt x="488" y="79"/>
                    <a:pt x="486" y="79"/>
                    <a:pt x="484" y="79"/>
                  </a:cubicBezTo>
                  <a:cubicBezTo>
                    <a:pt x="482" y="79"/>
                    <a:pt x="480" y="80"/>
                    <a:pt x="480" y="82"/>
                  </a:cubicBezTo>
                  <a:cubicBezTo>
                    <a:pt x="480" y="83"/>
                    <a:pt x="481" y="83"/>
                    <a:pt x="483" y="83"/>
                  </a:cubicBezTo>
                  <a:cubicBezTo>
                    <a:pt x="488" y="83"/>
                    <a:pt x="492" y="85"/>
                    <a:pt x="494" y="88"/>
                  </a:cubicBezTo>
                  <a:cubicBezTo>
                    <a:pt x="496" y="91"/>
                    <a:pt x="497" y="96"/>
                    <a:pt x="497" y="105"/>
                  </a:cubicBezTo>
                  <a:cubicBezTo>
                    <a:pt x="497" y="180"/>
                    <a:pt x="497" y="180"/>
                    <a:pt x="497" y="180"/>
                  </a:cubicBezTo>
                  <a:cubicBezTo>
                    <a:pt x="496" y="186"/>
                    <a:pt x="496" y="186"/>
                    <a:pt x="496" y="186"/>
                  </a:cubicBezTo>
                  <a:cubicBezTo>
                    <a:pt x="496" y="193"/>
                    <a:pt x="494" y="198"/>
                    <a:pt x="490" y="199"/>
                  </a:cubicBezTo>
                  <a:cubicBezTo>
                    <a:pt x="487" y="200"/>
                    <a:pt x="487" y="200"/>
                    <a:pt x="487" y="200"/>
                  </a:cubicBezTo>
                  <a:cubicBezTo>
                    <a:pt x="485" y="200"/>
                    <a:pt x="484" y="201"/>
                    <a:pt x="484" y="202"/>
                  </a:cubicBezTo>
                  <a:cubicBezTo>
                    <a:pt x="484" y="203"/>
                    <a:pt x="485" y="204"/>
                    <a:pt x="487" y="204"/>
                  </a:cubicBezTo>
                  <a:cubicBezTo>
                    <a:pt x="488" y="204"/>
                    <a:pt x="490" y="204"/>
                    <a:pt x="492" y="203"/>
                  </a:cubicBezTo>
                  <a:cubicBezTo>
                    <a:pt x="496" y="202"/>
                    <a:pt x="503" y="202"/>
                    <a:pt x="514" y="202"/>
                  </a:cubicBezTo>
                  <a:cubicBezTo>
                    <a:pt x="521" y="202"/>
                    <a:pt x="531" y="203"/>
                    <a:pt x="542" y="204"/>
                  </a:cubicBezTo>
                  <a:cubicBezTo>
                    <a:pt x="545" y="204"/>
                    <a:pt x="547" y="204"/>
                    <a:pt x="549" y="204"/>
                  </a:cubicBezTo>
                  <a:cubicBezTo>
                    <a:pt x="557" y="204"/>
                    <a:pt x="564" y="201"/>
                    <a:pt x="569" y="194"/>
                  </a:cubicBezTo>
                  <a:cubicBezTo>
                    <a:pt x="573" y="189"/>
                    <a:pt x="575" y="185"/>
                    <a:pt x="575" y="181"/>
                  </a:cubicBezTo>
                  <a:cubicBezTo>
                    <a:pt x="575" y="179"/>
                    <a:pt x="575" y="178"/>
                    <a:pt x="574" y="178"/>
                  </a:cubicBezTo>
                  <a:cubicBezTo>
                    <a:pt x="573" y="178"/>
                    <a:pt x="572" y="179"/>
                    <a:pt x="572" y="180"/>
                  </a:cubicBezTo>
                  <a:cubicBezTo>
                    <a:pt x="565" y="190"/>
                    <a:pt x="550" y="196"/>
                    <a:pt x="527" y="196"/>
                  </a:cubicBezTo>
                  <a:cubicBezTo>
                    <a:pt x="519" y="196"/>
                    <a:pt x="515" y="195"/>
                    <a:pt x="513" y="194"/>
                  </a:cubicBezTo>
                  <a:cubicBezTo>
                    <a:pt x="511" y="193"/>
                    <a:pt x="510" y="189"/>
                    <a:pt x="510" y="184"/>
                  </a:cubicBezTo>
                  <a:cubicBezTo>
                    <a:pt x="510" y="151"/>
                    <a:pt x="510" y="151"/>
                    <a:pt x="510" y="151"/>
                  </a:cubicBezTo>
                  <a:cubicBezTo>
                    <a:pt x="510" y="149"/>
                    <a:pt x="510" y="149"/>
                    <a:pt x="510" y="149"/>
                  </a:cubicBezTo>
                  <a:cubicBezTo>
                    <a:pt x="510" y="147"/>
                    <a:pt x="511" y="146"/>
                    <a:pt x="512" y="145"/>
                  </a:cubicBezTo>
                  <a:cubicBezTo>
                    <a:pt x="513" y="144"/>
                    <a:pt x="514" y="144"/>
                    <a:pt x="517" y="144"/>
                  </a:cubicBezTo>
                  <a:cubicBezTo>
                    <a:pt x="537" y="144"/>
                    <a:pt x="537" y="144"/>
                    <a:pt x="537" y="144"/>
                  </a:cubicBezTo>
                  <a:cubicBezTo>
                    <a:pt x="542" y="144"/>
                    <a:pt x="546" y="145"/>
                    <a:pt x="548" y="146"/>
                  </a:cubicBezTo>
                  <a:cubicBezTo>
                    <a:pt x="550" y="148"/>
                    <a:pt x="552" y="150"/>
                    <a:pt x="552" y="154"/>
                  </a:cubicBezTo>
                  <a:cubicBezTo>
                    <a:pt x="553" y="157"/>
                    <a:pt x="553" y="157"/>
                    <a:pt x="553" y="157"/>
                  </a:cubicBezTo>
                  <a:cubicBezTo>
                    <a:pt x="553" y="158"/>
                    <a:pt x="554" y="159"/>
                    <a:pt x="555" y="159"/>
                  </a:cubicBezTo>
                  <a:cubicBezTo>
                    <a:pt x="556" y="159"/>
                    <a:pt x="557" y="158"/>
                    <a:pt x="557" y="157"/>
                  </a:cubicBezTo>
                  <a:cubicBezTo>
                    <a:pt x="557" y="156"/>
                    <a:pt x="557" y="155"/>
                    <a:pt x="557" y="154"/>
                  </a:cubicBezTo>
                  <a:cubicBezTo>
                    <a:pt x="556" y="150"/>
                    <a:pt x="556" y="147"/>
                    <a:pt x="556" y="143"/>
                  </a:cubicBezTo>
                  <a:cubicBezTo>
                    <a:pt x="556" y="138"/>
                    <a:pt x="556" y="133"/>
                    <a:pt x="557" y="127"/>
                  </a:cubicBezTo>
                  <a:cubicBezTo>
                    <a:pt x="557" y="127"/>
                    <a:pt x="557" y="126"/>
                    <a:pt x="557" y="125"/>
                  </a:cubicBezTo>
                  <a:cubicBezTo>
                    <a:pt x="557" y="124"/>
                    <a:pt x="556" y="123"/>
                    <a:pt x="555" y="123"/>
                  </a:cubicBezTo>
                  <a:cubicBezTo>
                    <a:pt x="554" y="123"/>
                    <a:pt x="553" y="124"/>
                    <a:pt x="553" y="125"/>
                  </a:cubicBezTo>
                  <a:cubicBezTo>
                    <a:pt x="552" y="129"/>
                    <a:pt x="551" y="132"/>
                    <a:pt x="550" y="133"/>
                  </a:cubicBezTo>
                  <a:cubicBezTo>
                    <a:pt x="549" y="134"/>
                    <a:pt x="547" y="135"/>
                    <a:pt x="544" y="135"/>
                  </a:cubicBezTo>
                  <a:cubicBezTo>
                    <a:pt x="540" y="136"/>
                    <a:pt x="536" y="136"/>
                    <a:pt x="529" y="136"/>
                  </a:cubicBezTo>
                  <a:cubicBezTo>
                    <a:pt x="516" y="136"/>
                    <a:pt x="516" y="136"/>
                    <a:pt x="516" y="136"/>
                  </a:cubicBezTo>
                  <a:cubicBezTo>
                    <a:pt x="513" y="136"/>
                    <a:pt x="511" y="136"/>
                    <a:pt x="511" y="136"/>
                  </a:cubicBezTo>
                  <a:cubicBezTo>
                    <a:pt x="510" y="135"/>
                    <a:pt x="510" y="133"/>
                    <a:pt x="510" y="131"/>
                  </a:cubicBezTo>
                  <a:cubicBezTo>
                    <a:pt x="510" y="95"/>
                    <a:pt x="510" y="95"/>
                    <a:pt x="510" y="95"/>
                  </a:cubicBezTo>
                  <a:cubicBezTo>
                    <a:pt x="510" y="91"/>
                    <a:pt x="511" y="89"/>
                    <a:pt x="512" y="88"/>
                  </a:cubicBezTo>
                  <a:close/>
                  <a:moveTo>
                    <a:pt x="603" y="87"/>
                  </a:moveTo>
                  <a:cubicBezTo>
                    <a:pt x="596" y="93"/>
                    <a:pt x="593" y="101"/>
                    <a:pt x="593" y="111"/>
                  </a:cubicBezTo>
                  <a:cubicBezTo>
                    <a:pt x="593" y="119"/>
                    <a:pt x="595" y="126"/>
                    <a:pt x="601" y="132"/>
                  </a:cubicBezTo>
                  <a:cubicBezTo>
                    <a:pt x="606" y="137"/>
                    <a:pt x="616" y="142"/>
                    <a:pt x="629" y="147"/>
                  </a:cubicBezTo>
                  <a:cubicBezTo>
                    <a:pt x="642" y="151"/>
                    <a:pt x="649" y="154"/>
                    <a:pt x="652" y="157"/>
                  </a:cubicBezTo>
                  <a:cubicBezTo>
                    <a:pt x="657" y="161"/>
                    <a:pt x="660" y="167"/>
                    <a:pt x="660" y="173"/>
                  </a:cubicBezTo>
                  <a:cubicBezTo>
                    <a:pt x="660" y="180"/>
                    <a:pt x="657" y="186"/>
                    <a:pt x="651" y="191"/>
                  </a:cubicBezTo>
                  <a:cubicBezTo>
                    <a:pt x="646" y="196"/>
                    <a:pt x="639" y="198"/>
                    <a:pt x="631" y="198"/>
                  </a:cubicBezTo>
                  <a:cubicBezTo>
                    <a:pt x="623" y="198"/>
                    <a:pt x="615" y="196"/>
                    <a:pt x="608" y="191"/>
                  </a:cubicBezTo>
                  <a:cubicBezTo>
                    <a:pt x="601" y="186"/>
                    <a:pt x="597" y="179"/>
                    <a:pt x="595" y="172"/>
                  </a:cubicBezTo>
                  <a:cubicBezTo>
                    <a:pt x="594" y="169"/>
                    <a:pt x="593" y="168"/>
                    <a:pt x="592" y="168"/>
                  </a:cubicBezTo>
                  <a:cubicBezTo>
                    <a:pt x="591" y="168"/>
                    <a:pt x="590" y="168"/>
                    <a:pt x="590" y="170"/>
                  </a:cubicBezTo>
                  <a:cubicBezTo>
                    <a:pt x="590" y="172"/>
                    <a:pt x="591" y="176"/>
                    <a:pt x="592" y="182"/>
                  </a:cubicBezTo>
                  <a:cubicBezTo>
                    <a:pt x="594" y="187"/>
                    <a:pt x="594" y="189"/>
                    <a:pt x="595" y="190"/>
                  </a:cubicBezTo>
                  <a:cubicBezTo>
                    <a:pt x="595" y="193"/>
                    <a:pt x="596" y="195"/>
                    <a:pt x="596" y="196"/>
                  </a:cubicBezTo>
                  <a:cubicBezTo>
                    <a:pt x="596" y="197"/>
                    <a:pt x="597" y="198"/>
                    <a:pt x="598" y="198"/>
                  </a:cubicBezTo>
                  <a:cubicBezTo>
                    <a:pt x="601" y="200"/>
                    <a:pt x="605" y="202"/>
                    <a:pt x="610" y="203"/>
                  </a:cubicBezTo>
                  <a:cubicBezTo>
                    <a:pt x="616" y="204"/>
                    <a:pt x="621" y="205"/>
                    <a:pt x="626" y="205"/>
                  </a:cubicBezTo>
                  <a:cubicBezTo>
                    <a:pt x="638" y="205"/>
                    <a:pt x="649" y="201"/>
                    <a:pt x="657" y="194"/>
                  </a:cubicBezTo>
                  <a:cubicBezTo>
                    <a:pt x="665" y="187"/>
                    <a:pt x="669" y="178"/>
                    <a:pt x="669" y="167"/>
                  </a:cubicBezTo>
                  <a:cubicBezTo>
                    <a:pt x="669" y="150"/>
                    <a:pt x="658" y="139"/>
                    <a:pt x="636" y="131"/>
                  </a:cubicBezTo>
                  <a:cubicBezTo>
                    <a:pt x="625" y="128"/>
                    <a:pt x="617" y="125"/>
                    <a:pt x="615" y="124"/>
                  </a:cubicBezTo>
                  <a:cubicBezTo>
                    <a:pt x="612" y="122"/>
                    <a:pt x="609" y="120"/>
                    <a:pt x="607" y="117"/>
                  </a:cubicBezTo>
                  <a:cubicBezTo>
                    <a:pt x="604" y="113"/>
                    <a:pt x="602" y="109"/>
                    <a:pt x="602" y="104"/>
                  </a:cubicBezTo>
                  <a:cubicBezTo>
                    <a:pt x="602" y="98"/>
                    <a:pt x="605" y="94"/>
                    <a:pt x="609" y="90"/>
                  </a:cubicBezTo>
                  <a:cubicBezTo>
                    <a:pt x="613" y="86"/>
                    <a:pt x="618" y="84"/>
                    <a:pt x="625" y="84"/>
                  </a:cubicBezTo>
                  <a:cubicBezTo>
                    <a:pt x="633" y="84"/>
                    <a:pt x="640" y="86"/>
                    <a:pt x="647" y="90"/>
                  </a:cubicBezTo>
                  <a:cubicBezTo>
                    <a:pt x="653" y="95"/>
                    <a:pt x="658" y="100"/>
                    <a:pt x="660" y="106"/>
                  </a:cubicBezTo>
                  <a:cubicBezTo>
                    <a:pt x="661" y="109"/>
                    <a:pt x="662" y="111"/>
                    <a:pt x="663" y="111"/>
                  </a:cubicBezTo>
                  <a:cubicBezTo>
                    <a:pt x="664" y="111"/>
                    <a:pt x="665" y="110"/>
                    <a:pt x="665" y="108"/>
                  </a:cubicBezTo>
                  <a:cubicBezTo>
                    <a:pt x="665" y="107"/>
                    <a:pt x="665" y="106"/>
                    <a:pt x="664" y="104"/>
                  </a:cubicBezTo>
                  <a:cubicBezTo>
                    <a:pt x="663" y="95"/>
                    <a:pt x="663" y="95"/>
                    <a:pt x="663" y="95"/>
                  </a:cubicBezTo>
                  <a:cubicBezTo>
                    <a:pt x="662" y="90"/>
                    <a:pt x="662" y="87"/>
                    <a:pt x="662" y="86"/>
                  </a:cubicBezTo>
                  <a:cubicBezTo>
                    <a:pt x="662" y="83"/>
                    <a:pt x="661" y="81"/>
                    <a:pt x="659" y="82"/>
                  </a:cubicBezTo>
                  <a:cubicBezTo>
                    <a:pt x="659" y="82"/>
                    <a:pt x="659" y="82"/>
                    <a:pt x="658" y="82"/>
                  </a:cubicBezTo>
                  <a:cubicBezTo>
                    <a:pt x="657" y="83"/>
                    <a:pt x="657" y="83"/>
                    <a:pt x="657" y="83"/>
                  </a:cubicBezTo>
                  <a:cubicBezTo>
                    <a:pt x="656" y="84"/>
                    <a:pt x="656" y="84"/>
                    <a:pt x="655" y="84"/>
                  </a:cubicBezTo>
                  <a:cubicBezTo>
                    <a:pt x="655" y="84"/>
                    <a:pt x="654" y="84"/>
                    <a:pt x="653" y="84"/>
                  </a:cubicBezTo>
                  <a:cubicBezTo>
                    <a:pt x="647" y="81"/>
                    <a:pt x="647" y="81"/>
                    <a:pt x="647" y="81"/>
                  </a:cubicBezTo>
                  <a:cubicBezTo>
                    <a:pt x="643" y="79"/>
                    <a:pt x="638" y="78"/>
                    <a:pt x="631" y="78"/>
                  </a:cubicBezTo>
                  <a:cubicBezTo>
                    <a:pt x="620" y="78"/>
                    <a:pt x="611" y="81"/>
                    <a:pt x="603" y="87"/>
                  </a:cubicBezTo>
                  <a:close/>
                  <a:moveTo>
                    <a:pt x="700" y="87"/>
                  </a:moveTo>
                  <a:cubicBezTo>
                    <a:pt x="692" y="93"/>
                    <a:pt x="689" y="101"/>
                    <a:pt x="689" y="111"/>
                  </a:cubicBezTo>
                  <a:cubicBezTo>
                    <a:pt x="689" y="119"/>
                    <a:pt x="692" y="126"/>
                    <a:pt x="697" y="132"/>
                  </a:cubicBezTo>
                  <a:cubicBezTo>
                    <a:pt x="703" y="137"/>
                    <a:pt x="712" y="142"/>
                    <a:pt x="725" y="147"/>
                  </a:cubicBezTo>
                  <a:cubicBezTo>
                    <a:pt x="738" y="151"/>
                    <a:pt x="746" y="154"/>
                    <a:pt x="748" y="157"/>
                  </a:cubicBezTo>
                  <a:cubicBezTo>
                    <a:pt x="754" y="161"/>
                    <a:pt x="756" y="167"/>
                    <a:pt x="756" y="173"/>
                  </a:cubicBezTo>
                  <a:cubicBezTo>
                    <a:pt x="756" y="180"/>
                    <a:pt x="753" y="186"/>
                    <a:pt x="748" y="191"/>
                  </a:cubicBezTo>
                  <a:cubicBezTo>
                    <a:pt x="742" y="196"/>
                    <a:pt x="735" y="198"/>
                    <a:pt x="727" y="198"/>
                  </a:cubicBezTo>
                  <a:cubicBezTo>
                    <a:pt x="719" y="198"/>
                    <a:pt x="711" y="196"/>
                    <a:pt x="704" y="191"/>
                  </a:cubicBezTo>
                  <a:cubicBezTo>
                    <a:pt x="698" y="186"/>
                    <a:pt x="693" y="179"/>
                    <a:pt x="691" y="172"/>
                  </a:cubicBezTo>
                  <a:cubicBezTo>
                    <a:pt x="690" y="169"/>
                    <a:pt x="689" y="168"/>
                    <a:pt x="688" y="168"/>
                  </a:cubicBezTo>
                  <a:cubicBezTo>
                    <a:pt x="687" y="168"/>
                    <a:pt x="686" y="168"/>
                    <a:pt x="686" y="170"/>
                  </a:cubicBezTo>
                  <a:cubicBezTo>
                    <a:pt x="686" y="172"/>
                    <a:pt x="687" y="176"/>
                    <a:pt x="688" y="182"/>
                  </a:cubicBezTo>
                  <a:cubicBezTo>
                    <a:pt x="690" y="187"/>
                    <a:pt x="691" y="189"/>
                    <a:pt x="691" y="190"/>
                  </a:cubicBezTo>
                  <a:cubicBezTo>
                    <a:pt x="691" y="193"/>
                    <a:pt x="692" y="195"/>
                    <a:pt x="692" y="196"/>
                  </a:cubicBezTo>
                  <a:cubicBezTo>
                    <a:pt x="693" y="197"/>
                    <a:pt x="693" y="198"/>
                    <a:pt x="694" y="198"/>
                  </a:cubicBezTo>
                  <a:cubicBezTo>
                    <a:pt x="697" y="200"/>
                    <a:pt x="701" y="202"/>
                    <a:pt x="707" y="203"/>
                  </a:cubicBezTo>
                  <a:cubicBezTo>
                    <a:pt x="712" y="204"/>
                    <a:pt x="717" y="205"/>
                    <a:pt x="722" y="205"/>
                  </a:cubicBezTo>
                  <a:cubicBezTo>
                    <a:pt x="734" y="205"/>
                    <a:pt x="745" y="201"/>
                    <a:pt x="753" y="194"/>
                  </a:cubicBezTo>
                  <a:cubicBezTo>
                    <a:pt x="761" y="187"/>
                    <a:pt x="765" y="178"/>
                    <a:pt x="765" y="167"/>
                  </a:cubicBezTo>
                  <a:cubicBezTo>
                    <a:pt x="765" y="150"/>
                    <a:pt x="754" y="139"/>
                    <a:pt x="732" y="131"/>
                  </a:cubicBezTo>
                  <a:cubicBezTo>
                    <a:pt x="721" y="128"/>
                    <a:pt x="714" y="125"/>
                    <a:pt x="711" y="124"/>
                  </a:cubicBezTo>
                  <a:cubicBezTo>
                    <a:pt x="708" y="122"/>
                    <a:pt x="705" y="120"/>
                    <a:pt x="703" y="117"/>
                  </a:cubicBezTo>
                  <a:cubicBezTo>
                    <a:pt x="700" y="113"/>
                    <a:pt x="699" y="109"/>
                    <a:pt x="699" y="104"/>
                  </a:cubicBezTo>
                  <a:cubicBezTo>
                    <a:pt x="699" y="98"/>
                    <a:pt x="701" y="94"/>
                    <a:pt x="705" y="90"/>
                  </a:cubicBezTo>
                  <a:cubicBezTo>
                    <a:pt x="709" y="86"/>
                    <a:pt x="715" y="84"/>
                    <a:pt x="721" y="84"/>
                  </a:cubicBezTo>
                  <a:cubicBezTo>
                    <a:pt x="729" y="84"/>
                    <a:pt x="736" y="86"/>
                    <a:pt x="743" y="90"/>
                  </a:cubicBezTo>
                  <a:cubicBezTo>
                    <a:pt x="750" y="95"/>
                    <a:pt x="754" y="100"/>
                    <a:pt x="756" y="106"/>
                  </a:cubicBezTo>
                  <a:cubicBezTo>
                    <a:pt x="757" y="109"/>
                    <a:pt x="758" y="111"/>
                    <a:pt x="759" y="111"/>
                  </a:cubicBezTo>
                  <a:cubicBezTo>
                    <a:pt x="760" y="111"/>
                    <a:pt x="761" y="110"/>
                    <a:pt x="761" y="108"/>
                  </a:cubicBezTo>
                  <a:cubicBezTo>
                    <a:pt x="761" y="107"/>
                    <a:pt x="761" y="106"/>
                    <a:pt x="760" y="104"/>
                  </a:cubicBezTo>
                  <a:cubicBezTo>
                    <a:pt x="759" y="95"/>
                    <a:pt x="759" y="95"/>
                    <a:pt x="759" y="95"/>
                  </a:cubicBezTo>
                  <a:cubicBezTo>
                    <a:pt x="758" y="90"/>
                    <a:pt x="758" y="87"/>
                    <a:pt x="758" y="86"/>
                  </a:cubicBezTo>
                  <a:cubicBezTo>
                    <a:pt x="758" y="83"/>
                    <a:pt x="757" y="81"/>
                    <a:pt x="756" y="82"/>
                  </a:cubicBezTo>
                  <a:cubicBezTo>
                    <a:pt x="755" y="82"/>
                    <a:pt x="755" y="82"/>
                    <a:pt x="755" y="82"/>
                  </a:cubicBezTo>
                  <a:cubicBezTo>
                    <a:pt x="753" y="83"/>
                    <a:pt x="753" y="83"/>
                    <a:pt x="753" y="83"/>
                  </a:cubicBezTo>
                  <a:cubicBezTo>
                    <a:pt x="753" y="84"/>
                    <a:pt x="752" y="84"/>
                    <a:pt x="751" y="84"/>
                  </a:cubicBezTo>
                  <a:cubicBezTo>
                    <a:pt x="751" y="84"/>
                    <a:pt x="750" y="84"/>
                    <a:pt x="750" y="84"/>
                  </a:cubicBezTo>
                  <a:cubicBezTo>
                    <a:pt x="743" y="81"/>
                    <a:pt x="743" y="81"/>
                    <a:pt x="743" y="81"/>
                  </a:cubicBezTo>
                  <a:cubicBezTo>
                    <a:pt x="739" y="79"/>
                    <a:pt x="734" y="78"/>
                    <a:pt x="727" y="78"/>
                  </a:cubicBezTo>
                  <a:cubicBezTo>
                    <a:pt x="716" y="78"/>
                    <a:pt x="707" y="81"/>
                    <a:pt x="700" y="87"/>
                  </a:cubicBezTo>
                  <a:close/>
                  <a:moveTo>
                    <a:pt x="808" y="88"/>
                  </a:moveTo>
                  <a:cubicBezTo>
                    <a:pt x="809" y="87"/>
                    <a:pt x="812" y="87"/>
                    <a:pt x="815" y="87"/>
                  </a:cubicBezTo>
                  <a:cubicBezTo>
                    <a:pt x="829" y="87"/>
                    <a:pt x="829" y="87"/>
                    <a:pt x="829" y="87"/>
                  </a:cubicBezTo>
                  <a:cubicBezTo>
                    <a:pt x="838" y="87"/>
                    <a:pt x="845" y="87"/>
                    <a:pt x="848" y="88"/>
                  </a:cubicBezTo>
                  <a:cubicBezTo>
                    <a:pt x="852" y="89"/>
                    <a:pt x="854" y="91"/>
                    <a:pt x="855" y="94"/>
                  </a:cubicBezTo>
                  <a:cubicBezTo>
                    <a:pt x="856" y="95"/>
                    <a:pt x="856" y="97"/>
                    <a:pt x="856" y="99"/>
                  </a:cubicBezTo>
                  <a:cubicBezTo>
                    <a:pt x="856" y="101"/>
                    <a:pt x="856" y="101"/>
                    <a:pt x="856" y="101"/>
                  </a:cubicBezTo>
                  <a:cubicBezTo>
                    <a:pt x="856" y="103"/>
                    <a:pt x="857" y="104"/>
                    <a:pt x="858" y="104"/>
                  </a:cubicBezTo>
                  <a:cubicBezTo>
                    <a:pt x="859" y="104"/>
                    <a:pt x="860" y="104"/>
                    <a:pt x="860" y="103"/>
                  </a:cubicBezTo>
                  <a:cubicBezTo>
                    <a:pt x="860" y="102"/>
                    <a:pt x="860" y="100"/>
                    <a:pt x="861" y="96"/>
                  </a:cubicBezTo>
                  <a:cubicBezTo>
                    <a:pt x="861" y="91"/>
                    <a:pt x="861" y="91"/>
                    <a:pt x="861" y="91"/>
                  </a:cubicBezTo>
                  <a:cubicBezTo>
                    <a:pt x="861" y="87"/>
                    <a:pt x="862" y="85"/>
                    <a:pt x="862" y="84"/>
                  </a:cubicBezTo>
                  <a:cubicBezTo>
                    <a:pt x="862" y="83"/>
                    <a:pt x="862" y="82"/>
                    <a:pt x="862" y="82"/>
                  </a:cubicBezTo>
                  <a:cubicBezTo>
                    <a:pt x="862" y="80"/>
                    <a:pt x="861" y="79"/>
                    <a:pt x="859" y="79"/>
                  </a:cubicBezTo>
                  <a:cubicBezTo>
                    <a:pt x="858" y="79"/>
                    <a:pt x="857" y="79"/>
                    <a:pt x="856" y="80"/>
                  </a:cubicBezTo>
                  <a:cubicBezTo>
                    <a:pt x="855" y="80"/>
                    <a:pt x="853" y="80"/>
                    <a:pt x="849" y="80"/>
                  </a:cubicBezTo>
                  <a:cubicBezTo>
                    <a:pt x="837" y="81"/>
                    <a:pt x="837" y="81"/>
                    <a:pt x="837" y="81"/>
                  </a:cubicBezTo>
                  <a:cubicBezTo>
                    <a:pt x="831" y="81"/>
                    <a:pt x="824" y="81"/>
                    <a:pt x="817" y="81"/>
                  </a:cubicBezTo>
                  <a:cubicBezTo>
                    <a:pt x="805" y="81"/>
                    <a:pt x="795" y="81"/>
                    <a:pt x="787" y="80"/>
                  </a:cubicBezTo>
                  <a:cubicBezTo>
                    <a:pt x="784" y="79"/>
                    <a:pt x="782" y="79"/>
                    <a:pt x="781" y="79"/>
                  </a:cubicBezTo>
                  <a:cubicBezTo>
                    <a:pt x="778" y="79"/>
                    <a:pt x="777" y="80"/>
                    <a:pt x="777" y="82"/>
                  </a:cubicBezTo>
                  <a:cubicBezTo>
                    <a:pt x="777" y="83"/>
                    <a:pt x="777" y="83"/>
                    <a:pt x="779" y="83"/>
                  </a:cubicBezTo>
                  <a:cubicBezTo>
                    <a:pt x="785" y="83"/>
                    <a:pt x="788" y="85"/>
                    <a:pt x="790" y="88"/>
                  </a:cubicBezTo>
                  <a:cubicBezTo>
                    <a:pt x="792" y="91"/>
                    <a:pt x="793" y="96"/>
                    <a:pt x="793" y="105"/>
                  </a:cubicBezTo>
                  <a:cubicBezTo>
                    <a:pt x="793" y="180"/>
                    <a:pt x="793" y="180"/>
                    <a:pt x="793" y="180"/>
                  </a:cubicBezTo>
                  <a:cubicBezTo>
                    <a:pt x="793" y="186"/>
                    <a:pt x="793" y="186"/>
                    <a:pt x="793" y="186"/>
                  </a:cubicBezTo>
                  <a:cubicBezTo>
                    <a:pt x="793" y="193"/>
                    <a:pt x="791" y="198"/>
                    <a:pt x="786" y="199"/>
                  </a:cubicBezTo>
                  <a:cubicBezTo>
                    <a:pt x="783" y="200"/>
                    <a:pt x="783" y="200"/>
                    <a:pt x="783" y="200"/>
                  </a:cubicBezTo>
                  <a:cubicBezTo>
                    <a:pt x="781" y="200"/>
                    <a:pt x="781" y="201"/>
                    <a:pt x="781" y="202"/>
                  </a:cubicBezTo>
                  <a:cubicBezTo>
                    <a:pt x="781" y="203"/>
                    <a:pt x="782" y="204"/>
                    <a:pt x="783" y="204"/>
                  </a:cubicBezTo>
                  <a:cubicBezTo>
                    <a:pt x="784" y="204"/>
                    <a:pt x="786" y="204"/>
                    <a:pt x="788" y="203"/>
                  </a:cubicBezTo>
                  <a:cubicBezTo>
                    <a:pt x="792" y="202"/>
                    <a:pt x="800" y="202"/>
                    <a:pt x="810" y="202"/>
                  </a:cubicBezTo>
                  <a:cubicBezTo>
                    <a:pt x="818" y="202"/>
                    <a:pt x="827" y="203"/>
                    <a:pt x="838" y="204"/>
                  </a:cubicBezTo>
                  <a:cubicBezTo>
                    <a:pt x="841" y="204"/>
                    <a:pt x="844" y="204"/>
                    <a:pt x="845" y="204"/>
                  </a:cubicBezTo>
                  <a:cubicBezTo>
                    <a:pt x="853" y="204"/>
                    <a:pt x="860" y="201"/>
                    <a:pt x="865" y="194"/>
                  </a:cubicBezTo>
                  <a:cubicBezTo>
                    <a:pt x="870" y="189"/>
                    <a:pt x="872" y="185"/>
                    <a:pt x="872" y="181"/>
                  </a:cubicBezTo>
                  <a:cubicBezTo>
                    <a:pt x="872" y="179"/>
                    <a:pt x="871" y="178"/>
                    <a:pt x="870" y="178"/>
                  </a:cubicBezTo>
                  <a:cubicBezTo>
                    <a:pt x="869" y="178"/>
                    <a:pt x="869" y="179"/>
                    <a:pt x="868" y="180"/>
                  </a:cubicBezTo>
                  <a:cubicBezTo>
                    <a:pt x="861" y="190"/>
                    <a:pt x="846" y="196"/>
                    <a:pt x="823" y="196"/>
                  </a:cubicBezTo>
                  <a:cubicBezTo>
                    <a:pt x="816" y="196"/>
                    <a:pt x="811" y="195"/>
                    <a:pt x="809" y="194"/>
                  </a:cubicBezTo>
                  <a:cubicBezTo>
                    <a:pt x="807" y="193"/>
                    <a:pt x="807" y="189"/>
                    <a:pt x="807" y="184"/>
                  </a:cubicBezTo>
                  <a:cubicBezTo>
                    <a:pt x="807" y="151"/>
                    <a:pt x="807" y="151"/>
                    <a:pt x="807" y="151"/>
                  </a:cubicBezTo>
                  <a:cubicBezTo>
                    <a:pt x="806" y="149"/>
                    <a:pt x="806" y="149"/>
                    <a:pt x="806" y="149"/>
                  </a:cubicBezTo>
                  <a:cubicBezTo>
                    <a:pt x="806" y="147"/>
                    <a:pt x="807" y="146"/>
                    <a:pt x="808" y="145"/>
                  </a:cubicBezTo>
                  <a:cubicBezTo>
                    <a:pt x="809" y="144"/>
                    <a:pt x="811" y="144"/>
                    <a:pt x="814" y="144"/>
                  </a:cubicBezTo>
                  <a:cubicBezTo>
                    <a:pt x="833" y="144"/>
                    <a:pt x="833" y="144"/>
                    <a:pt x="833" y="144"/>
                  </a:cubicBezTo>
                  <a:cubicBezTo>
                    <a:pt x="839" y="144"/>
                    <a:pt x="842" y="145"/>
                    <a:pt x="844" y="146"/>
                  </a:cubicBezTo>
                  <a:cubicBezTo>
                    <a:pt x="846" y="148"/>
                    <a:pt x="848" y="150"/>
                    <a:pt x="849" y="154"/>
                  </a:cubicBezTo>
                  <a:cubicBezTo>
                    <a:pt x="849" y="157"/>
                    <a:pt x="849" y="157"/>
                    <a:pt x="849" y="157"/>
                  </a:cubicBezTo>
                  <a:cubicBezTo>
                    <a:pt x="849" y="158"/>
                    <a:pt x="850" y="159"/>
                    <a:pt x="851" y="159"/>
                  </a:cubicBezTo>
                  <a:cubicBezTo>
                    <a:pt x="853" y="159"/>
                    <a:pt x="853" y="158"/>
                    <a:pt x="853" y="157"/>
                  </a:cubicBezTo>
                  <a:cubicBezTo>
                    <a:pt x="853" y="156"/>
                    <a:pt x="853" y="155"/>
                    <a:pt x="853" y="154"/>
                  </a:cubicBezTo>
                  <a:cubicBezTo>
                    <a:pt x="853" y="150"/>
                    <a:pt x="852" y="147"/>
                    <a:pt x="852" y="143"/>
                  </a:cubicBezTo>
                  <a:cubicBezTo>
                    <a:pt x="852" y="138"/>
                    <a:pt x="853" y="133"/>
                    <a:pt x="853" y="127"/>
                  </a:cubicBezTo>
                  <a:cubicBezTo>
                    <a:pt x="853" y="127"/>
                    <a:pt x="853" y="126"/>
                    <a:pt x="853" y="125"/>
                  </a:cubicBezTo>
                  <a:cubicBezTo>
                    <a:pt x="853" y="124"/>
                    <a:pt x="853" y="123"/>
                    <a:pt x="852" y="123"/>
                  </a:cubicBezTo>
                  <a:cubicBezTo>
                    <a:pt x="850" y="123"/>
                    <a:pt x="850" y="124"/>
                    <a:pt x="849" y="125"/>
                  </a:cubicBezTo>
                  <a:cubicBezTo>
                    <a:pt x="849" y="129"/>
                    <a:pt x="848" y="132"/>
                    <a:pt x="847" y="133"/>
                  </a:cubicBezTo>
                  <a:cubicBezTo>
                    <a:pt x="846" y="134"/>
                    <a:pt x="844" y="135"/>
                    <a:pt x="840" y="135"/>
                  </a:cubicBezTo>
                  <a:cubicBezTo>
                    <a:pt x="837" y="136"/>
                    <a:pt x="832" y="136"/>
                    <a:pt x="826" y="136"/>
                  </a:cubicBezTo>
                  <a:cubicBezTo>
                    <a:pt x="812" y="136"/>
                    <a:pt x="812" y="136"/>
                    <a:pt x="812" y="136"/>
                  </a:cubicBezTo>
                  <a:cubicBezTo>
                    <a:pt x="809" y="136"/>
                    <a:pt x="808" y="136"/>
                    <a:pt x="807" y="136"/>
                  </a:cubicBezTo>
                  <a:cubicBezTo>
                    <a:pt x="807" y="135"/>
                    <a:pt x="807" y="133"/>
                    <a:pt x="807" y="131"/>
                  </a:cubicBezTo>
                  <a:cubicBezTo>
                    <a:pt x="807" y="95"/>
                    <a:pt x="807" y="95"/>
                    <a:pt x="807" y="95"/>
                  </a:cubicBezTo>
                  <a:cubicBezTo>
                    <a:pt x="807" y="91"/>
                    <a:pt x="807" y="89"/>
                    <a:pt x="808" y="88"/>
                  </a:cubicBezTo>
                  <a:close/>
                  <a:moveTo>
                    <a:pt x="910" y="88"/>
                  </a:moveTo>
                  <a:cubicBezTo>
                    <a:pt x="912" y="87"/>
                    <a:pt x="914" y="87"/>
                    <a:pt x="918" y="87"/>
                  </a:cubicBezTo>
                  <a:cubicBezTo>
                    <a:pt x="932" y="87"/>
                    <a:pt x="932" y="87"/>
                    <a:pt x="932" y="87"/>
                  </a:cubicBezTo>
                  <a:cubicBezTo>
                    <a:pt x="941" y="87"/>
                    <a:pt x="947" y="87"/>
                    <a:pt x="951" y="88"/>
                  </a:cubicBezTo>
                  <a:cubicBezTo>
                    <a:pt x="954" y="89"/>
                    <a:pt x="956" y="91"/>
                    <a:pt x="957" y="94"/>
                  </a:cubicBezTo>
                  <a:cubicBezTo>
                    <a:pt x="958" y="95"/>
                    <a:pt x="959" y="97"/>
                    <a:pt x="959" y="99"/>
                  </a:cubicBezTo>
                  <a:cubicBezTo>
                    <a:pt x="959" y="101"/>
                    <a:pt x="959" y="101"/>
                    <a:pt x="959" y="101"/>
                  </a:cubicBezTo>
                  <a:cubicBezTo>
                    <a:pt x="959" y="103"/>
                    <a:pt x="959" y="104"/>
                    <a:pt x="960" y="104"/>
                  </a:cubicBezTo>
                  <a:cubicBezTo>
                    <a:pt x="961" y="104"/>
                    <a:pt x="962" y="104"/>
                    <a:pt x="962" y="103"/>
                  </a:cubicBezTo>
                  <a:cubicBezTo>
                    <a:pt x="963" y="102"/>
                    <a:pt x="963" y="100"/>
                    <a:pt x="963" y="96"/>
                  </a:cubicBezTo>
                  <a:cubicBezTo>
                    <a:pt x="964" y="91"/>
                    <a:pt x="964" y="91"/>
                    <a:pt x="964" y="91"/>
                  </a:cubicBezTo>
                  <a:cubicBezTo>
                    <a:pt x="964" y="87"/>
                    <a:pt x="964" y="85"/>
                    <a:pt x="964" y="84"/>
                  </a:cubicBezTo>
                  <a:cubicBezTo>
                    <a:pt x="964" y="83"/>
                    <a:pt x="965" y="82"/>
                    <a:pt x="965" y="82"/>
                  </a:cubicBezTo>
                  <a:cubicBezTo>
                    <a:pt x="965" y="80"/>
                    <a:pt x="964" y="79"/>
                    <a:pt x="962" y="79"/>
                  </a:cubicBezTo>
                  <a:cubicBezTo>
                    <a:pt x="961" y="79"/>
                    <a:pt x="960" y="79"/>
                    <a:pt x="958" y="80"/>
                  </a:cubicBezTo>
                  <a:cubicBezTo>
                    <a:pt x="957" y="80"/>
                    <a:pt x="955" y="80"/>
                    <a:pt x="952" y="80"/>
                  </a:cubicBezTo>
                  <a:cubicBezTo>
                    <a:pt x="939" y="81"/>
                    <a:pt x="939" y="81"/>
                    <a:pt x="939" y="81"/>
                  </a:cubicBezTo>
                  <a:cubicBezTo>
                    <a:pt x="933" y="81"/>
                    <a:pt x="927" y="81"/>
                    <a:pt x="920" y="81"/>
                  </a:cubicBezTo>
                  <a:cubicBezTo>
                    <a:pt x="908" y="81"/>
                    <a:pt x="897" y="81"/>
                    <a:pt x="889" y="80"/>
                  </a:cubicBezTo>
                  <a:cubicBezTo>
                    <a:pt x="886" y="79"/>
                    <a:pt x="884" y="79"/>
                    <a:pt x="883" y="79"/>
                  </a:cubicBezTo>
                  <a:cubicBezTo>
                    <a:pt x="880" y="79"/>
                    <a:pt x="879" y="80"/>
                    <a:pt x="879" y="82"/>
                  </a:cubicBezTo>
                  <a:cubicBezTo>
                    <a:pt x="879" y="83"/>
                    <a:pt x="880" y="83"/>
                    <a:pt x="881" y="83"/>
                  </a:cubicBezTo>
                  <a:cubicBezTo>
                    <a:pt x="887" y="83"/>
                    <a:pt x="891" y="85"/>
                    <a:pt x="892" y="88"/>
                  </a:cubicBezTo>
                  <a:cubicBezTo>
                    <a:pt x="894" y="91"/>
                    <a:pt x="895" y="96"/>
                    <a:pt x="895" y="105"/>
                  </a:cubicBezTo>
                  <a:cubicBezTo>
                    <a:pt x="895" y="180"/>
                    <a:pt x="895" y="180"/>
                    <a:pt x="895" y="180"/>
                  </a:cubicBezTo>
                  <a:cubicBezTo>
                    <a:pt x="895" y="186"/>
                    <a:pt x="895" y="186"/>
                    <a:pt x="895" y="186"/>
                  </a:cubicBezTo>
                  <a:cubicBezTo>
                    <a:pt x="895" y="193"/>
                    <a:pt x="893" y="198"/>
                    <a:pt x="889" y="199"/>
                  </a:cubicBezTo>
                  <a:cubicBezTo>
                    <a:pt x="885" y="200"/>
                    <a:pt x="885" y="200"/>
                    <a:pt x="885" y="200"/>
                  </a:cubicBezTo>
                  <a:cubicBezTo>
                    <a:pt x="884" y="200"/>
                    <a:pt x="883" y="201"/>
                    <a:pt x="883" y="202"/>
                  </a:cubicBezTo>
                  <a:cubicBezTo>
                    <a:pt x="883" y="203"/>
                    <a:pt x="884" y="204"/>
                    <a:pt x="886" y="204"/>
                  </a:cubicBezTo>
                  <a:cubicBezTo>
                    <a:pt x="887" y="204"/>
                    <a:pt x="888" y="204"/>
                    <a:pt x="890" y="203"/>
                  </a:cubicBezTo>
                  <a:cubicBezTo>
                    <a:pt x="895" y="202"/>
                    <a:pt x="902" y="202"/>
                    <a:pt x="913" y="202"/>
                  </a:cubicBezTo>
                  <a:cubicBezTo>
                    <a:pt x="920" y="202"/>
                    <a:pt x="929" y="203"/>
                    <a:pt x="941" y="204"/>
                  </a:cubicBezTo>
                  <a:cubicBezTo>
                    <a:pt x="944" y="204"/>
                    <a:pt x="946" y="204"/>
                    <a:pt x="948" y="204"/>
                  </a:cubicBezTo>
                  <a:cubicBezTo>
                    <a:pt x="956" y="204"/>
                    <a:pt x="962" y="201"/>
                    <a:pt x="968" y="194"/>
                  </a:cubicBezTo>
                  <a:cubicBezTo>
                    <a:pt x="972" y="189"/>
                    <a:pt x="974" y="185"/>
                    <a:pt x="974" y="181"/>
                  </a:cubicBezTo>
                  <a:cubicBezTo>
                    <a:pt x="974" y="179"/>
                    <a:pt x="974" y="178"/>
                    <a:pt x="972" y="178"/>
                  </a:cubicBezTo>
                  <a:cubicBezTo>
                    <a:pt x="972" y="178"/>
                    <a:pt x="971" y="179"/>
                    <a:pt x="970" y="180"/>
                  </a:cubicBezTo>
                  <a:cubicBezTo>
                    <a:pt x="964" y="190"/>
                    <a:pt x="949" y="196"/>
                    <a:pt x="925" y="196"/>
                  </a:cubicBezTo>
                  <a:cubicBezTo>
                    <a:pt x="918" y="196"/>
                    <a:pt x="913" y="195"/>
                    <a:pt x="912" y="194"/>
                  </a:cubicBezTo>
                  <a:cubicBezTo>
                    <a:pt x="910" y="193"/>
                    <a:pt x="909" y="189"/>
                    <a:pt x="909" y="184"/>
                  </a:cubicBezTo>
                  <a:cubicBezTo>
                    <a:pt x="909" y="151"/>
                    <a:pt x="909" y="151"/>
                    <a:pt x="909" y="151"/>
                  </a:cubicBezTo>
                  <a:cubicBezTo>
                    <a:pt x="909" y="149"/>
                    <a:pt x="909" y="149"/>
                    <a:pt x="909" y="149"/>
                  </a:cubicBezTo>
                  <a:cubicBezTo>
                    <a:pt x="909" y="147"/>
                    <a:pt x="909" y="146"/>
                    <a:pt x="910" y="145"/>
                  </a:cubicBezTo>
                  <a:cubicBezTo>
                    <a:pt x="911" y="144"/>
                    <a:pt x="913" y="144"/>
                    <a:pt x="916" y="144"/>
                  </a:cubicBezTo>
                  <a:cubicBezTo>
                    <a:pt x="936" y="144"/>
                    <a:pt x="936" y="144"/>
                    <a:pt x="936" y="144"/>
                  </a:cubicBezTo>
                  <a:cubicBezTo>
                    <a:pt x="941" y="144"/>
                    <a:pt x="945" y="145"/>
                    <a:pt x="947" y="146"/>
                  </a:cubicBezTo>
                  <a:cubicBezTo>
                    <a:pt x="949" y="148"/>
                    <a:pt x="950" y="150"/>
                    <a:pt x="951" y="154"/>
                  </a:cubicBezTo>
                  <a:cubicBezTo>
                    <a:pt x="951" y="157"/>
                    <a:pt x="951" y="157"/>
                    <a:pt x="951" y="157"/>
                  </a:cubicBezTo>
                  <a:cubicBezTo>
                    <a:pt x="952" y="158"/>
                    <a:pt x="952" y="159"/>
                    <a:pt x="954" y="159"/>
                  </a:cubicBezTo>
                  <a:cubicBezTo>
                    <a:pt x="955" y="159"/>
                    <a:pt x="955" y="158"/>
                    <a:pt x="955" y="157"/>
                  </a:cubicBezTo>
                  <a:cubicBezTo>
                    <a:pt x="955" y="156"/>
                    <a:pt x="955" y="155"/>
                    <a:pt x="955" y="154"/>
                  </a:cubicBezTo>
                  <a:cubicBezTo>
                    <a:pt x="955" y="150"/>
                    <a:pt x="955" y="147"/>
                    <a:pt x="955" y="143"/>
                  </a:cubicBezTo>
                  <a:cubicBezTo>
                    <a:pt x="955" y="138"/>
                    <a:pt x="955" y="133"/>
                    <a:pt x="956" y="127"/>
                  </a:cubicBezTo>
                  <a:cubicBezTo>
                    <a:pt x="956" y="127"/>
                    <a:pt x="956" y="126"/>
                    <a:pt x="956" y="125"/>
                  </a:cubicBezTo>
                  <a:cubicBezTo>
                    <a:pt x="956" y="124"/>
                    <a:pt x="955" y="123"/>
                    <a:pt x="954" y="123"/>
                  </a:cubicBezTo>
                  <a:cubicBezTo>
                    <a:pt x="953" y="123"/>
                    <a:pt x="952" y="124"/>
                    <a:pt x="952" y="125"/>
                  </a:cubicBezTo>
                  <a:cubicBezTo>
                    <a:pt x="951" y="129"/>
                    <a:pt x="950" y="132"/>
                    <a:pt x="949" y="133"/>
                  </a:cubicBezTo>
                  <a:cubicBezTo>
                    <a:pt x="948" y="134"/>
                    <a:pt x="946" y="135"/>
                    <a:pt x="943" y="135"/>
                  </a:cubicBezTo>
                  <a:cubicBezTo>
                    <a:pt x="939" y="136"/>
                    <a:pt x="934" y="136"/>
                    <a:pt x="928" y="136"/>
                  </a:cubicBezTo>
                  <a:cubicBezTo>
                    <a:pt x="914" y="136"/>
                    <a:pt x="914" y="136"/>
                    <a:pt x="914" y="136"/>
                  </a:cubicBezTo>
                  <a:cubicBezTo>
                    <a:pt x="912" y="136"/>
                    <a:pt x="910" y="136"/>
                    <a:pt x="910" y="136"/>
                  </a:cubicBezTo>
                  <a:cubicBezTo>
                    <a:pt x="909" y="135"/>
                    <a:pt x="909" y="133"/>
                    <a:pt x="909" y="131"/>
                  </a:cubicBezTo>
                  <a:cubicBezTo>
                    <a:pt x="909" y="95"/>
                    <a:pt x="909" y="95"/>
                    <a:pt x="909" y="95"/>
                  </a:cubicBezTo>
                  <a:cubicBezTo>
                    <a:pt x="909" y="91"/>
                    <a:pt x="909" y="89"/>
                    <a:pt x="910" y="88"/>
                  </a:cubicBezTo>
                  <a:close/>
                  <a:moveTo>
                    <a:pt x="32" y="6"/>
                  </a:moveTo>
                  <a:cubicBezTo>
                    <a:pt x="33" y="5"/>
                    <a:pt x="35" y="5"/>
                    <a:pt x="39" y="5"/>
                  </a:cubicBezTo>
                  <a:cubicBezTo>
                    <a:pt x="42" y="5"/>
                    <a:pt x="44" y="5"/>
                    <a:pt x="46" y="7"/>
                  </a:cubicBezTo>
                  <a:cubicBezTo>
                    <a:pt x="47" y="8"/>
                    <a:pt x="48" y="9"/>
                    <a:pt x="49" y="12"/>
                  </a:cubicBezTo>
                  <a:cubicBezTo>
                    <a:pt x="49" y="13"/>
                    <a:pt x="50" y="13"/>
                    <a:pt x="50" y="13"/>
                  </a:cubicBezTo>
                  <a:cubicBezTo>
                    <a:pt x="51" y="13"/>
                    <a:pt x="51" y="13"/>
                    <a:pt x="51" y="12"/>
                  </a:cubicBezTo>
                  <a:cubicBezTo>
                    <a:pt x="51" y="11"/>
                    <a:pt x="51" y="10"/>
                    <a:pt x="51" y="9"/>
                  </a:cubicBezTo>
                  <a:cubicBezTo>
                    <a:pt x="51" y="7"/>
                    <a:pt x="51" y="6"/>
                    <a:pt x="51" y="6"/>
                  </a:cubicBezTo>
                  <a:cubicBezTo>
                    <a:pt x="50" y="3"/>
                    <a:pt x="50" y="3"/>
                    <a:pt x="50" y="3"/>
                  </a:cubicBezTo>
                  <a:cubicBezTo>
                    <a:pt x="50" y="2"/>
                    <a:pt x="50" y="1"/>
                    <a:pt x="48" y="1"/>
                  </a:cubicBezTo>
                  <a:cubicBezTo>
                    <a:pt x="48" y="1"/>
                    <a:pt x="47" y="1"/>
                    <a:pt x="46" y="1"/>
                  </a:cubicBezTo>
                  <a:cubicBezTo>
                    <a:pt x="39" y="1"/>
                    <a:pt x="32" y="2"/>
                    <a:pt x="26" y="2"/>
                  </a:cubicBezTo>
                  <a:cubicBezTo>
                    <a:pt x="17" y="1"/>
                    <a:pt x="17" y="1"/>
                    <a:pt x="17" y="1"/>
                  </a:cubicBezTo>
                  <a:cubicBezTo>
                    <a:pt x="9" y="1"/>
                    <a:pt x="9" y="1"/>
                    <a:pt x="9" y="1"/>
                  </a:cubicBezTo>
                  <a:cubicBezTo>
                    <a:pt x="7" y="1"/>
                    <a:pt x="5" y="1"/>
                    <a:pt x="4" y="1"/>
                  </a:cubicBezTo>
                  <a:cubicBezTo>
                    <a:pt x="4" y="1"/>
                    <a:pt x="3" y="1"/>
                    <a:pt x="3" y="1"/>
                  </a:cubicBezTo>
                  <a:cubicBezTo>
                    <a:pt x="2" y="1"/>
                    <a:pt x="2" y="2"/>
                    <a:pt x="2" y="3"/>
                  </a:cubicBezTo>
                  <a:cubicBezTo>
                    <a:pt x="1" y="5"/>
                    <a:pt x="1" y="5"/>
                    <a:pt x="1" y="5"/>
                  </a:cubicBezTo>
                  <a:cubicBezTo>
                    <a:pt x="1" y="8"/>
                    <a:pt x="1" y="8"/>
                    <a:pt x="1" y="8"/>
                  </a:cubicBezTo>
                  <a:cubicBezTo>
                    <a:pt x="0" y="12"/>
                    <a:pt x="0" y="12"/>
                    <a:pt x="0" y="12"/>
                  </a:cubicBezTo>
                  <a:cubicBezTo>
                    <a:pt x="0" y="13"/>
                    <a:pt x="0" y="14"/>
                    <a:pt x="0" y="15"/>
                  </a:cubicBezTo>
                  <a:cubicBezTo>
                    <a:pt x="0" y="16"/>
                    <a:pt x="0" y="16"/>
                    <a:pt x="1" y="16"/>
                  </a:cubicBezTo>
                  <a:cubicBezTo>
                    <a:pt x="2" y="16"/>
                    <a:pt x="2" y="16"/>
                    <a:pt x="3" y="14"/>
                  </a:cubicBezTo>
                  <a:cubicBezTo>
                    <a:pt x="3" y="13"/>
                    <a:pt x="3" y="13"/>
                    <a:pt x="3" y="13"/>
                  </a:cubicBezTo>
                  <a:cubicBezTo>
                    <a:pt x="4" y="11"/>
                    <a:pt x="4" y="9"/>
                    <a:pt x="5" y="8"/>
                  </a:cubicBezTo>
                  <a:cubicBezTo>
                    <a:pt x="5" y="7"/>
                    <a:pt x="6" y="7"/>
                    <a:pt x="7" y="6"/>
                  </a:cubicBezTo>
                  <a:cubicBezTo>
                    <a:pt x="9" y="5"/>
                    <a:pt x="13" y="5"/>
                    <a:pt x="18" y="5"/>
                  </a:cubicBezTo>
                  <a:cubicBezTo>
                    <a:pt x="20" y="5"/>
                    <a:pt x="21" y="6"/>
                    <a:pt x="21" y="8"/>
                  </a:cubicBezTo>
                  <a:cubicBezTo>
                    <a:pt x="21" y="43"/>
                    <a:pt x="21" y="43"/>
                    <a:pt x="21" y="43"/>
                  </a:cubicBezTo>
                  <a:cubicBezTo>
                    <a:pt x="21" y="44"/>
                    <a:pt x="21" y="44"/>
                    <a:pt x="21" y="44"/>
                  </a:cubicBezTo>
                  <a:cubicBezTo>
                    <a:pt x="21" y="47"/>
                    <a:pt x="21" y="49"/>
                    <a:pt x="20" y="50"/>
                  </a:cubicBezTo>
                  <a:cubicBezTo>
                    <a:pt x="19" y="51"/>
                    <a:pt x="17" y="52"/>
                    <a:pt x="15" y="52"/>
                  </a:cubicBezTo>
                  <a:cubicBezTo>
                    <a:pt x="14" y="52"/>
                    <a:pt x="14" y="52"/>
                    <a:pt x="14" y="52"/>
                  </a:cubicBezTo>
                  <a:cubicBezTo>
                    <a:pt x="13" y="53"/>
                    <a:pt x="13" y="53"/>
                    <a:pt x="13" y="54"/>
                  </a:cubicBezTo>
                  <a:cubicBezTo>
                    <a:pt x="13" y="54"/>
                    <a:pt x="14" y="55"/>
                    <a:pt x="14" y="55"/>
                  </a:cubicBezTo>
                  <a:cubicBezTo>
                    <a:pt x="15" y="55"/>
                    <a:pt x="15" y="55"/>
                    <a:pt x="16" y="54"/>
                  </a:cubicBezTo>
                  <a:cubicBezTo>
                    <a:pt x="25" y="54"/>
                    <a:pt x="25" y="54"/>
                    <a:pt x="25" y="54"/>
                  </a:cubicBezTo>
                  <a:cubicBezTo>
                    <a:pt x="26" y="54"/>
                    <a:pt x="27" y="54"/>
                    <a:pt x="29" y="54"/>
                  </a:cubicBezTo>
                  <a:cubicBezTo>
                    <a:pt x="29" y="54"/>
                    <a:pt x="30" y="54"/>
                    <a:pt x="30" y="54"/>
                  </a:cubicBezTo>
                  <a:cubicBezTo>
                    <a:pt x="35" y="54"/>
                    <a:pt x="35" y="54"/>
                    <a:pt x="35" y="54"/>
                  </a:cubicBezTo>
                  <a:cubicBezTo>
                    <a:pt x="38" y="54"/>
                    <a:pt x="38" y="54"/>
                    <a:pt x="38" y="54"/>
                  </a:cubicBezTo>
                  <a:cubicBezTo>
                    <a:pt x="39" y="54"/>
                    <a:pt x="39" y="54"/>
                    <a:pt x="39" y="54"/>
                  </a:cubicBezTo>
                  <a:cubicBezTo>
                    <a:pt x="40" y="54"/>
                    <a:pt x="40" y="54"/>
                    <a:pt x="40" y="53"/>
                  </a:cubicBezTo>
                  <a:cubicBezTo>
                    <a:pt x="40" y="53"/>
                    <a:pt x="40" y="52"/>
                    <a:pt x="39" y="52"/>
                  </a:cubicBezTo>
                  <a:cubicBezTo>
                    <a:pt x="36" y="52"/>
                    <a:pt x="33" y="51"/>
                    <a:pt x="32" y="49"/>
                  </a:cubicBezTo>
                  <a:cubicBezTo>
                    <a:pt x="31" y="47"/>
                    <a:pt x="30" y="44"/>
                    <a:pt x="30" y="40"/>
                  </a:cubicBezTo>
                  <a:cubicBezTo>
                    <a:pt x="30" y="10"/>
                    <a:pt x="30" y="10"/>
                    <a:pt x="30" y="10"/>
                  </a:cubicBezTo>
                  <a:cubicBezTo>
                    <a:pt x="30" y="8"/>
                    <a:pt x="31" y="6"/>
                    <a:pt x="32" y="6"/>
                  </a:cubicBezTo>
                  <a:close/>
                  <a:moveTo>
                    <a:pt x="108" y="28"/>
                  </a:moveTo>
                  <a:cubicBezTo>
                    <a:pt x="108" y="29"/>
                    <a:pt x="108" y="31"/>
                    <a:pt x="108" y="33"/>
                  </a:cubicBezTo>
                  <a:cubicBezTo>
                    <a:pt x="108" y="42"/>
                    <a:pt x="108" y="42"/>
                    <a:pt x="108" y="42"/>
                  </a:cubicBezTo>
                  <a:cubicBezTo>
                    <a:pt x="108" y="44"/>
                    <a:pt x="108" y="44"/>
                    <a:pt x="108" y="44"/>
                  </a:cubicBezTo>
                  <a:cubicBezTo>
                    <a:pt x="108" y="46"/>
                    <a:pt x="108" y="48"/>
                    <a:pt x="107" y="50"/>
                  </a:cubicBezTo>
                  <a:cubicBezTo>
                    <a:pt x="106" y="51"/>
                    <a:pt x="105" y="52"/>
                    <a:pt x="103" y="52"/>
                  </a:cubicBezTo>
                  <a:cubicBezTo>
                    <a:pt x="103" y="52"/>
                    <a:pt x="102" y="53"/>
                    <a:pt x="102" y="53"/>
                  </a:cubicBezTo>
                  <a:cubicBezTo>
                    <a:pt x="102" y="54"/>
                    <a:pt x="103" y="54"/>
                    <a:pt x="104" y="54"/>
                  </a:cubicBezTo>
                  <a:cubicBezTo>
                    <a:pt x="104" y="54"/>
                    <a:pt x="105" y="54"/>
                    <a:pt x="107" y="54"/>
                  </a:cubicBezTo>
                  <a:cubicBezTo>
                    <a:pt x="109" y="54"/>
                    <a:pt x="111" y="54"/>
                    <a:pt x="113" y="54"/>
                  </a:cubicBezTo>
                  <a:cubicBezTo>
                    <a:pt x="116" y="54"/>
                    <a:pt x="118" y="54"/>
                    <a:pt x="121" y="54"/>
                  </a:cubicBezTo>
                  <a:cubicBezTo>
                    <a:pt x="123" y="54"/>
                    <a:pt x="124" y="54"/>
                    <a:pt x="124" y="54"/>
                  </a:cubicBezTo>
                  <a:cubicBezTo>
                    <a:pt x="126" y="54"/>
                    <a:pt x="126" y="54"/>
                    <a:pt x="126" y="53"/>
                  </a:cubicBezTo>
                  <a:cubicBezTo>
                    <a:pt x="126" y="53"/>
                    <a:pt x="126" y="52"/>
                    <a:pt x="125" y="52"/>
                  </a:cubicBezTo>
                  <a:cubicBezTo>
                    <a:pt x="122" y="52"/>
                    <a:pt x="120" y="51"/>
                    <a:pt x="119" y="50"/>
                  </a:cubicBezTo>
                  <a:cubicBezTo>
                    <a:pt x="118" y="48"/>
                    <a:pt x="117" y="46"/>
                    <a:pt x="117" y="42"/>
                  </a:cubicBezTo>
                  <a:cubicBezTo>
                    <a:pt x="117" y="9"/>
                    <a:pt x="117" y="9"/>
                    <a:pt x="117" y="9"/>
                  </a:cubicBezTo>
                  <a:cubicBezTo>
                    <a:pt x="117" y="5"/>
                    <a:pt x="119" y="3"/>
                    <a:pt x="122" y="3"/>
                  </a:cubicBezTo>
                  <a:cubicBezTo>
                    <a:pt x="123" y="3"/>
                    <a:pt x="123" y="2"/>
                    <a:pt x="123" y="2"/>
                  </a:cubicBezTo>
                  <a:cubicBezTo>
                    <a:pt x="123" y="1"/>
                    <a:pt x="122" y="1"/>
                    <a:pt x="122" y="1"/>
                  </a:cubicBezTo>
                  <a:cubicBezTo>
                    <a:pt x="121" y="1"/>
                    <a:pt x="119" y="1"/>
                    <a:pt x="117" y="1"/>
                  </a:cubicBezTo>
                  <a:cubicBezTo>
                    <a:pt x="114" y="1"/>
                    <a:pt x="112" y="1"/>
                    <a:pt x="111" y="1"/>
                  </a:cubicBezTo>
                  <a:cubicBezTo>
                    <a:pt x="108" y="1"/>
                    <a:pt x="106" y="1"/>
                    <a:pt x="104" y="1"/>
                  </a:cubicBezTo>
                  <a:cubicBezTo>
                    <a:pt x="103" y="1"/>
                    <a:pt x="102" y="1"/>
                    <a:pt x="101" y="1"/>
                  </a:cubicBezTo>
                  <a:cubicBezTo>
                    <a:pt x="100" y="1"/>
                    <a:pt x="100" y="1"/>
                    <a:pt x="100" y="2"/>
                  </a:cubicBezTo>
                  <a:cubicBezTo>
                    <a:pt x="100" y="2"/>
                    <a:pt x="100" y="3"/>
                    <a:pt x="101" y="3"/>
                  </a:cubicBezTo>
                  <a:cubicBezTo>
                    <a:pt x="103" y="3"/>
                    <a:pt x="103" y="3"/>
                    <a:pt x="103" y="3"/>
                  </a:cubicBezTo>
                  <a:cubicBezTo>
                    <a:pt x="106" y="4"/>
                    <a:pt x="108" y="6"/>
                    <a:pt x="108" y="9"/>
                  </a:cubicBezTo>
                  <a:cubicBezTo>
                    <a:pt x="108" y="18"/>
                    <a:pt x="108" y="18"/>
                    <a:pt x="108" y="18"/>
                  </a:cubicBezTo>
                  <a:cubicBezTo>
                    <a:pt x="108" y="20"/>
                    <a:pt x="108" y="22"/>
                    <a:pt x="108" y="23"/>
                  </a:cubicBezTo>
                  <a:cubicBezTo>
                    <a:pt x="107" y="23"/>
                    <a:pt x="106" y="24"/>
                    <a:pt x="105" y="24"/>
                  </a:cubicBezTo>
                  <a:cubicBezTo>
                    <a:pt x="87" y="24"/>
                    <a:pt x="87" y="24"/>
                    <a:pt x="87" y="24"/>
                  </a:cubicBezTo>
                  <a:cubicBezTo>
                    <a:pt x="85" y="24"/>
                    <a:pt x="83" y="24"/>
                    <a:pt x="83" y="23"/>
                  </a:cubicBezTo>
                  <a:cubicBezTo>
                    <a:pt x="83" y="23"/>
                    <a:pt x="82" y="21"/>
                    <a:pt x="82" y="18"/>
                  </a:cubicBezTo>
                  <a:cubicBezTo>
                    <a:pt x="82" y="9"/>
                    <a:pt x="82" y="9"/>
                    <a:pt x="82" y="9"/>
                  </a:cubicBezTo>
                  <a:cubicBezTo>
                    <a:pt x="82" y="5"/>
                    <a:pt x="84" y="3"/>
                    <a:pt x="87" y="3"/>
                  </a:cubicBezTo>
                  <a:cubicBezTo>
                    <a:pt x="88" y="3"/>
                    <a:pt x="88" y="2"/>
                    <a:pt x="88" y="2"/>
                  </a:cubicBezTo>
                  <a:cubicBezTo>
                    <a:pt x="88" y="1"/>
                    <a:pt x="88" y="1"/>
                    <a:pt x="87" y="1"/>
                  </a:cubicBezTo>
                  <a:cubicBezTo>
                    <a:pt x="86" y="1"/>
                    <a:pt x="84" y="1"/>
                    <a:pt x="82" y="1"/>
                  </a:cubicBezTo>
                  <a:cubicBezTo>
                    <a:pt x="79" y="1"/>
                    <a:pt x="77" y="1"/>
                    <a:pt x="76" y="1"/>
                  </a:cubicBezTo>
                  <a:cubicBezTo>
                    <a:pt x="74" y="1"/>
                    <a:pt x="71" y="1"/>
                    <a:pt x="69" y="1"/>
                  </a:cubicBezTo>
                  <a:cubicBezTo>
                    <a:pt x="68" y="1"/>
                    <a:pt x="67" y="1"/>
                    <a:pt x="66" y="1"/>
                  </a:cubicBezTo>
                  <a:cubicBezTo>
                    <a:pt x="66" y="1"/>
                    <a:pt x="65" y="1"/>
                    <a:pt x="65" y="2"/>
                  </a:cubicBezTo>
                  <a:cubicBezTo>
                    <a:pt x="65" y="2"/>
                    <a:pt x="66" y="3"/>
                    <a:pt x="66" y="3"/>
                  </a:cubicBezTo>
                  <a:cubicBezTo>
                    <a:pt x="69" y="3"/>
                    <a:pt x="71" y="4"/>
                    <a:pt x="72" y="5"/>
                  </a:cubicBezTo>
                  <a:cubicBezTo>
                    <a:pt x="73" y="6"/>
                    <a:pt x="73" y="7"/>
                    <a:pt x="73" y="9"/>
                  </a:cubicBezTo>
                  <a:cubicBezTo>
                    <a:pt x="73" y="42"/>
                    <a:pt x="73" y="42"/>
                    <a:pt x="73" y="42"/>
                  </a:cubicBezTo>
                  <a:cubicBezTo>
                    <a:pt x="73" y="44"/>
                    <a:pt x="73" y="44"/>
                    <a:pt x="73" y="44"/>
                  </a:cubicBezTo>
                  <a:cubicBezTo>
                    <a:pt x="73" y="46"/>
                    <a:pt x="73" y="48"/>
                    <a:pt x="72" y="50"/>
                  </a:cubicBezTo>
                  <a:cubicBezTo>
                    <a:pt x="72" y="51"/>
                    <a:pt x="70" y="52"/>
                    <a:pt x="69" y="52"/>
                  </a:cubicBezTo>
                  <a:cubicBezTo>
                    <a:pt x="68" y="52"/>
                    <a:pt x="68" y="53"/>
                    <a:pt x="68" y="53"/>
                  </a:cubicBezTo>
                  <a:cubicBezTo>
                    <a:pt x="68" y="54"/>
                    <a:pt x="68" y="54"/>
                    <a:pt x="69" y="54"/>
                  </a:cubicBezTo>
                  <a:cubicBezTo>
                    <a:pt x="69" y="54"/>
                    <a:pt x="70" y="54"/>
                    <a:pt x="72" y="54"/>
                  </a:cubicBezTo>
                  <a:cubicBezTo>
                    <a:pt x="74" y="54"/>
                    <a:pt x="77" y="54"/>
                    <a:pt x="78" y="54"/>
                  </a:cubicBezTo>
                  <a:cubicBezTo>
                    <a:pt x="81" y="54"/>
                    <a:pt x="84" y="54"/>
                    <a:pt x="87" y="54"/>
                  </a:cubicBezTo>
                  <a:cubicBezTo>
                    <a:pt x="88" y="54"/>
                    <a:pt x="89" y="54"/>
                    <a:pt x="89" y="54"/>
                  </a:cubicBezTo>
                  <a:cubicBezTo>
                    <a:pt x="91" y="54"/>
                    <a:pt x="91" y="54"/>
                    <a:pt x="91" y="53"/>
                  </a:cubicBezTo>
                  <a:cubicBezTo>
                    <a:pt x="91" y="53"/>
                    <a:pt x="91" y="52"/>
                    <a:pt x="90" y="52"/>
                  </a:cubicBezTo>
                  <a:cubicBezTo>
                    <a:pt x="87" y="52"/>
                    <a:pt x="85" y="51"/>
                    <a:pt x="84" y="50"/>
                  </a:cubicBezTo>
                  <a:cubicBezTo>
                    <a:pt x="83" y="48"/>
                    <a:pt x="82" y="46"/>
                    <a:pt x="82" y="42"/>
                  </a:cubicBezTo>
                  <a:cubicBezTo>
                    <a:pt x="82" y="32"/>
                    <a:pt x="82" y="32"/>
                    <a:pt x="82" y="32"/>
                  </a:cubicBezTo>
                  <a:cubicBezTo>
                    <a:pt x="82" y="30"/>
                    <a:pt x="83" y="29"/>
                    <a:pt x="83" y="28"/>
                  </a:cubicBezTo>
                  <a:cubicBezTo>
                    <a:pt x="83" y="28"/>
                    <a:pt x="85" y="28"/>
                    <a:pt x="86" y="28"/>
                  </a:cubicBezTo>
                  <a:cubicBezTo>
                    <a:pt x="105" y="28"/>
                    <a:pt x="105" y="28"/>
                    <a:pt x="105" y="28"/>
                  </a:cubicBezTo>
                  <a:cubicBezTo>
                    <a:pt x="106" y="28"/>
                    <a:pt x="107" y="28"/>
                    <a:pt x="108" y="28"/>
                  </a:cubicBezTo>
                  <a:close/>
                  <a:moveTo>
                    <a:pt x="157" y="8"/>
                  </a:moveTo>
                  <a:cubicBezTo>
                    <a:pt x="157" y="6"/>
                    <a:pt x="157" y="5"/>
                    <a:pt x="159" y="4"/>
                  </a:cubicBezTo>
                  <a:cubicBezTo>
                    <a:pt x="161" y="4"/>
                    <a:pt x="161" y="4"/>
                    <a:pt x="161" y="4"/>
                  </a:cubicBezTo>
                  <a:cubicBezTo>
                    <a:pt x="166" y="4"/>
                    <a:pt x="166" y="4"/>
                    <a:pt x="166" y="4"/>
                  </a:cubicBezTo>
                  <a:cubicBezTo>
                    <a:pt x="170" y="4"/>
                    <a:pt x="173" y="5"/>
                    <a:pt x="175" y="6"/>
                  </a:cubicBezTo>
                  <a:cubicBezTo>
                    <a:pt x="177" y="7"/>
                    <a:pt x="178" y="9"/>
                    <a:pt x="178" y="11"/>
                  </a:cubicBezTo>
                  <a:cubicBezTo>
                    <a:pt x="178" y="13"/>
                    <a:pt x="178" y="13"/>
                    <a:pt x="179" y="13"/>
                  </a:cubicBezTo>
                  <a:cubicBezTo>
                    <a:pt x="180" y="13"/>
                    <a:pt x="180" y="12"/>
                    <a:pt x="180" y="10"/>
                  </a:cubicBezTo>
                  <a:cubicBezTo>
                    <a:pt x="180" y="9"/>
                    <a:pt x="180" y="8"/>
                    <a:pt x="180" y="5"/>
                  </a:cubicBezTo>
                  <a:cubicBezTo>
                    <a:pt x="180" y="4"/>
                    <a:pt x="180" y="3"/>
                    <a:pt x="180" y="2"/>
                  </a:cubicBezTo>
                  <a:cubicBezTo>
                    <a:pt x="180" y="1"/>
                    <a:pt x="179" y="1"/>
                    <a:pt x="179" y="1"/>
                  </a:cubicBezTo>
                  <a:cubicBezTo>
                    <a:pt x="179" y="1"/>
                    <a:pt x="178" y="1"/>
                    <a:pt x="178" y="1"/>
                  </a:cubicBezTo>
                  <a:cubicBezTo>
                    <a:pt x="176" y="1"/>
                    <a:pt x="171" y="1"/>
                    <a:pt x="163" y="1"/>
                  </a:cubicBezTo>
                  <a:cubicBezTo>
                    <a:pt x="148" y="1"/>
                    <a:pt x="148" y="1"/>
                    <a:pt x="148" y="1"/>
                  </a:cubicBezTo>
                  <a:cubicBezTo>
                    <a:pt x="144" y="1"/>
                    <a:pt x="144" y="1"/>
                    <a:pt x="144" y="1"/>
                  </a:cubicBezTo>
                  <a:cubicBezTo>
                    <a:pt x="143" y="1"/>
                    <a:pt x="142" y="1"/>
                    <a:pt x="142" y="1"/>
                  </a:cubicBezTo>
                  <a:cubicBezTo>
                    <a:pt x="141" y="1"/>
                    <a:pt x="141" y="1"/>
                    <a:pt x="141" y="1"/>
                  </a:cubicBezTo>
                  <a:cubicBezTo>
                    <a:pt x="140" y="1"/>
                    <a:pt x="140" y="1"/>
                    <a:pt x="140" y="2"/>
                  </a:cubicBezTo>
                  <a:cubicBezTo>
                    <a:pt x="140" y="2"/>
                    <a:pt x="140" y="3"/>
                    <a:pt x="141" y="3"/>
                  </a:cubicBezTo>
                  <a:cubicBezTo>
                    <a:pt x="144" y="3"/>
                    <a:pt x="145" y="4"/>
                    <a:pt x="146" y="5"/>
                  </a:cubicBezTo>
                  <a:cubicBezTo>
                    <a:pt x="147" y="6"/>
                    <a:pt x="148" y="8"/>
                    <a:pt x="148" y="11"/>
                  </a:cubicBezTo>
                  <a:cubicBezTo>
                    <a:pt x="148" y="42"/>
                    <a:pt x="148" y="42"/>
                    <a:pt x="148" y="42"/>
                  </a:cubicBezTo>
                  <a:cubicBezTo>
                    <a:pt x="148" y="44"/>
                    <a:pt x="148" y="46"/>
                    <a:pt x="147" y="47"/>
                  </a:cubicBezTo>
                  <a:cubicBezTo>
                    <a:pt x="147" y="49"/>
                    <a:pt x="147" y="50"/>
                    <a:pt x="146" y="51"/>
                  </a:cubicBezTo>
                  <a:cubicBezTo>
                    <a:pt x="146" y="51"/>
                    <a:pt x="145" y="52"/>
                    <a:pt x="143" y="52"/>
                  </a:cubicBezTo>
                  <a:cubicBezTo>
                    <a:pt x="143" y="53"/>
                    <a:pt x="142" y="53"/>
                    <a:pt x="142" y="54"/>
                  </a:cubicBezTo>
                  <a:cubicBezTo>
                    <a:pt x="142" y="54"/>
                    <a:pt x="143" y="54"/>
                    <a:pt x="143" y="54"/>
                  </a:cubicBezTo>
                  <a:cubicBezTo>
                    <a:pt x="144" y="54"/>
                    <a:pt x="145" y="54"/>
                    <a:pt x="146" y="54"/>
                  </a:cubicBezTo>
                  <a:cubicBezTo>
                    <a:pt x="149" y="54"/>
                    <a:pt x="152" y="54"/>
                    <a:pt x="154" y="54"/>
                  </a:cubicBezTo>
                  <a:cubicBezTo>
                    <a:pt x="157" y="54"/>
                    <a:pt x="159" y="54"/>
                    <a:pt x="161" y="54"/>
                  </a:cubicBezTo>
                  <a:cubicBezTo>
                    <a:pt x="165" y="55"/>
                    <a:pt x="165" y="55"/>
                    <a:pt x="165" y="55"/>
                  </a:cubicBezTo>
                  <a:cubicBezTo>
                    <a:pt x="167" y="55"/>
                    <a:pt x="169" y="55"/>
                    <a:pt x="171" y="55"/>
                  </a:cubicBezTo>
                  <a:cubicBezTo>
                    <a:pt x="174" y="55"/>
                    <a:pt x="176" y="54"/>
                    <a:pt x="178" y="54"/>
                  </a:cubicBezTo>
                  <a:cubicBezTo>
                    <a:pt x="179" y="53"/>
                    <a:pt x="181" y="51"/>
                    <a:pt x="182" y="49"/>
                  </a:cubicBezTo>
                  <a:cubicBezTo>
                    <a:pt x="183" y="47"/>
                    <a:pt x="184" y="44"/>
                    <a:pt x="184" y="42"/>
                  </a:cubicBezTo>
                  <a:cubicBezTo>
                    <a:pt x="184" y="42"/>
                    <a:pt x="184" y="41"/>
                    <a:pt x="184" y="41"/>
                  </a:cubicBezTo>
                  <a:cubicBezTo>
                    <a:pt x="184" y="41"/>
                    <a:pt x="183" y="41"/>
                    <a:pt x="183" y="41"/>
                  </a:cubicBezTo>
                  <a:cubicBezTo>
                    <a:pt x="183" y="41"/>
                    <a:pt x="183" y="41"/>
                    <a:pt x="183" y="41"/>
                  </a:cubicBezTo>
                  <a:cubicBezTo>
                    <a:pt x="179" y="48"/>
                    <a:pt x="172" y="51"/>
                    <a:pt x="162" y="51"/>
                  </a:cubicBezTo>
                  <a:cubicBezTo>
                    <a:pt x="161" y="51"/>
                    <a:pt x="160" y="51"/>
                    <a:pt x="159" y="50"/>
                  </a:cubicBezTo>
                  <a:cubicBezTo>
                    <a:pt x="159" y="50"/>
                    <a:pt x="158" y="49"/>
                    <a:pt x="158" y="48"/>
                  </a:cubicBezTo>
                  <a:cubicBezTo>
                    <a:pt x="157" y="46"/>
                    <a:pt x="157" y="44"/>
                    <a:pt x="157" y="40"/>
                  </a:cubicBezTo>
                  <a:cubicBezTo>
                    <a:pt x="157" y="37"/>
                    <a:pt x="157" y="37"/>
                    <a:pt x="157" y="37"/>
                  </a:cubicBezTo>
                  <a:cubicBezTo>
                    <a:pt x="157" y="34"/>
                    <a:pt x="157" y="32"/>
                    <a:pt x="157" y="30"/>
                  </a:cubicBezTo>
                  <a:cubicBezTo>
                    <a:pt x="157" y="29"/>
                    <a:pt x="157" y="28"/>
                    <a:pt x="158" y="28"/>
                  </a:cubicBezTo>
                  <a:cubicBezTo>
                    <a:pt x="158" y="28"/>
                    <a:pt x="159" y="28"/>
                    <a:pt x="160" y="28"/>
                  </a:cubicBezTo>
                  <a:cubicBezTo>
                    <a:pt x="163" y="28"/>
                    <a:pt x="163" y="28"/>
                    <a:pt x="163" y="28"/>
                  </a:cubicBezTo>
                  <a:cubicBezTo>
                    <a:pt x="166" y="28"/>
                    <a:pt x="168" y="28"/>
                    <a:pt x="169" y="28"/>
                  </a:cubicBezTo>
                  <a:cubicBezTo>
                    <a:pt x="170" y="28"/>
                    <a:pt x="170" y="28"/>
                    <a:pt x="171" y="29"/>
                  </a:cubicBezTo>
                  <a:cubicBezTo>
                    <a:pt x="172" y="30"/>
                    <a:pt x="173" y="32"/>
                    <a:pt x="173" y="34"/>
                  </a:cubicBezTo>
                  <a:cubicBezTo>
                    <a:pt x="174" y="35"/>
                    <a:pt x="174" y="36"/>
                    <a:pt x="175" y="36"/>
                  </a:cubicBezTo>
                  <a:cubicBezTo>
                    <a:pt x="175" y="35"/>
                    <a:pt x="175" y="35"/>
                    <a:pt x="175" y="35"/>
                  </a:cubicBezTo>
                  <a:cubicBezTo>
                    <a:pt x="175" y="35"/>
                    <a:pt x="175" y="35"/>
                    <a:pt x="175" y="35"/>
                  </a:cubicBezTo>
                  <a:cubicBezTo>
                    <a:pt x="175" y="33"/>
                    <a:pt x="175" y="33"/>
                    <a:pt x="175" y="33"/>
                  </a:cubicBezTo>
                  <a:cubicBezTo>
                    <a:pt x="175" y="31"/>
                    <a:pt x="175" y="29"/>
                    <a:pt x="175" y="27"/>
                  </a:cubicBezTo>
                  <a:cubicBezTo>
                    <a:pt x="175" y="24"/>
                    <a:pt x="175" y="22"/>
                    <a:pt x="175" y="21"/>
                  </a:cubicBezTo>
                  <a:cubicBezTo>
                    <a:pt x="175" y="21"/>
                    <a:pt x="175" y="20"/>
                    <a:pt x="175" y="20"/>
                  </a:cubicBezTo>
                  <a:cubicBezTo>
                    <a:pt x="175" y="19"/>
                    <a:pt x="175" y="18"/>
                    <a:pt x="175" y="18"/>
                  </a:cubicBezTo>
                  <a:cubicBezTo>
                    <a:pt x="175" y="17"/>
                    <a:pt x="175" y="17"/>
                    <a:pt x="174" y="17"/>
                  </a:cubicBezTo>
                  <a:cubicBezTo>
                    <a:pt x="174" y="17"/>
                    <a:pt x="173" y="17"/>
                    <a:pt x="173" y="18"/>
                  </a:cubicBezTo>
                  <a:cubicBezTo>
                    <a:pt x="172" y="20"/>
                    <a:pt x="172" y="20"/>
                    <a:pt x="172" y="20"/>
                  </a:cubicBezTo>
                  <a:cubicBezTo>
                    <a:pt x="171" y="22"/>
                    <a:pt x="169" y="24"/>
                    <a:pt x="166" y="24"/>
                  </a:cubicBezTo>
                  <a:cubicBezTo>
                    <a:pt x="163" y="24"/>
                    <a:pt x="163" y="24"/>
                    <a:pt x="163" y="24"/>
                  </a:cubicBezTo>
                  <a:cubicBezTo>
                    <a:pt x="161" y="24"/>
                    <a:pt x="161" y="24"/>
                    <a:pt x="161" y="24"/>
                  </a:cubicBezTo>
                  <a:cubicBezTo>
                    <a:pt x="160" y="24"/>
                    <a:pt x="160" y="24"/>
                    <a:pt x="160" y="24"/>
                  </a:cubicBezTo>
                  <a:cubicBezTo>
                    <a:pt x="159" y="24"/>
                    <a:pt x="158" y="24"/>
                    <a:pt x="157" y="23"/>
                  </a:cubicBezTo>
                  <a:cubicBezTo>
                    <a:pt x="157" y="22"/>
                    <a:pt x="157" y="21"/>
                    <a:pt x="157" y="18"/>
                  </a:cubicBezTo>
                  <a:cubicBezTo>
                    <a:pt x="157" y="10"/>
                    <a:pt x="157" y="10"/>
                    <a:pt x="157" y="10"/>
                  </a:cubicBezTo>
                  <a:cubicBezTo>
                    <a:pt x="157" y="8"/>
                    <a:pt x="157" y="8"/>
                    <a:pt x="157" y="8"/>
                  </a:cubicBezTo>
                  <a:close/>
                  <a:moveTo>
                    <a:pt x="270" y="2"/>
                  </a:moveTo>
                  <a:cubicBezTo>
                    <a:pt x="270" y="2"/>
                    <a:pt x="271" y="3"/>
                    <a:pt x="272" y="3"/>
                  </a:cubicBezTo>
                  <a:cubicBezTo>
                    <a:pt x="274" y="3"/>
                    <a:pt x="276" y="3"/>
                    <a:pt x="277" y="5"/>
                  </a:cubicBezTo>
                  <a:cubicBezTo>
                    <a:pt x="279" y="6"/>
                    <a:pt x="279" y="8"/>
                    <a:pt x="280" y="10"/>
                  </a:cubicBezTo>
                  <a:cubicBezTo>
                    <a:pt x="280" y="18"/>
                    <a:pt x="280" y="18"/>
                    <a:pt x="280" y="18"/>
                  </a:cubicBezTo>
                  <a:cubicBezTo>
                    <a:pt x="280" y="21"/>
                    <a:pt x="280" y="21"/>
                    <a:pt x="280" y="21"/>
                  </a:cubicBezTo>
                  <a:cubicBezTo>
                    <a:pt x="280" y="29"/>
                    <a:pt x="279" y="34"/>
                    <a:pt x="278" y="38"/>
                  </a:cubicBezTo>
                  <a:cubicBezTo>
                    <a:pt x="278" y="42"/>
                    <a:pt x="276" y="45"/>
                    <a:pt x="274" y="47"/>
                  </a:cubicBezTo>
                  <a:cubicBezTo>
                    <a:pt x="271" y="50"/>
                    <a:pt x="267" y="51"/>
                    <a:pt x="262" y="51"/>
                  </a:cubicBezTo>
                  <a:cubicBezTo>
                    <a:pt x="257" y="51"/>
                    <a:pt x="253" y="50"/>
                    <a:pt x="250" y="47"/>
                  </a:cubicBezTo>
                  <a:cubicBezTo>
                    <a:pt x="248" y="45"/>
                    <a:pt x="246" y="43"/>
                    <a:pt x="246" y="40"/>
                  </a:cubicBezTo>
                  <a:cubicBezTo>
                    <a:pt x="245" y="37"/>
                    <a:pt x="245" y="33"/>
                    <a:pt x="245" y="27"/>
                  </a:cubicBezTo>
                  <a:cubicBezTo>
                    <a:pt x="245" y="20"/>
                    <a:pt x="245" y="20"/>
                    <a:pt x="245" y="20"/>
                  </a:cubicBezTo>
                  <a:cubicBezTo>
                    <a:pt x="245" y="10"/>
                    <a:pt x="245" y="10"/>
                    <a:pt x="245" y="10"/>
                  </a:cubicBezTo>
                  <a:cubicBezTo>
                    <a:pt x="245" y="7"/>
                    <a:pt x="246" y="6"/>
                    <a:pt x="246" y="5"/>
                  </a:cubicBezTo>
                  <a:cubicBezTo>
                    <a:pt x="247" y="4"/>
                    <a:pt x="248" y="3"/>
                    <a:pt x="249" y="3"/>
                  </a:cubicBezTo>
                  <a:cubicBezTo>
                    <a:pt x="250" y="3"/>
                    <a:pt x="251" y="3"/>
                    <a:pt x="251" y="3"/>
                  </a:cubicBezTo>
                  <a:cubicBezTo>
                    <a:pt x="251" y="2"/>
                    <a:pt x="251" y="2"/>
                    <a:pt x="251" y="2"/>
                  </a:cubicBezTo>
                  <a:cubicBezTo>
                    <a:pt x="251" y="1"/>
                    <a:pt x="251" y="1"/>
                    <a:pt x="249" y="1"/>
                  </a:cubicBezTo>
                  <a:cubicBezTo>
                    <a:pt x="249" y="1"/>
                    <a:pt x="248" y="1"/>
                    <a:pt x="247" y="1"/>
                  </a:cubicBezTo>
                  <a:cubicBezTo>
                    <a:pt x="244" y="1"/>
                    <a:pt x="241" y="1"/>
                    <a:pt x="238" y="1"/>
                  </a:cubicBezTo>
                  <a:cubicBezTo>
                    <a:pt x="236" y="1"/>
                    <a:pt x="234" y="1"/>
                    <a:pt x="231" y="1"/>
                  </a:cubicBezTo>
                  <a:cubicBezTo>
                    <a:pt x="230" y="1"/>
                    <a:pt x="229" y="1"/>
                    <a:pt x="229" y="1"/>
                  </a:cubicBezTo>
                  <a:cubicBezTo>
                    <a:pt x="228" y="1"/>
                    <a:pt x="228" y="1"/>
                    <a:pt x="228" y="2"/>
                  </a:cubicBezTo>
                  <a:cubicBezTo>
                    <a:pt x="228" y="2"/>
                    <a:pt x="228" y="3"/>
                    <a:pt x="229" y="3"/>
                  </a:cubicBezTo>
                  <a:cubicBezTo>
                    <a:pt x="231" y="3"/>
                    <a:pt x="232" y="3"/>
                    <a:pt x="233" y="4"/>
                  </a:cubicBezTo>
                  <a:cubicBezTo>
                    <a:pt x="235" y="5"/>
                    <a:pt x="235" y="5"/>
                    <a:pt x="236" y="6"/>
                  </a:cubicBezTo>
                  <a:cubicBezTo>
                    <a:pt x="236" y="7"/>
                    <a:pt x="236" y="8"/>
                    <a:pt x="236" y="10"/>
                  </a:cubicBezTo>
                  <a:cubicBezTo>
                    <a:pt x="236" y="17"/>
                    <a:pt x="236" y="17"/>
                    <a:pt x="236" y="17"/>
                  </a:cubicBezTo>
                  <a:cubicBezTo>
                    <a:pt x="236" y="32"/>
                    <a:pt x="236" y="32"/>
                    <a:pt x="236" y="32"/>
                  </a:cubicBezTo>
                  <a:cubicBezTo>
                    <a:pt x="236" y="41"/>
                    <a:pt x="238" y="48"/>
                    <a:pt x="243" y="51"/>
                  </a:cubicBezTo>
                  <a:cubicBezTo>
                    <a:pt x="247" y="54"/>
                    <a:pt x="252" y="55"/>
                    <a:pt x="259" y="55"/>
                  </a:cubicBezTo>
                  <a:cubicBezTo>
                    <a:pt x="268" y="55"/>
                    <a:pt x="275" y="52"/>
                    <a:pt x="279" y="46"/>
                  </a:cubicBezTo>
                  <a:cubicBezTo>
                    <a:pt x="280" y="44"/>
                    <a:pt x="281" y="40"/>
                    <a:pt x="282" y="36"/>
                  </a:cubicBezTo>
                  <a:cubicBezTo>
                    <a:pt x="283" y="31"/>
                    <a:pt x="283" y="25"/>
                    <a:pt x="283" y="17"/>
                  </a:cubicBezTo>
                  <a:cubicBezTo>
                    <a:pt x="283" y="13"/>
                    <a:pt x="283" y="13"/>
                    <a:pt x="283" y="13"/>
                  </a:cubicBezTo>
                  <a:cubicBezTo>
                    <a:pt x="283" y="9"/>
                    <a:pt x="283" y="9"/>
                    <a:pt x="283" y="9"/>
                  </a:cubicBezTo>
                  <a:cubicBezTo>
                    <a:pt x="283" y="5"/>
                    <a:pt x="284" y="3"/>
                    <a:pt x="286" y="3"/>
                  </a:cubicBezTo>
                  <a:cubicBezTo>
                    <a:pt x="288" y="3"/>
                    <a:pt x="288" y="3"/>
                    <a:pt x="288" y="3"/>
                  </a:cubicBezTo>
                  <a:cubicBezTo>
                    <a:pt x="288" y="2"/>
                    <a:pt x="289" y="2"/>
                    <a:pt x="289" y="2"/>
                  </a:cubicBezTo>
                  <a:cubicBezTo>
                    <a:pt x="289" y="1"/>
                    <a:pt x="288" y="1"/>
                    <a:pt x="288" y="1"/>
                  </a:cubicBezTo>
                  <a:cubicBezTo>
                    <a:pt x="287" y="1"/>
                    <a:pt x="287" y="1"/>
                    <a:pt x="286" y="1"/>
                  </a:cubicBezTo>
                  <a:cubicBezTo>
                    <a:pt x="285" y="1"/>
                    <a:pt x="284" y="1"/>
                    <a:pt x="283" y="1"/>
                  </a:cubicBezTo>
                  <a:cubicBezTo>
                    <a:pt x="279" y="1"/>
                    <a:pt x="279" y="1"/>
                    <a:pt x="279" y="1"/>
                  </a:cubicBezTo>
                  <a:cubicBezTo>
                    <a:pt x="275" y="1"/>
                    <a:pt x="275" y="1"/>
                    <a:pt x="275" y="1"/>
                  </a:cubicBezTo>
                  <a:cubicBezTo>
                    <a:pt x="273" y="1"/>
                    <a:pt x="272" y="1"/>
                    <a:pt x="272" y="1"/>
                  </a:cubicBezTo>
                  <a:cubicBezTo>
                    <a:pt x="272" y="1"/>
                    <a:pt x="271" y="1"/>
                    <a:pt x="271" y="1"/>
                  </a:cubicBezTo>
                  <a:cubicBezTo>
                    <a:pt x="271" y="1"/>
                    <a:pt x="270" y="1"/>
                    <a:pt x="270" y="2"/>
                  </a:cubicBezTo>
                  <a:cubicBezTo>
                    <a:pt x="270" y="2"/>
                    <a:pt x="270" y="2"/>
                    <a:pt x="270" y="2"/>
                  </a:cubicBezTo>
                  <a:close/>
                  <a:moveTo>
                    <a:pt x="325" y="8"/>
                  </a:moveTo>
                  <a:cubicBezTo>
                    <a:pt x="322" y="4"/>
                    <a:pt x="322" y="4"/>
                    <a:pt x="322" y="4"/>
                  </a:cubicBezTo>
                  <a:cubicBezTo>
                    <a:pt x="321" y="3"/>
                    <a:pt x="320" y="2"/>
                    <a:pt x="320" y="1"/>
                  </a:cubicBezTo>
                  <a:cubicBezTo>
                    <a:pt x="319" y="1"/>
                    <a:pt x="318" y="1"/>
                    <a:pt x="318" y="1"/>
                  </a:cubicBezTo>
                  <a:cubicBezTo>
                    <a:pt x="317" y="1"/>
                    <a:pt x="316" y="1"/>
                    <a:pt x="315" y="1"/>
                  </a:cubicBezTo>
                  <a:cubicBezTo>
                    <a:pt x="313" y="1"/>
                    <a:pt x="311" y="1"/>
                    <a:pt x="309" y="1"/>
                  </a:cubicBezTo>
                  <a:cubicBezTo>
                    <a:pt x="307" y="1"/>
                    <a:pt x="307" y="1"/>
                    <a:pt x="307" y="1"/>
                  </a:cubicBezTo>
                  <a:cubicBezTo>
                    <a:pt x="305" y="1"/>
                    <a:pt x="305" y="1"/>
                    <a:pt x="305" y="1"/>
                  </a:cubicBezTo>
                  <a:cubicBezTo>
                    <a:pt x="304" y="1"/>
                    <a:pt x="303" y="1"/>
                    <a:pt x="303" y="2"/>
                  </a:cubicBezTo>
                  <a:cubicBezTo>
                    <a:pt x="303" y="3"/>
                    <a:pt x="304" y="3"/>
                    <a:pt x="305" y="3"/>
                  </a:cubicBezTo>
                  <a:cubicBezTo>
                    <a:pt x="310" y="4"/>
                    <a:pt x="313" y="8"/>
                    <a:pt x="313" y="16"/>
                  </a:cubicBezTo>
                  <a:cubicBezTo>
                    <a:pt x="313" y="33"/>
                    <a:pt x="313" y="33"/>
                    <a:pt x="313" y="33"/>
                  </a:cubicBezTo>
                  <a:cubicBezTo>
                    <a:pt x="313" y="42"/>
                    <a:pt x="313" y="42"/>
                    <a:pt x="313" y="42"/>
                  </a:cubicBezTo>
                  <a:cubicBezTo>
                    <a:pt x="313" y="45"/>
                    <a:pt x="313" y="47"/>
                    <a:pt x="312" y="49"/>
                  </a:cubicBezTo>
                  <a:cubicBezTo>
                    <a:pt x="311" y="51"/>
                    <a:pt x="310" y="52"/>
                    <a:pt x="308" y="52"/>
                  </a:cubicBezTo>
                  <a:cubicBezTo>
                    <a:pt x="307" y="53"/>
                    <a:pt x="307" y="53"/>
                    <a:pt x="307" y="54"/>
                  </a:cubicBezTo>
                  <a:cubicBezTo>
                    <a:pt x="307" y="54"/>
                    <a:pt x="307" y="55"/>
                    <a:pt x="308" y="55"/>
                  </a:cubicBezTo>
                  <a:cubicBezTo>
                    <a:pt x="308" y="55"/>
                    <a:pt x="309" y="54"/>
                    <a:pt x="310" y="54"/>
                  </a:cubicBezTo>
                  <a:cubicBezTo>
                    <a:pt x="312" y="54"/>
                    <a:pt x="314" y="54"/>
                    <a:pt x="317" y="54"/>
                  </a:cubicBezTo>
                  <a:cubicBezTo>
                    <a:pt x="319" y="54"/>
                    <a:pt x="322" y="54"/>
                    <a:pt x="324" y="54"/>
                  </a:cubicBezTo>
                  <a:cubicBezTo>
                    <a:pt x="325" y="54"/>
                    <a:pt x="325" y="54"/>
                    <a:pt x="325" y="54"/>
                  </a:cubicBezTo>
                  <a:cubicBezTo>
                    <a:pt x="326" y="54"/>
                    <a:pt x="327" y="54"/>
                    <a:pt x="327" y="53"/>
                  </a:cubicBezTo>
                  <a:cubicBezTo>
                    <a:pt x="327" y="53"/>
                    <a:pt x="326" y="52"/>
                    <a:pt x="325" y="52"/>
                  </a:cubicBezTo>
                  <a:cubicBezTo>
                    <a:pt x="321" y="52"/>
                    <a:pt x="319" y="50"/>
                    <a:pt x="318" y="47"/>
                  </a:cubicBezTo>
                  <a:cubicBezTo>
                    <a:pt x="317" y="45"/>
                    <a:pt x="317" y="39"/>
                    <a:pt x="317" y="31"/>
                  </a:cubicBezTo>
                  <a:cubicBezTo>
                    <a:pt x="317" y="16"/>
                    <a:pt x="317" y="16"/>
                    <a:pt x="317" y="16"/>
                  </a:cubicBezTo>
                  <a:cubicBezTo>
                    <a:pt x="317" y="15"/>
                    <a:pt x="317" y="15"/>
                    <a:pt x="317" y="15"/>
                  </a:cubicBezTo>
                  <a:cubicBezTo>
                    <a:pt x="317" y="14"/>
                    <a:pt x="317" y="13"/>
                    <a:pt x="318" y="13"/>
                  </a:cubicBezTo>
                  <a:cubicBezTo>
                    <a:pt x="318" y="13"/>
                    <a:pt x="318" y="14"/>
                    <a:pt x="319" y="14"/>
                  </a:cubicBezTo>
                  <a:cubicBezTo>
                    <a:pt x="354" y="54"/>
                    <a:pt x="354" y="54"/>
                    <a:pt x="354" y="54"/>
                  </a:cubicBezTo>
                  <a:cubicBezTo>
                    <a:pt x="355" y="54"/>
                    <a:pt x="355" y="54"/>
                    <a:pt x="356" y="54"/>
                  </a:cubicBezTo>
                  <a:cubicBezTo>
                    <a:pt x="356" y="54"/>
                    <a:pt x="356" y="54"/>
                    <a:pt x="356" y="53"/>
                  </a:cubicBezTo>
                  <a:cubicBezTo>
                    <a:pt x="356" y="49"/>
                    <a:pt x="356" y="49"/>
                    <a:pt x="356" y="49"/>
                  </a:cubicBezTo>
                  <a:cubicBezTo>
                    <a:pt x="356" y="46"/>
                    <a:pt x="356" y="46"/>
                    <a:pt x="356" y="46"/>
                  </a:cubicBezTo>
                  <a:cubicBezTo>
                    <a:pt x="356" y="41"/>
                    <a:pt x="356" y="41"/>
                    <a:pt x="356" y="41"/>
                  </a:cubicBezTo>
                  <a:cubicBezTo>
                    <a:pt x="356" y="38"/>
                    <a:pt x="356" y="38"/>
                    <a:pt x="356" y="38"/>
                  </a:cubicBezTo>
                  <a:cubicBezTo>
                    <a:pt x="357" y="14"/>
                    <a:pt x="357" y="14"/>
                    <a:pt x="357" y="14"/>
                  </a:cubicBezTo>
                  <a:cubicBezTo>
                    <a:pt x="357" y="12"/>
                    <a:pt x="357" y="12"/>
                    <a:pt x="357" y="12"/>
                  </a:cubicBezTo>
                  <a:cubicBezTo>
                    <a:pt x="357" y="6"/>
                    <a:pt x="359" y="3"/>
                    <a:pt x="362" y="3"/>
                  </a:cubicBezTo>
                  <a:cubicBezTo>
                    <a:pt x="363" y="3"/>
                    <a:pt x="363" y="2"/>
                    <a:pt x="363" y="2"/>
                  </a:cubicBezTo>
                  <a:cubicBezTo>
                    <a:pt x="363" y="1"/>
                    <a:pt x="363" y="1"/>
                    <a:pt x="362" y="1"/>
                  </a:cubicBezTo>
                  <a:cubicBezTo>
                    <a:pt x="362" y="1"/>
                    <a:pt x="361" y="1"/>
                    <a:pt x="361" y="1"/>
                  </a:cubicBezTo>
                  <a:cubicBezTo>
                    <a:pt x="357" y="1"/>
                    <a:pt x="354" y="1"/>
                    <a:pt x="352" y="1"/>
                  </a:cubicBezTo>
                  <a:cubicBezTo>
                    <a:pt x="351" y="1"/>
                    <a:pt x="350" y="1"/>
                    <a:pt x="349" y="1"/>
                  </a:cubicBezTo>
                  <a:cubicBezTo>
                    <a:pt x="347" y="1"/>
                    <a:pt x="345" y="1"/>
                    <a:pt x="344" y="1"/>
                  </a:cubicBezTo>
                  <a:cubicBezTo>
                    <a:pt x="344" y="1"/>
                    <a:pt x="343" y="1"/>
                    <a:pt x="343" y="2"/>
                  </a:cubicBezTo>
                  <a:cubicBezTo>
                    <a:pt x="343" y="2"/>
                    <a:pt x="344" y="3"/>
                    <a:pt x="345" y="3"/>
                  </a:cubicBezTo>
                  <a:cubicBezTo>
                    <a:pt x="348" y="3"/>
                    <a:pt x="351" y="4"/>
                    <a:pt x="352" y="6"/>
                  </a:cubicBezTo>
                  <a:cubicBezTo>
                    <a:pt x="353" y="8"/>
                    <a:pt x="354" y="13"/>
                    <a:pt x="354" y="19"/>
                  </a:cubicBezTo>
                  <a:cubicBezTo>
                    <a:pt x="354" y="24"/>
                    <a:pt x="354" y="29"/>
                    <a:pt x="353" y="35"/>
                  </a:cubicBezTo>
                  <a:cubicBezTo>
                    <a:pt x="353" y="37"/>
                    <a:pt x="353" y="37"/>
                    <a:pt x="352" y="37"/>
                  </a:cubicBezTo>
                  <a:cubicBezTo>
                    <a:pt x="352" y="37"/>
                    <a:pt x="351" y="36"/>
                    <a:pt x="349" y="34"/>
                  </a:cubicBezTo>
                  <a:cubicBezTo>
                    <a:pt x="348" y="33"/>
                    <a:pt x="348" y="33"/>
                    <a:pt x="348" y="33"/>
                  </a:cubicBezTo>
                  <a:cubicBezTo>
                    <a:pt x="327" y="10"/>
                    <a:pt x="327" y="10"/>
                    <a:pt x="327" y="10"/>
                  </a:cubicBezTo>
                  <a:cubicBezTo>
                    <a:pt x="327" y="10"/>
                    <a:pt x="326" y="9"/>
                    <a:pt x="325" y="8"/>
                  </a:cubicBezTo>
                  <a:cubicBezTo>
                    <a:pt x="325" y="8"/>
                    <a:pt x="325" y="8"/>
                    <a:pt x="325" y="8"/>
                  </a:cubicBezTo>
                  <a:close/>
                  <a:moveTo>
                    <a:pt x="396" y="9"/>
                  </a:moveTo>
                  <a:cubicBezTo>
                    <a:pt x="396" y="7"/>
                    <a:pt x="396" y="5"/>
                    <a:pt x="397" y="5"/>
                  </a:cubicBezTo>
                  <a:cubicBezTo>
                    <a:pt x="397" y="4"/>
                    <a:pt x="398" y="3"/>
                    <a:pt x="400" y="3"/>
                  </a:cubicBezTo>
                  <a:cubicBezTo>
                    <a:pt x="401" y="3"/>
                    <a:pt x="401" y="3"/>
                    <a:pt x="401" y="3"/>
                  </a:cubicBezTo>
                  <a:cubicBezTo>
                    <a:pt x="401" y="3"/>
                    <a:pt x="401" y="2"/>
                    <a:pt x="401" y="2"/>
                  </a:cubicBezTo>
                  <a:cubicBezTo>
                    <a:pt x="401" y="1"/>
                    <a:pt x="401" y="1"/>
                    <a:pt x="400" y="1"/>
                  </a:cubicBezTo>
                  <a:cubicBezTo>
                    <a:pt x="399" y="1"/>
                    <a:pt x="397" y="1"/>
                    <a:pt x="394" y="1"/>
                  </a:cubicBezTo>
                  <a:cubicBezTo>
                    <a:pt x="391" y="1"/>
                    <a:pt x="391" y="1"/>
                    <a:pt x="391" y="1"/>
                  </a:cubicBezTo>
                  <a:cubicBezTo>
                    <a:pt x="389" y="1"/>
                    <a:pt x="387" y="2"/>
                    <a:pt x="386" y="2"/>
                  </a:cubicBezTo>
                  <a:cubicBezTo>
                    <a:pt x="383" y="2"/>
                    <a:pt x="382" y="1"/>
                    <a:pt x="381" y="1"/>
                  </a:cubicBezTo>
                  <a:cubicBezTo>
                    <a:pt x="380" y="1"/>
                    <a:pt x="379" y="1"/>
                    <a:pt x="379" y="1"/>
                  </a:cubicBezTo>
                  <a:cubicBezTo>
                    <a:pt x="378" y="1"/>
                    <a:pt x="378" y="1"/>
                    <a:pt x="378" y="2"/>
                  </a:cubicBezTo>
                  <a:cubicBezTo>
                    <a:pt x="378" y="2"/>
                    <a:pt x="378" y="3"/>
                    <a:pt x="378" y="3"/>
                  </a:cubicBezTo>
                  <a:cubicBezTo>
                    <a:pt x="379" y="3"/>
                    <a:pt x="380" y="3"/>
                    <a:pt x="381" y="4"/>
                  </a:cubicBezTo>
                  <a:cubicBezTo>
                    <a:pt x="383" y="4"/>
                    <a:pt x="385" y="5"/>
                    <a:pt x="386" y="6"/>
                  </a:cubicBezTo>
                  <a:cubicBezTo>
                    <a:pt x="386" y="7"/>
                    <a:pt x="387" y="8"/>
                    <a:pt x="387" y="11"/>
                  </a:cubicBezTo>
                  <a:cubicBezTo>
                    <a:pt x="387" y="42"/>
                    <a:pt x="387" y="42"/>
                    <a:pt x="387" y="42"/>
                  </a:cubicBezTo>
                  <a:cubicBezTo>
                    <a:pt x="387" y="45"/>
                    <a:pt x="387" y="45"/>
                    <a:pt x="387" y="45"/>
                  </a:cubicBezTo>
                  <a:cubicBezTo>
                    <a:pt x="387" y="47"/>
                    <a:pt x="386" y="49"/>
                    <a:pt x="386" y="50"/>
                  </a:cubicBezTo>
                  <a:cubicBezTo>
                    <a:pt x="385" y="51"/>
                    <a:pt x="384" y="52"/>
                    <a:pt x="382" y="52"/>
                  </a:cubicBezTo>
                  <a:cubicBezTo>
                    <a:pt x="381" y="53"/>
                    <a:pt x="381" y="53"/>
                    <a:pt x="381" y="53"/>
                  </a:cubicBezTo>
                  <a:cubicBezTo>
                    <a:pt x="381" y="54"/>
                    <a:pt x="381" y="54"/>
                    <a:pt x="381" y="54"/>
                  </a:cubicBezTo>
                  <a:cubicBezTo>
                    <a:pt x="381" y="54"/>
                    <a:pt x="382" y="54"/>
                    <a:pt x="382" y="54"/>
                  </a:cubicBezTo>
                  <a:cubicBezTo>
                    <a:pt x="383" y="54"/>
                    <a:pt x="384" y="54"/>
                    <a:pt x="385" y="54"/>
                  </a:cubicBezTo>
                  <a:cubicBezTo>
                    <a:pt x="386" y="54"/>
                    <a:pt x="389" y="54"/>
                    <a:pt x="391" y="54"/>
                  </a:cubicBezTo>
                  <a:cubicBezTo>
                    <a:pt x="393" y="54"/>
                    <a:pt x="396" y="54"/>
                    <a:pt x="399" y="54"/>
                  </a:cubicBezTo>
                  <a:cubicBezTo>
                    <a:pt x="401" y="54"/>
                    <a:pt x="402" y="54"/>
                    <a:pt x="402" y="54"/>
                  </a:cubicBezTo>
                  <a:cubicBezTo>
                    <a:pt x="404" y="54"/>
                    <a:pt x="405" y="54"/>
                    <a:pt x="405" y="53"/>
                  </a:cubicBezTo>
                  <a:cubicBezTo>
                    <a:pt x="405" y="53"/>
                    <a:pt x="404" y="52"/>
                    <a:pt x="403" y="52"/>
                  </a:cubicBezTo>
                  <a:cubicBezTo>
                    <a:pt x="401" y="52"/>
                    <a:pt x="400" y="52"/>
                    <a:pt x="398" y="51"/>
                  </a:cubicBezTo>
                  <a:cubicBezTo>
                    <a:pt x="397" y="49"/>
                    <a:pt x="396" y="48"/>
                    <a:pt x="396" y="46"/>
                  </a:cubicBezTo>
                  <a:cubicBezTo>
                    <a:pt x="396" y="42"/>
                    <a:pt x="396" y="42"/>
                    <a:pt x="396" y="42"/>
                  </a:cubicBezTo>
                  <a:cubicBezTo>
                    <a:pt x="396" y="9"/>
                    <a:pt x="396" y="9"/>
                    <a:pt x="396" y="9"/>
                  </a:cubicBezTo>
                  <a:close/>
                  <a:moveTo>
                    <a:pt x="434" y="6"/>
                  </a:moveTo>
                  <a:cubicBezTo>
                    <a:pt x="434" y="4"/>
                    <a:pt x="435" y="3"/>
                    <a:pt x="437" y="3"/>
                  </a:cubicBezTo>
                  <a:cubicBezTo>
                    <a:pt x="438" y="3"/>
                    <a:pt x="438" y="2"/>
                    <a:pt x="438" y="2"/>
                  </a:cubicBezTo>
                  <a:cubicBezTo>
                    <a:pt x="438" y="1"/>
                    <a:pt x="438" y="1"/>
                    <a:pt x="437" y="1"/>
                  </a:cubicBezTo>
                  <a:cubicBezTo>
                    <a:pt x="437" y="1"/>
                    <a:pt x="436" y="1"/>
                    <a:pt x="434" y="1"/>
                  </a:cubicBezTo>
                  <a:cubicBezTo>
                    <a:pt x="430" y="1"/>
                    <a:pt x="430" y="1"/>
                    <a:pt x="430" y="1"/>
                  </a:cubicBezTo>
                  <a:cubicBezTo>
                    <a:pt x="423" y="1"/>
                    <a:pt x="423" y="1"/>
                    <a:pt x="423" y="1"/>
                  </a:cubicBezTo>
                  <a:cubicBezTo>
                    <a:pt x="422" y="1"/>
                    <a:pt x="420" y="1"/>
                    <a:pt x="419" y="1"/>
                  </a:cubicBezTo>
                  <a:cubicBezTo>
                    <a:pt x="418" y="1"/>
                    <a:pt x="418" y="1"/>
                    <a:pt x="418" y="1"/>
                  </a:cubicBezTo>
                  <a:cubicBezTo>
                    <a:pt x="417" y="1"/>
                    <a:pt x="417" y="1"/>
                    <a:pt x="417" y="2"/>
                  </a:cubicBezTo>
                  <a:cubicBezTo>
                    <a:pt x="417" y="2"/>
                    <a:pt x="417" y="3"/>
                    <a:pt x="418" y="3"/>
                  </a:cubicBezTo>
                  <a:cubicBezTo>
                    <a:pt x="420" y="3"/>
                    <a:pt x="421" y="4"/>
                    <a:pt x="422" y="6"/>
                  </a:cubicBezTo>
                  <a:cubicBezTo>
                    <a:pt x="423" y="7"/>
                    <a:pt x="425" y="10"/>
                    <a:pt x="427" y="15"/>
                  </a:cubicBezTo>
                  <a:cubicBezTo>
                    <a:pt x="428" y="19"/>
                    <a:pt x="430" y="24"/>
                    <a:pt x="432" y="29"/>
                  </a:cubicBezTo>
                  <a:cubicBezTo>
                    <a:pt x="442" y="50"/>
                    <a:pt x="442" y="50"/>
                    <a:pt x="442" y="50"/>
                  </a:cubicBezTo>
                  <a:cubicBezTo>
                    <a:pt x="442" y="52"/>
                    <a:pt x="442" y="52"/>
                    <a:pt x="442" y="52"/>
                  </a:cubicBezTo>
                  <a:cubicBezTo>
                    <a:pt x="443" y="54"/>
                    <a:pt x="443" y="54"/>
                    <a:pt x="443" y="54"/>
                  </a:cubicBezTo>
                  <a:cubicBezTo>
                    <a:pt x="444" y="55"/>
                    <a:pt x="444" y="55"/>
                    <a:pt x="445" y="55"/>
                  </a:cubicBezTo>
                  <a:cubicBezTo>
                    <a:pt x="445" y="55"/>
                    <a:pt x="446" y="55"/>
                    <a:pt x="446" y="53"/>
                  </a:cubicBezTo>
                  <a:cubicBezTo>
                    <a:pt x="447" y="53"/>
                    <a:pt x="447" y="51"/>
                    <a:pt x="449" y="48"/>
                  </a:cubicBezTo>
                  <a:cubicBezTo>
                    <a:pt x="449" y="48"/>
                    <a:pt x="450" y="46"/>
                    <a:pt x="452" y="41"/>
                  </a:cubicBezTo>
                  <a:cubicBezTo>
                    <a:pt x="459" y="26"/>
                    <a:pt x="459" y="26"/>
                    <a:pt x="459" y="26"/>
                  </a:cubicBezTo>
                  <a:cubicBezTo>
                    <a:pt x="465" y="13"/>
                    <a:pt x="465" y="13"/>
                    <a:pt x="465" y="13"/>
                  </a:cubicBezTo>
                  <a:cubicBezTo>
                    <a:pt x="466" y="9"/>
                    <a:pt x="468" y="6"/>
                    <a:pt x="469" y="5"/>
                  </a:cubicBezTo>
                  <a:cubicBezTo>
                    <a:pt x="470" y="4"/>
                    <a:pt x="471" y="3"/>
                    <a:pt x="472" y="3"/>
                  </a:cubicBezTo>
                  <a:cubicBezTo>
                    <a:pt x="473" y="2"/>
                    <a:pt x="474" y="2"/>
                    <a:pt x="474" y="1"/>
                  </a:cubicBezTo>
                  <a:cubicBezTo>
                    <a:pt x="474" y="1"/>
                    <a:pt x="473" y="0"/>
                    <a:pt x="473" y="0"/>
                  </a:cubicBezTo>
                  <a:cubicBezTo>
                    <a:pt x="473" y="0"/>
                    <a:pt x="472" y="1"/>
                    <a:pt x="471" y="1"/>
                  </a:cubicBezTo>
                  <a:cubicBezTo>
                    <a:pt x="470" y="1"/>
                    <a:pt x="468" y="1"/>
                    <a:pt x="465" y="1"/>
                  </a:cubicBezTo>
                  <a:cubicBezTo>
                    <a:pt x="464" y="1"/>
                    <a:pt x="463" y="1"/>
                    <a:pt x="461" y="1"/>
                  </a:cubicBezTo>
                  <a:cubicBezTo>
                    <a:pt x="457" y="1"/>
                    <a:pt x="457" y="1"/>
                    <a:pt x="457" y="1"/>
                  </a:cubicBezTo>
                  <a:cubicBezTo>
                    <a:pt x="456" y="1"/>
                    <a:pt x="455" y="1"/>
                    <a:pt x="455" y="1"/>
                  </a:cubicBezTo>
                  <a:cubicBezTo>
                    <a:pt x="454" y="1"/>
                    <a:pt x="454" y="1"/>
                    <a:pt x="454" y="2"/>
                  </a:cubicBezTo>
                  <a:cubicBezTo>
                    <a:pt x="454" y="2"/>
                    <a:pt x="455" y="2"/>
                    <a:pt x="455" y="3"/>
                  </a:cubicBezTo>
                  <a:cubicBezTo>
                    <a:pt x="458" y="3"/>
                    <a:pt x="459" y="4"/>
                    <a:pt x="460" y="5"/>
                  </a:cubicBezTo>
                  <a:cubicBezTo>
                    <a:pt x="461" y="6"/>
                    <a:pt x="462" y="7"/>
                    <a:pt x="462" y="9"/>
                  </a:cubicBezTo>
                  <a:cubicBezTo>
                    <a:pt x="462" y="11"/>
                    <a:pt x="461" y="16"/>
                    <a:pt x="458" y="22"/>
                  </a:cubicBezTo>
                  <a:cubicBezTo>
                    <a:pt x="449" y="42"/>
                    <a:pt x="449" y="42"/>
                    <a:pt x="449" y="42"/>
                  </a:cubicBezTo>
                  <a:cubicBezTo>
                    <a:pt x="449" y="42"/>
                    <a:pt x="448" y="43"/>
                    <a:pt x="448" y="43"/>
                  </a:cubicBezTo>
                  <a:cubicBezTo>
                    <a:pt x="448" y="43"/>
                    <a:pt x="447" y="42"/>
                    <a:pt x="447" y="41"/>
                  </a:cubicBezTo>
                  <a:cubicBezTo>
                    <a:pt x="438" y="20"/>
                    <a:pt x="438" y="20"/>
                    <a:pt x="438" y="20"/>
                  </a:cubicBezTo>
                  <a:cubicBezTo>
                    <a:pt x="435" y="13"/>
                    <a:pt x="434" y="9"/>
                    <a:pt x="434" y="6"/>
                  </a:cubicBezTo>
                  <a:cubicBezTo>
                    <a:pt x="434" y="6"/>
                    <a:pt x="434" y="6"/>
                    <a:pt x="434" y="6"/>
                  </a:cubicBezTo>
                  <a:close/>
                  <a:moveTo>
                    <a:pt x="505" y="8"/>
                  </a:moveTo>
                  <a:cubicBezTo>
                    <a:pt x="505" y="6"/>
                    <a:pt x="505" y="5"/>
                    <a:pt x="507" y="4"/>
                  </a:cubicBezTo>
                  <a:cubicBezTo>
                    <a:pt x="509" y="4"/>
                    <a:pt x="509" y="4"/>
                    <a:pt x="509" y="4"/>
                  </a:cubicBezTo>
                  <a:cubicBezTo>
                    <a:pt x="514" y="4"/>
                    <a:pt x="514" y="4"/>
                    <a:pt x="514" y="4"/>
                  </a:cubicBezTo>
                  <a:cubicBezTo>
                    <a:pt x="518" y="4"/>
                    <a:pt x="521" y="5"/>
                    <a:pt x="523" y="6"/>
                  </a:cubicBezTo>
                  <a:cubicBezTo>
                    <a:pt x="525" y="7"/>
                    <a:pt x="526" y="9"/>
                    <a:pt x="526" y="11"/>
                  </a:cubicBezTo>
                  <a:cubicBezTo>
                    <a:pt x="526" y="13"/>
                    <a:pt x="526" y="13"/>
                    <a:pt x="527" y="13"/>
                  </a:cubicBezTo>
                  <a:cubicBezTo>
                    <a:pt x="528" y="13"/>
                    <a:pt x="528" y="12"/>
                    <a:pt x="528" y="10"/>
                  </a:cubicBezTo>
                  <a:cubicBezTo>
                    <a:pt x="528" y="9"/>
                    <a:pt x="528" y="8"/>
                    <a:pt x="528" y="5"/>
                  </a:cubicBezTo>
                  <a:cubicBezTo>
                    <a:pt x="528" y="4"/>
                    <a:pt x="528" y="3"/>
                    <a:pt x="528" y="2"/>
                  </a:cubicBezTo>
                  <a:cubicBezTo>
                    <a:pt x="528" y="1"/>
                    <a:pt x="527" y="1"/>
                    <a:pt x="527" y="1"/>
                  </a:cubicBezTo>
                  <a:cubicBezTo>
                    <a:pt x="527" y="1"/>
                    <a:pt x="526" y="1"/>
                    <a:pt x="526" y="1"/>
                  </a:cubicBezTo>
                  <a:cubicBezTo>
                    <a:pt x="524" y="1"/>
                    <a:pt x="519" y="1"/>
                    <a:pt x="510" y="1"/>
                  </a:cubicBezTo>
                  <a:cubicBezTo>
                    <a:pt x="496" y="1"/>
                    <a:pt x="496" y="1"/>
                    <a:pt x="496" y="1"/>
                  </a:cubicBezTo>
                  <a:cubicBezTo>
                    <a:pt x="492" y="1"/>
                    <a:pt x="492" y="1"/>
                    <a:pt x="492" y="1"/>
                  </a:cubicBezTo>
                  <a:cubicBezTo>
                    <a:pt x="491" y="1"/>
                    <a:pt x="490" y="1"/>
                    <a:pt x="490" y="1"/>
                  </a:cubicBezTo>
                  <a:cubicBezTo>
                    <a:pt x="489" y="1"/>
                    <a:pt x="489" y="1"/>
                    <a:pt x="489" y="1"/>
                  </a:cubicBezTo>
                  <a:cubicBezTo>
                    <a:pt x="488" y="1"/>
                    <a:pt x="487" y="1"/>
                    <a:pt x="487" y="2"/>
                  </a:cubicBezTo>
                  <a:cubicBezTo>
                    <a:pt x="487" y="2"/>
                    <a:pt x="488" y="3"/>
                    <a:pt x="489" y="3"/>
                  </a:cubicBezTo>
                  <a:cubicBezTo>
                    <a:pt x="491" y="3"/>
                    <a:pt x="493" y="4"/>
                    <a:pt x="494" y="5"/>
                  </a:cubicBezTo>
                  <a:cubicBezTo>
                    <a:pt x="495" y="6"/>
                    <a:pt x="496" y="8"/>
                    <a:pt x="496" y="11"/>
                  </a:cubicBezTo>
                  <a:cubicBezTo>
                    <a:pt x="496" y="42"/>
                    <a:pt x="496" y="42"/>
                    <a:pt x="496" y="42"/>
                  </a:cubicBezTo>
                  <a:cubicBezTo>
                    <a:pt x="496" y="44"/>
                    <a:pt x="496" y="46"/>
                    <a:pt x="495" y="47"/>
                  </a:cubicBezTo>
                  <a:cubicBezTo>
                    <a:pt x="495" y="49"/>
                    <a:pt x="495" y="50"/>
                    <a:pt x="494" y="51"/>
                  </a:cubicBezTo>
                  <a:cubicBezTo>
                    <a:pt x="494" y="51"/>
                    <a:pt x="493" y="52"/>
                    <a:pt x="491" y="52"/>
                  </a:cubicBezTo>
                  <a:cubicBezTo>
                    <a:pt x="491" y="53"/>
                    <a:pt x="490" y="53"/>
                    <a:pt x="490" y="54"/>
                  </a:cubicBezTo>
                  <a:cubicBezTo>
                    <a:pt x="490" y="54"/>
                    <a:pt x="491" y="54"/>
                    <a:pt x="491" y="54"/>
                  </a:cubicBezTo>
                  <a:cubicBezTo>
                    <a:pt x="492" y="54"/>
                    <a:pt x="493" y="54"/>
                    <a:pt x="494" y="54"/>
                  </a:cubicBezTo>
                  <a:cubicBezTo>
                    <a:pt x="497" y="54"/>
                    <a:pt x="500" y="54"/>
                    <a:pt x="502" y="54"/>
                  </a:cubicBezTo>
                  <a:cubicBezTo>
                    <a:pt x="505" y="54"/>
                    <a:pt x="507" y="54"/>
                    <a:pt x="509" y="54"/>
                  </a:cubicBezTo>
                  <a:cubicBezTo>
                    <a:pt x="513" y="55"/>
                    <a:pt x="513" y="55"/>
                    <a:pt x="513" y="55"/>
                  </a:cubicBezTo>
                  <a:cubicBezTo>
                    <a:pt x="515" y="55"/>
                    <a:pt x="517" y="55"/>
                    <a:pt x="519" y="55"/>
                  </a:cubicBezTo>
                  <a:cubicBezTo>
                    <a:pt x="522" y="55"/>
                    <a:pt x="524" y="54"/>
                    <a:pt x="526" y="54"/>
                  </a:cubicBezTo>
                  <a:cubicBezTo>
                    <a:pt x="527" y="53"/>
                    <a:pt x="529" y="51"/>
                    <a:pt x="530" y="49"/>
                  </a:cubicBezTo>
                  <a:cubicBezTo>
                    <a:pt x="531" y="47"/>
                    <a:pt x="532" y="44"/>
                    <a:pt x="532" y="42"/>
                  </a:cubicBezTo>
                  <a:cubicBezTo>
                    <a:pt x="532" y="42"/>
                    <a:pt x="532" y="41"/>
                    <a:pt x="532" y="41"/>
                  </a:cubicBezTo>
                  <a:cubicBezTo>
                    <a:pt x="532" y="41"/>
                    <a:pt x="531" y="41"/>
                    <a:pt x="531" y="41"/>
                  </a:cubicBezTo>
                  <a:cubicBezTo>
                    <a:pt x="531" y="41"/>
                    <a:pt x="531" y="41"/>
                    <a:pt x="531" y="41"/>
                  </a:cubicBezTo>
                  <a:cubicBezTo>
                    <a:pt x="527" y="48"/>
                    <a:pt x="520" y="51"/>
                    <a:pt x="510" y="51"/>
                  </a:cubicBezTo>
                  <a:cubicBezTo>
                    <a:pt x="509" y="51"/>
                    <a:pt x="508" y="51"/>
                    <a:pt x="507" y="50"/>
                  </a:cubicBezTo>
                  <a:cubicBezTo>
                    <a:pt x="507" y="50"/>
                    <a:pt x="506" y="49"/>
                    <a:pt x="506" y="48"/>
                  </a:cubicBezTo>
                  <a:cubicBezTo>
                    <a:pt x="505" y="46"/>
                    <a:pt x="505" y="44"/>
                    <a:pt x="505" y="40"/>
                  </a:cubicBezTo>
                  <a:cubicBezTo>
                    <a:pt x="505" y="37"/>
                    <a:pt x="505" y="37"/>
                    <a:pt x="505" y="37"/>
                  </a:cubicBezTo>
                  <a:cubicBezTo>
                    <a:pt x="505" y="34"/>
                    <a:pt x="505" y="32"/>
                    <a:pt x="505" y="30"/>
                  </a:cubicBezTo>
                  <a:cubicBezTo>
                    <a:pt x="505" y="29"/>
                    <a:pt x="505" y="28"/>
                    <a:pt x="506" y="28"/>
                  </a:cubicBezTo>
                  <a:cubicBezTo>
                    <a:pt x="506" y="28"/>
                    <a:pt x="507" y="28"/>
                    <a:pt x="508" y="28"/>
                  </a:cubicBezTo>
                  <a:cubicBezTo>
                    <a:pt x="511" y="28"/>
                    <a:pt x="511" y="28"/>
                    <a:pt x="511" y="28"/>
                  </a:cubicBezTo>
                  <a:cubicBezTo>
                    <a:pt x="514" y="28"/>
                    <a:pt x="516" y="28"/>
                    <a:pt x="517" y="28"/>
                  </a:cubicBezTo>
                  <a:cubicBezTo>
                    <a:pt x="518" y="28"/>
                    <a:pt x="518" y="28"/>
                    <a:pt x="519" y="29"/>
                  </a:cubicBezTo>
                  <a:cubicBezTo>
                    <a:pt x="520" y="30"/>
                    <a:pt x="521" y="32"/>
                    <a:pt x="521" y="34"/>
                  </a:cubicBezTo>
                  <a:cubicBezTo>
                    <a:pt x="522" y="35"/>
                    <a:pt x="522" y="36"/>
                    <a:pt x="523" y="36"/>
                  </a:cubicBezTo>
                  <a:cubicBezTo>
                    <a:pt x="523" y="35"/>
                    <a:pt x="523" y="35"/>
                    <a:pt x="523" y="35"/>
                  </a:cubicBezTo>
                  <a:cubicBezTo>
                    <a:pt x="523" y="35"/>
                    <a:pt x="523" y="35"/>
                    <a:pt x="523" y="35"/>
                  </a:cubicBezTo>
                  <a:cubicBezTo>
                    <a:pt x="523" y="33"/>
                    <a:pt x="523" y="33"/>
                    <a:pt x="523" y="33"/>
                  </a:cubicBezTo>
                  <a:cubicBezTo>
                    <a:pt x="523" y="31"/>
                    <a:pt x="523" y="29"/>
                    <a:pt x="523" y="27"/>
                  </a:cubicBezTo>
                  <a:cubicBezTo>
                    <a:pt x="523" y="24"/>
                    <a:pt x="523" y="22"/>
                    <a:pt x="523" y="21"/>
                  </a:cubicBezTo>
                  <a:cubicBezTo>
                    <a:pt x="523" y="21"/>
                    <a:pt x="523" y="20"/>
                    <a:pt x="523" y="20"/>
                  </a:cubicBezTo>
                  <a:cubicBezTo>
                    <a:pt x="523" y="19"/>
                    <a:pt x="523" y="18"/>
                    <a:pt x="523" y="18"/>
                  </a:cubicBezTo>
                  <a:cubicBezTo>
                    <a:pt x="523" y="17"/>
                    <a:pt x="523" y="17"/>
                    <a:pt x="522" y="17"/>
                  </a:cubicBezTo>
                  <a:cubicBezTo>
                    <a:pt x="521" y="17"/>
                    <a:pt x="521" y="17"/>
                    <a:pt x="521" y="18"/>
                  </a:cubicBezTo>
                  <a:cubicBezTo>
                    <a:pt x="520" y="20"/>
                    <a:pt x="520" y="20"/>
                    <a:pt x="520" y="20"/>
                  </a:cubicBezTo>
                  <a:cubicBezTo>
                    <a:pt x="519" y="22"/>
                    <a:pt x="517" y="24"/>
                    <a:pt x="514" y="24"/>
                  </a:cubicBezTo>
                  <a:cubicBezTo>
                    <a:pt x="511" y="24"/>
                    <a:pt x="511" y="24"/>
                    <a:pt x="511" y="24"/>
                  </a:cubicBezTo>
                  <a:cubicBezTo>
                    <a:pt x="509" y="24"/>
                    <a:pt x="509" y="24"/>
                    <a:pt x="509" y="24"/>
                  </a:cubicBezTo>
                  <a:cubicBezTo>
                    <a:pt x="508" y="24"/>
                    <a:pt x="508" y="24"/>
                    <a:pt x="508" y="24"/>
                  </a:cubicBezTo>
                  <a:cubicBezTo>
                    <a:pt x="506" y="24"/>
                    <a:pt x="506" y="24"/>
                    <a:pt x="505" y="23"/>
                  </a:cubicBezTo>
                  <a:cubicBezTo>
                    <a:pt x="505" y="22"/>
                    <a:pt x="505" y="21"/>
                    <a:pt x="505" y="18"/>
                  </a:cubicBezTo>
                  <a:cubicBezTo>
                    <a:pt x="505" y="10"/>
                    <a:pt x="505" y="10"/>
                    <a:pt x="505" y="10"/>
                  </a:cubicBezTo>
                  <a:cubicBezTo>
                    <a:pt x="505" y="8"/>
                    <a:pt x="505" y="8"/>
                    <a:pt x="505" y="8"/>
                  </a:cubicBezTo>
                  <a:close/>
                  <a:moveTo>
                    <a:pt x="563" y="31"/>
                  </a:moveTo>
                  <a:cubicBezTo>
                    <a:pt x="563" y="30"/>
                    <a:pt x="563" y="29"/>
                    <a:pt x="563" y="29"/>
                  </a:cubicBezTo>
                  <a:cubicBezTo>
                    <a:pt x="565" y="29"/>
                    <a:pt x="565" y="29"/>
                    <a:pt x="565" y="29"/>
                  </a:cubicBezTo>
                  <a:cubicBezTo>
                    <a:pt x="567" y="29"/>
                    <a:pt x="567" y="29"/>
                    <a:pt x="567" y="29"/>
                  </a:cubicBezTo>
                  <a:cubicBezTo>
                    <a:pt x="569" y="29"/>
                    <a:pt x="571" y="29"/>
                    <a:pt x="572" y="30"/>
                  </a:cubicBezTo>
                  <a:cubicBezTo>
                    <a:pt x="573" y="31"/>
                    <a:pt x="574" y="33"/>
                    <a:pt x="575" y="36"/>
                  </a:cubicBezTo>
                  <a:cubicBezTo>
                    <a:pt x="579" y="43"/>
                    <a:pt x="582" y="48"/>
                    <a:pt x="584" y="50"/>
                  </a:cubicBezTo>
                  <a:cubicBezTo>
                    <a:pt x="586" y="53"/>
                    <a:pt x="589" y="54"/>
                    <a:pt x="591" y="54"/>
                  </a:cubicBezTo>
                  <a:cubicBezTo>
                    <a:pt x="593" y="54"/>
                    <a:pt x="595" y="54"/>
                    <a:pt x="597" y="53"/>
                  </a:cubicBezTo>
                  <a:cubicBezTo>
                    <a:pt x="599" y="52"/>
                    <a:pt x="600" y="51"/>
                    <a:pt x="600" y="50"/>
                  </a:cubicBezTo>
                  <a:cubicBezTo>
                    <a:pt x="600" y="50"/>
                    <a:pt x="600" y="49"/>
                    <a:pt x="599" y="49"/>
                  </a:cubicBezTo>
                  <a:cubicBezTo>
                    <a:pt x="599" y="49"/>
                    <a:pt x="599" y="49"/>
                    <a:pt x="599" y="50"/>
                  </a:cubicBezTo>
                  <a:cubicBezTo>
                    <a:pt x="598" y="50"/>
                    <a:pt x="597" y="50"/>
                    <a:pt x="597" y="50"/>
                  </a:cubicBezTo>
                  <a:cubicBezTo>
                    <a:pt x="595" y="50"/>
                    <a:pt x="594" y="49"/>
                    <a:pt x="593" y="48"/>
                  </a:cubicBezTo>
                  <a:cubicBezTo>
                    <a:pt x="592" y="47"/>
                    <a:pt x="591" y="46"/>
                    <a:pt x="589" y="43"/>
                  </a:cubicBezTo>
                  <a:cubicBezTo>
                    <a:pt x="585" y="36"/>
                    <a:pt x="585" y="36"/>
                    <a:pt x="585" y="36"/>
                  </a:cubicBezTo>
                  <a:cubicBezTo>
                    <a:pt x="582" y="30"/>
                    <a:pt x="582" y="30"/>
                    <a:pt x="582" y="30"/>
                  </a:cubicBezTo>
                  <a:cubicBezTo>
                    <a:pt x="581" y="29"/>
                    <a:pt x="581" y="29"/>
                    <a:pt x="581" y="28"/>
                  </a:cubicBezTo>
                  <a:cubicBezTo>
                    <a:pt x="581" y="28"/>
                    <a:pt x="581" y="28"/>
                    <a:pt x="581" y="27"/>
                  </a:cubicBezTo>
                  <a:cubicBezTo>
                    <a:pt x="580" y="27"/>
                    <a:pt x="581" y="27"/>
                    <a:pt x="581" y="27"/>
                  </a:cubicBezTo>
                  <a:cubicBezTo>
                    <a:pt x="584" y="25"/>
                    <a:pt x="586" y="24"/>
                    <a:pt x="587" y="22"/>
                  </a:cubicBezTo>
                  <a:cubicBezTo>
                    <a:pt x="589" y="20"/>
                    <a:pt x="589" y="17"/>
                    <a:pt x="589" y="15"/>
                  </a:cubicBezTo>
                  <a:cubicBezTo>
                    <a:pt x="589" y="11"/>
                    <a:pt x="588" y="7"/>
                    <a:pt x="584" y="5"/>
                  </a:cubicBezTo>
                  <a:cubicBezTo>
                    <a:pt x="581" y="2"/>
                    <a:pt x="577" y="1"/>
                    <a:pt x="572" y="1"/>
                  </a:cubicBezTo>
                  <a:cubicBezTo>
                    <a:pt x="571" y="1"/>
                    <a:pt x="568" y="1"/>
                    <a:pt x="563" y="1"/>
                  </a:cubicBezTo>
                  <a:cubicBezTo>
                    <a:pt x="559" y="1"/>
                    <a:pt x="556" y="2"/>
                    <a:pt x="554" y="2"/>
                  </a:cubicBezTo>
                  <a:cubicBezTo>
                    <a:pt x="551" y="2"/>
                    <a:pt x="549" y="1"/>
                    <a:pt x="547" y="1"/>
                  </a:cubicBezTo>
                  <a:cubicBezTo>
                    <a:pt x="546" y="1"/>
                    <a:pt x="546" y="1"/>
                    <a:pt x="546" y="1"/>
                  </a:cubicBezTo>
                  <a:cubicBezTo>
                    <a:pt x="545" y="1"/>
                    <a:pt x="545" y="1"/>
                    <a:pt x="545" y="2"/>
                  </a:cubicBezTo>
                  <a:cubicBezTo>
                    <a:pt x="545" y="3"/>
                    <a:pt x="545" y="3"/>
                    <a:pt x="546" y="4"/>
                  </a:cubicBezTo>
                  <a:cubicBezTo>
                    <a:pt x="549" y="4"/>
                    <a:pt x="551" y="5"/>
                    <a:pt x="552" y="7"/>
                  </a:cubicBezTo>
                  <a:cubicBezTo>
                    <a:pt x="553" y="8"/>
                    <a:pt x="554" y="10"/>
                    <a:pt x="554" y="13"/>
                  </a:cubicBezTo>
                  <a:cubicBezTo>
                    <a:pt x="554" y="41"/>
                    <a:pt x="554" y="41"/>
                    <a:pt x="554" y="41"/>
                  </a:cubicBezTo>
                  <a:cubicBezTo>
                    <a:pt x="554" y="43"/>
                    <a:pt x="554" y="43"/>
                    <a:pt x="554" y="43"/>
                  </a:cubicBezTo>
                  <a:cubicBezTo>
                    <a:pt x="554" y="46"/>
                    <a:pt x="554" y="46"/>
                    <a:pt x="554" y="46"/>
                  </a:cubicBezTo>
                  <a:cubicBezTo>
                    <a:pt x="554" y="48"/>
                    <a:pt x="553" y="49"/>
                    <a:pt x="553" y="50"/>
                  </a:cubicBezTo>
                  <a:cubicBezTo>
                    <a:pt x="552" y="51"/>
                    <a:pt x="551" y="52"/>
                    <a:pt x="549" y="53"/>
                  </a:cubicBezTo>
                  <a:cubicBezTo>
                    <a:pt x="548" y="53"/>
                    <a:pt x="548" y="53"/>
                    <a:pt x="548" y="54"/>
                  </a:cubicBezTo>
                  <a:cubicBezTo>
                    <a:pt x="548" y="54"/>
                    <a:pt x="549" y="55"/>
                    <a:pt x="550" y="55"/>
                  </a:cubicBezTo>
                  <a:cubicBezTo>
                    <a:pt x="550" y="55"/>
                    <a:pt x="550" y="55"/>
                    <a:pt x="551" y="55"/>
                  </a:cubicBezTo>
                  <a:cubicBezTo>
                    <a:pt x="554" y="54"/>
                    <a:pt x="554" y="54"/>
                    <a:pt x="554" y="54"/>
                  </a:cubicBezTo>
                  <a:cubicBezTo>
                    <a:pt x="557" y="54"/>
                    <a:pt x="557" y="54"/>
                    <a:pt x="557" y="54"/>
                  </a:cubicBezTo>
                  <a:cubicBezTo>
                    <a:pt x="558" y="54"/>
                    <a:pt x="560" y="54"/>
                    <a:pt x="562" y="54"/>
                  </a:cubicBezTo>
                  <a:cubicBezTo>
                    <a:pt x="564" y="54"/>
                    <a:pt x="566" y="54"/>
                    <a:pt x="568" y="54"/>
                  </a:cubicBezTo>
                  <a:cubicBezTo>
                    <a:pt x="569" y="54"/>
                    <a:pt x="569" y="54"/>
                    <a:pt x="570" y="54"/>
                  </a:cubicBezTo>
                  <a:cubicBezTo>
                    <a:pt x="570" y="54"/>
                    <a:pt x="571" y="54"/>
                    <a:pt x="571" y="53"/>
                  </a:cubicBezTo>
                  <a:cubicBezTo>
                    <a:pt x="571" y="53"/>
                    <a:pt x="570" y="52"/>
                    <a:pt x="569" y="52"/>
                  </a:cubicBezTo>
                  <a:cubicBezTo>
                    <a:pt x="567" y="52"/>
                    <a:pt x="565" y="51"/>
                    <a:pt x="564" y="49"/>
                  </a:cubicBezTo>
                  <a:cubicBezTo>
                    <a:pt x="563" y="47"/>
                    <a:pt x="563" y="44"/>
                    <a:pt x="563" y="39"/>
                  </a:cubicBezTo>
                  <a:cubicBezTo>
                    <a:pt x="563" y="31"/>
                    <a:pt x="563" y="31"/>
                    <a:pt x="563" y="31"/>
                  </a:cubicBezTo>
                  <a:close/>
                  <a:moveTo>
                    <a:pt x="564" y="5"/>
                  </a:moveTo>
                  <a:cubicBezTo>
                    <a:pt x="564" y="4"/>
                    <a:pt x="565" y="3"/>
                    <a:pt x="567" y="3"/>
                  </a:cubicBezTo>
                  <a:cubicBezTo>
                    <a:pt x="571" y="3"/>
                    <a:pt x="574" y="5"/>
                    <a:pt x="577" y="7"/>
                  </a:cubicBezTo>
                  <a:cubicBezTo>
                    <a:pt x="579" y="10"/>
                    <a:pt x="581" y="13"/>
                    <a:pt x="581" y="17"/>
                  </a:cubicBezTo>
                  <a:cubicBezTo>
                    <a:pt x="581" y="20"/>
                    <a:pt x="580" y="22"/>
                    <a:pt x="578" y="24"/>
                  </a:cubicBezTo>
                  <a:cubicBezTo>
                    <a:pt x="577" y="25"/>
                    <a:pt x="576" y="26"/>
                    <a:pt x="575" y="26"/>
                  </a:cubicBezTo>
                  <a:cubicBezTo>
                    <a:pt x="574" y="26"/>
                    <a:pt x="571" y="26"/>
                    <a:pt x="566" y="26"/>
                  </a:cubicBezTo>
                  <a:cubicBezTo>
                    <a:pt x="565" y="26"/>
                    <a:pt x="564" y="26"/>
                    <a:pt x="563" y="25"/>
                  </a:cubicBezTo>
                  <a:cubicBezTo>
                    <a:pt x="563" y="25"/>
                    <a:pt x="563" y="24"/>
                    <a:pt x="563" y="22"/>
                  </a:cubicBezTo>
                  <a:cubicBezTo>
                    <a:pt x="563" y="9"/>
                    <a:pt x="563" y="9"/>
                    <a:pt x="563" y="9"/>
                  </a:cubicBezTo>
                  <a:cubicBezTo>
                    <a:pt x="563" y="7"/>
                    <a:pt x="563" y="5"/>
                    <a:pt x="564" y="5"/>
                  </a:cubicBezTo>
                  <a:close/>
                  <a:moveTo>
                    <a:pt x="618" y="4"/>
                  </a:moveTo>
                  <a:cubicBezTo>
                    <a:pt x="616" y="7"/>
                    <a:pt x="614" y="11"/>
                    <a:pt x="614" y="15"/>
                  </a:cubicBezTo>
                  <a:cubicBezTo>
                    <a:pt x="614" y="19"/>
                    <a:pt x="615" y="22"/>
                    <a:pt x="617" y="24"/>
                  </a:cubicBezTo>
                  <a:cubicBezTo>
                    <a:pt x="619" y="26"/>
                    <a:pt x="623" y="29"/>
                    <a:pt x="629" y="31"/>
                  </a:cubicBezTo>
                  <a:cubicBezTo>
                    <a:pt x="634" y="34"/>
                    <a:pt x="634" y="34"/>
                    <a:pt x="634" y="34"/>
                  </a:cubicBezTo>
                  <a:cubicBezTo>
                    <a:pt x="637" y="35"/>
                    <a:pt x="639" y="36"/>
                    <a:pt x="640" y="37"/>
                  </a:cubicBezTo>
                  <a:cubicBezTo>
                    <a:pt x="641" y="39"/>
                    <a:pt x="642" y="40"/>
                    <a:pt x="642" y="42"/>
                  </a:cubicBezTo>
                  <a:cubicBezTo>
                    <a:pt x="642" y="45"/>
                    <a:pt x="641" y="47"/>
                    <a:pt x="639" y="49"/>
                  </a:cubicBezTo>
                  <a:cubicBezTo>
                    <a:pt x="637" y="51"/>
                    <a:pt x="634" y="52"/>
                    <a:pt x="632" y="52"/>
                  </a:cubicBezTo>
                  <a:cubicBezTo>
                    <a:pt x="628" y="52"/>
                    <a:pt x="625" y="51"/>
                    <a:pt x="622" y="48"/>
                  </a:cubicBezTo>
                  <a:cubicBezTo>
                    <a:pt x="619" y="45"/>
                    <a:pt x="616" y="41"/>
                    <a:pt x="615" y="37"/>
                  </a:cubicBezTo>
                  <a:cubicBezTo>
                    <a:pt x="615" y="36"/>
                    <a:pt x="615" y="36"/>
                    <a:pt x="614" y="36"/>
                  </a:cubicBezTo>
                  <a:cubicBezTo>
                    <a:pt x="614" y="36"/>
                    <a:pt x="613" y="36"/>
                    <a:pt x="613" y="37"/>
                  </a:cubicBezTo>
                  <a:cubicBezTo>
                    <a:pt x="613" y="38"/>
                    <a:pt x="614" y="41"/>
                    <a:pt x="615" y="44"/>
                  </a:cubicBezTo>
                  <a:cubicBezTo>
                    <a:pt x="615" y="47"/>
                    <a:pt x="616" y="48"/>
                    <a:pt x="616" y="50"/>
                  </a:cubicBezTo>
                  <a:cubicBezTo>
                    <a:pt x="616" y="51"/>
                    <a:pt x="616" y="51"/>
                    <a:pt x="616" y="52"/>
                  </a:cubicBezTo>
                  <a:cubicBezTo>
                    <a:pt x="616" y="52"/>
                    <a:pt x="617" y="52"/>
                    <a:pt x="618" y="52"/>
                  </a:cubicBezTo>
                  <a:cubicBezTo>
                    <a:pt x="619" y="52"/>
                    <a:pt x="621" y="53"/>
                    <a:pt x="622" y="53"/>
                  </a:cubicBezTo>
                  <a:cubicBezTo>
                    <a:pt x="626" y="55"/>
                    <a:pt x="629" y="55"/>
                    <a:pt x="631" y="55"/>
                  </a:cubicBezTo>
                  <a:cubicBezTo>
                    <a:pt x="635" y="55"/>
                    <a:pt x="639" y="54"/>
                    <a:pt x="642" y="50"/>
                  </a:cubicBezTo>
                  <a:cubicBezTo>
                    <a:pt x="646" y="47"/>
                    <a:pt x="647" y="43"/>
                    <a:pt x="647" y="38"/>
                  </a:cubicBezTo>
                  <a:cubicBezTo>
                    <a:pt x="647" y="34"/>
                    <a:pt x="646" y="31"/>
                    <a:pt x="644" y="28"/>
                  </a:cubicBezTo>
                  <a:cubicBezTo>
                    <a:pt x="642" y="25"/>
                    <a:pt x="638" y="23"/>
                    <a:pt x="631" y="21"/>
                  </a:cubicBezTo>
                  <a:cubicBezTo>
                    <a:pt x="626" y="18"/>
                    <a:pt x="623" y="17"/>
                    <a:pt x="622" y="16"/>
                  </a:cubicBezTo>
                  <a:cubicBezTo>
                    <a:pt x="621" y="15"/>
                    <a:pt x="620" y="13"/>
                    <a:pt x="620" y="11"/>
                  </a:cubicBezTo>
                  <a:cubicBezTo>
                    <a:pt x="620" y="9"/>
                    <a:pt x="621" y="7"/>
                    <a:pt x="623" y="5"/>
                  </a:cubicBezTo>
                  <a:cubicBezTo>
                    <a:pt x="624" y="4"/>
                    <a:pt x="626" y="3"/>
                    <a:pt x="629" y="3"/>
                  </a:cubicBezTo>
                  <a:cubicBezTo>
                    <a:pt x="632" y="3"/>
                    <a:pt x="635" y="4"/>
                    <a:pt x="638" y="7"/>
                  </a:cubicBezTo>
                  <a:cubicBezTo>
                    <a:pt x="641" y="9"/>
                    <a:pt x="643" y="13"/>
                    <a:pt x="644" y="16"/>
                  </a:cubicBezTo>
                  <a:cubicBezTo>
                    <a:pt x="644" y="17"/>
                    <a:pt x="645" y="18"/>
                    <a:pt x="645" y="18"/>
                  </a:cubicBezTo>
                  <a:cubicBezTo>
                    <a:pt x="646" y="18"/>
                    <a:pt x="646" y="17"/>
                    <a:pt x="646" y="16"/>
                  </a:cubicBezTo>
                  <a:cubicBezTo>
                    <a:pt x="646" y="16"/>
                    <a:pt x="646" y="16"/>
                    <a:pt x="646" y="15"/>
                  </a:cubicBezTo>
                  <a:cubicBezTo>
                    <a:pt x="646" y="12"/>
                    <a:pt x="646" y="12"/>
                    <a:pt x="646" y="12"/>
                  </a:cubicBezTo>
                  <a:cubicBezTo>
                    <a:pt x="645" y="8"/>
                    <a:pt x="645" y="8"/>
                    <a:pt x="645" y="8"/>
                  </a:cubicBezTo>
                  <a:cubicBezTo>
                    <a:pt x="645" y="7"/>
                    <a:pt x="645" y="7"/>
                    <a:pt x="645" y="6"/>
                  </a:cubicBezTo>
                  <a:cubicBezTo>
                    <a:pt x="645" y="3"/>
                    <a:pt x="645" y="3"/>
                    <a:pt x="645" y="3"/>
                  </a:cubicBezTo>
                  <a:cubicBezTo>
                    <a:pt x="645" y="2"/>
                    <a:pt x="645" y="2"/>
                    <a:pt x="644" y="2"/>
                  </a:cubicBezTo>
                  <a:cubicBezTo>
                    <a:pt x="644" y="2"/>
                    <a:pt x="644" y="2"/>
                    <a:pt x="644" y="2"/>
                  </a:cubicBezTo>
                  <a:cubicBezTo>
                    <a:pt x="642" y="3"/>
                    <a:pt x="642" y="3"/>
                    <a:pt x="642" y="3"/>
                  </a:cubicBezTo>
                  <a:cubicBezTo>
                    <a:pt x="642" y="3"/>
                    <a:pt x="641" y="3"/>
                    <a:pt x="641" y="3"/>
                  </a:cubicBezTo>
                  <a:cubicBezTo>
                    <a:pt x="641" y="3"/>
                    <a:pt x="640" y="3"/>
                    <a:pt x="639" y="3"/>
                  </a:cubicBezTo>
                  <a:cubicBezTo>
                    <a:pt x="636" y="1"/>
                    <a:pt x="636" y="1"/>
                    <a:pt x="636" y="1"/>
                  </a:cubicBezTo>
                  <a:cubicBezTo>
                    <a:pt x="634" y="1"/>
                    <a:pt x="631" y="0"/>
                    <a:pt x="629" y="0"/>
                  </a:cubicBezTo>
                  <a:cubicBezTo>
                    <a:pt x="625" y="0"/>
                    <a:pt x="621" y="1"/>
                    <a:pt x="618" y="4"/>
                  </a:cubicBezTo>
                  <a:close/>
                  <a:moveTo>
                    <a:pt x="680" y="9"/>
                  </a:moveTo>
                  <a:cubicBezTo>
                    <a:pt x="680" y="7"/>
                    <a:pt x="680" y="5"/>
                    <a:pt x="680" y="5"/>
                  </a:cubicBezTo>
                  <a:cubicBezTo>
                    <a:pt x="681" y="4"/>
                    <a:pt x="682" y="3"/>
                    <a:pt x="684" y="3"/>
                  </a:cubicBezTo>
                  <a:cubicBezTo>
                    <a:pt x="684" y="3"/>
                    <a:pt x="685" y="3"/>
                    <a:pt x="685" y="3"/>
                  </a:cubicBezTo>
                  <a:cubicBezTo>
                    <a:pt x="685" y="3"/>
                    <a:pt x="685" y="2"/>
                    <a:pt x="685" y="2"/>
                  </a:cubicBezTo>
                  <a:cubicBezTo>
                    <a:pt x="685" y="1"/>
                    <a:pt x="685" y="1"/>
                    <a:pt x="684" y="1"/>
                  </a:cubicBezTo>
                  <a:cubicBezTo>
                    <a:pt x="682" y="1"/>
                    <a:pt x="680" y="1"/>
                    <a:pt x="678" y="1"/>
                  </a:cubicBezTo>
                  <a:cubicBezTo>
                    <a:pt x="675" y="1"/>
                    <a:pt x="675" y="1"/>
                    <a:pt x="675" y="1"/>
                  </a:cubicBezTo>
                  <a:cubicBezTo>
                    <a:pt x="673" y="1"/>
                    <a:pt x="671" y="2"/>
                    <a:pt x="669" y="2"/>
                  </a:cubicBezTo>
                  <a:cubicBezTo>
                    <a:pt x="667" y="2"/>
                    <a:pt x="666" y="1"/>
                    <a:pt x="665" y="1"/>
                  </a:cubicBezTo>
                  <a:cubicBezTo>
                    <a:pt x="664" y="1"/>
                    <a:pt x="663" y="1"/>
                    <a:pt x="663" y="1"/>
                  </a:cubicBezTo>
                  <a:cubicBezTo>
                    <a:pt x="662" y="1"/>
                    <a:pt x="662" y="1"/>
                    <a:pt x="662" y="2"/>
                  </a:cubicBezTo>
                  <a:cubicBezTo>
                    <a:pt x="662" y="2"/>
                    <a:pt x="662" y="3"/>
                    <a:pt x="662" y="3"/>
                  </a:cubicBezTo>
                  <a:cubicBezTo>
                    <a:pt x="663" y="3"/>
                    <a:pt x="663" y="3"/>
                    <a:pt x="665" y="4"/>
                  </a:cubicBezTo>
                  <a:cubicBezTo>
                    <a:pt x="667" y="4"/>
                    <a:pt x="669" y="5"/>
                    <a:pt x="669" y="6"/>
                  </a:cubicBezTo>
                  <a:cubicBezTo>
                    <a:pt x="670" y="7"/>
                    <a:pt x="671" y="8"/>
                    <a:pt x="671" y="11"/>
                  </a:cubicBezTo>
                  <a:cubicBezTo>
                    <a:pt x="671" y="42"/>
                    <a:pt x="671" y="42"/>
                    <a:pt x="671" y="42"/>
                  </a:cubicBezTo>
                  <a:cubicBezTo>
                    <a:pt x="671" y="45"/>
                    <a:pt x="671" y="45"/>
                    <a:pt x="671" y="45"/>
                  </a:cubicBezTo>
                  <a:cubicBezTo>
                    <a:pt x="671" y="47"/>
                    <a:pt x="670" y="49"/>
                    <a:pt x="670" y="50"/>
                  </a:cubicBezTo>
                  <a:cubicBezTo>
                    <a:pt x="669" y="51"/>
                    <a:pt x="668" y="52"/>
                    <a:pt x="666" y="52"/>
                  </a:cubicBezTo>
                  <a:cubicBezTo>
                    <a:pt x="665" y="53"/>
                    <a:pt x="665" y="53"/>
                    <a:pt x="665" y="53"/>
                  </a:cubicBezTo>
                  <a:cubicBezTo>
                    <a:pt x="665" y="54"/>
                    <a:pt x="665" y="54"/>
                    <a:pt x="665" y="54"/>
                  </a:cubicBezTo>
                  <a:cubicBezTo>
                    <a:pt x="665" y="54"/>
                    <a:pt x="665" y="54"/>
                    <a:pt x="666" y="54"/>
                  </a:cubicBezTo>
                  <a:cubicBezTo>
                    <a:pt x="667" y="54"/>
                    <a:pt x="667" y="54"/>
                    <a:pt x="669" y="54"/>
                  </a:cubicBezTo>
                  <a:cubicBezTo>
                    <a:pt x="670" y="54"/>
                    <a:pt x="672" y="54"/>
                    <a:pt x="675" y="54"/>
                  </a:cubicBezTo>
                  <a:cubicBezTo>
                    <a:pt x="677" y="54"/>
                    <a:pt x="680" y="54"/>
                    <a:pt x="683" y="54"/>
                  </a:cubicBezTo>
                  <a:cubicBezTo>
                    <a:pt x="684" y="54"/>
                    <a:pt x="686" y="54"/>
                    <a:pt x="686" y="54"/>
                  </a:cubicBezTo>
                  <a:cubicBezTo>
                    <a:pt x="688" y="54"/>
                    <a:pt x="689" y="54"/>
                    <a:pt x="689" y="53"/>
                  </a:cubicBezTo>
                  <a:cubicBezTo>
                    <a:pt x="689" y="53"/>
                    <a:pt x="688" y="52"/>
                    <a:pt x="687" y="52"/>
                  </a:cubicBezTo>
                  <a:cubicBezTo>
                    <a:pt x="685" y="52"/>
                    <a:pt x="683" y="52"/>
                    <a:pt x="682" y="51"/>
                  </a:cubicBezTo>
                  <a:cubicBezTo>
                    <a:pt x="681" y="49"/>
                    <a:pt x="680" y="48"/>
                    <a:pt x="680" y="46"/>
                  </a:cubicBezTo>
                  <a:cubicBezTo>
                    <a:pt x="680" y="42"/>
                    <a:pt x="680" y="42"/>
                    <a:pt x="680" y="42"/>
                  </a:cubicBezTo>
                  <a:cubicBezTo>
                    <a:pt x="680" y="9"/>
                    <a:pt x="680" y="9"/>
                    <a:pt x="680" y="9"/>
                  </a:cubicBezTo>
                  <a:close/>
                  <a:moveTo>
                    <a:pt x="732" y="6"/>
                  </a:moveTo>
                  <a:cubicBezTo>
                    <a:pt x="733" y="5"/>
                    <a:pt x="735" y="5"/>
                    <a:pt x="739" y="5"/>
                  </a:cubicBezTo>
                  <a:cubicBezTo>
                    <a:pt x="742" y="5"/>
                    <a:pt x="744" y="5"/>
                    <a:pt x="746" y="7"/>
                  </a:cubicBezTo>
                  <a:cubicBezTo>
                    <a:pt x="748" y="8"/>
                    <a:pt x="749" y="9"/>
                    <a:pt x="749" y="12"/>
                  </a:cubicBezTo>
                  <a:cubicBezTo>
                    <a:pt x="749" y="13"/>
                    <a:pt x="750" y="13"/>
                    <a:pt x="750" y="13"/>
                  </a:cubicBezTo>
                  <a:cubicBezTo>
                    <a:pt x="751" y="13"/>
                    <a:pt x="751" y="13"/>
                    <a:pt x="751" y="12"/>
                  </a:cubicBezTo>
                  <a:cubicBezTo>
                    <a:pt x="751" y="11"/>
                    <a:pt x="751" y="10"/>
                    <a:pt x="751" y="9"/>
                  </a:cubicBezTo>
                  <a:cubicBezTo>
                    <a:pt x="751" y="7"/>
                    <a:pt x="751" y="6"/>
                    <a:pt x="751" y="6"/>
                  </a:cubicBezTo>
                  <a:cubicBezTo>
                    <a:pt x="751" y="3"/>
                    <a:pt x="751" y="3"/>
                    <a:pt x="751" y="3"/>
                  </a:cubicBezTo>
                  <a:cubicBezTo>
                    <a:pt x="750" y="2"/>
                    <a:pt x="750" y="1"/>
                    <a:pt x="748" y="1"/>
                  </a:cubicBezTo>
                  <a:cubicBezTo>
                    <a:pt x="748" y="1"/>
                    <a:pt x="747" y="1"/>
                    <a:pt x="746" y="1"/>
                  </a:cubicBezTo>
                  <a:cubicBezTo>
                    <a:pt x="739" y="1"/>
                    <a:pt x="732" y="2"/>
                    <a:pt x="726" y="2"/>
                  </a:cubicBezTo>
                  <a:cubicBezTo>
                    <a:pt x="717" y="1"/>
                    <a:pt x="717" y="1"/>
                    <a:pt x="717" y="1"/>
                  </a:cubicBezTo>
                  <a:cubicBezTo>
                    <a:pt x="709" y="1"/>
                    <a:pt x="709" y="1"/>
                    <a:pt x="709" y="1"/>
                  </a:cubicBezTo>
                  <a:cubicBezTo>
                    <a:pt x="707" y="1"/>
                    <a:pt x="706" y="1"/>
                    <a:pt x="705" y="1"/>
                  </a:cubicBezTo>
                  <a:cubicBezTo>
                    <a:pt x="704" y="1"/>
                    <a:pt x="704" y="1"/>
                    <a:pt x="703" y="1"/>
                  </a:cubicBezTo>
                  <a:cubicBezTo>
                    <a:pt x="702" y="1"/>
                    <a:pt x="702" y="2"/>
                    <a:pt x="702" y="3"/>
                  </a:cubicBezTo>
                  <a:cubicBezTo>
                    <a:pt x="701" y="5"/>
                    <a:pt x="701" y="5"/>
                    <a:pt x="701" y="5"/>
                  </a:cubicBezTo>
                  <a:cubicBezTo>
                    <a:pt x="701" y="8"/>
                    <a:pt x="701" y="8"/>
                    <a:pt x="701" y="8"/>
                  </a:cubicBezTo>
                  <a:cubicBezTo>
                    <a:pt x="701" y="12"/>
                    <a:pt x="701" y="12"/>
                    <a:pt x="701" y="12"/>
                  </a:cubicBezTo>
                  <a:cubicBezTo>
                    <a:pt x="700" y="13"/>
                    <a:pt x="700" y="14"/>
                    <a:pt x="700" y="15"/>
                  </a:cubicBezTo>
                  <a:cubicBezTo>
                    <a:pt x="700" y="16"/>
                    <a:pt x="701" y="16"/>
                    <a:pt x="701" y="16"/>
                  </a:cubicBezTo>
                  <a:cubicBezTo>
                    <a:pt x="702" y="16"/>
                    <a:pt x="702" y="16"/>
                    <a:pt x="703" y="14"/>
                  </a:cubicBezTo>
                  <a:cubicBezTo>
                    <a:pt x="703" y="13"/>
                    <a:pt x="703" y="13"/>
                    <a:pt x="703" y="13"/>
                  </a:cubicBezTo>
                  <a:cubicBezTo>
                    <a:pt x="704" y="11"/>
                    <a:pt x="704" y="9"/>
                    <a:pt x="705" y="8"/>
                  </a:cubicBezTo>
                  <a:cubicBezTo>
                    <a:pt x="705" y="7"/>
                    <a:pt x="706" y="7"/>
                    <a:pt x="708" y="6"/>
                  </a:cubicBezTo>
                  <a:cubicBezTo>
                    <a:pt x="710" y="5"/>
                    <a:pt x="713" y="5"/>
                    <a:pt x="718" y="5"/>
                  </a:cubicBezTo>
                  <a:cubicBezTo>
                    <a:pt x="720" y="5"/>
                    <a:pt x="722" y="6"/>
                    <a:pt x="722" y="8"/>
                  </a:cubicBezTo>
                  <a:cubicBezTo>
                    <a:pt x="722" y="43"/>
                    <a:pt x="722" y="43"/>
                    <a:pt x="722" y="43"/>
                  </a:cubicBezTo>
                  <a:cubicBezTo>
                    <a:pt x="722" y="44"/>
                    <a:pt x="722" y="44"/>
                    <a:pt x="722" y="44"/>
                  </a:cubicBezTo>
                  <a:cubicBezTo>
                    <a:pt x="722" y="47"/>
                    <a:pt x="721" y="49"/>
                    <a:pt x="720" y="50"/>
                  </a:cubicBezTo>
                  <a:cubicBezTo>
                    <a:pt x="719" y="51"/>
                    <a:pt x="717" y="52"/>
                    <a:pt x="715" y="52"/>
                  </a:cubicBezTo>
                  <a:cubicBezTo>
                    <a:pt x="714" y="52"/>
                    <a:pt x="714" y="52"/>
                    <a:pt x="714" y="52"/>
                  </a:cubicBezTo>
                  <a:cubicBezTo>
                    <a:pt x="713" y="53"/>
                    <a:pt x="713" y="53"/>
                    <a:pt x="713" y="54"/>
                  </a:cubicBezTo>
                  <a:cubicBezTo>
                    <a:pt x="713" y="54"/>
                    <a:pt x="714" y="55"/>
                    <a:pt x="714" y="55"/>
                  </a:cubicBezTo>
                  <a:cubicBezTo>
                    <a:pt x="715" y="55"/>
                    <a:pt x="715" y="55"/>
                    <a:pt x="716" y="54"/>
                  </a:cubicBezTo>
                  <a:cubicBezTo>
                    <a:pt x="725" y="54"/>
                    <a:pt x="725" y="54"/>
                    <a:pt x="725" y="54"/>
                  </a:cubicBezTo>
                  <a:cubicBezTo>
                    <a:pt x="726" y="54"/>
                    <a:pt x="727" y="54"/>
                    <a:pt x="729" y="54"/>
                  </a:cubicBezTo>
                  <a:cubicBezTo>
                    <a:pt x="730" y="54"/>
                    <a:pt x="730" y="54"/>
                    <a:pt x="731" y="54"/>
                  </a:cubicBezTo>
                  <a:cubicBezTo>
                    <a:pt x="735" y="54"/>
                    <a:pt x="735" y="54"/>
                    <a:pt x="735" y="54"/>
                  </a:cubicBezTo>
                  <a:cubicBezTo>
                    <a:pt x="738" y="54"/>
                    <a:pt x="738" y="54"/>
                    <a:pt x="738" y="54"/>
                  </a:cubicBezTo>
                  <a:cubicBezTo>
                    <a:pt x="739" y="54"/>
                    <a:pt x="739" y="54"/>
                    <a:pt x="739" y="54"/>
                  </a:cubicBezTo>
                  <a:cubicBezTo>
                    <a:pt x="740" y="54"/>
                    <a:pt x="740" y="54"/>
                    <a:pt x="740" y="53"/>
                  </a:cubicBezTo>
                  <a:cubicBezTo>
                    <a:pt x="740" y="53"/>
                    <a:pt x="740" y="52"/>
                    <a:pt x="739" y="52"/>
                  </a:cubicBezTo>
                  <a:cubicBezTo>
                    <a:pt x="736" y="52"/>
                    <a:pt x="734" y="51"/>
                    <a:pt x="732" y="49"/>
                  </a:cubicBezTo>
                  <a:cubicBezTo>
                    <a:pt x="731" y="47"/>
                    <a:pt x="730" y="44"/>
                    <a:pt x="730" y="40"/>
                  </a:cubicBezTo>
                  <a:cubicBezTo>
                    <a:pt x="730" y="10"/>
                    <a:pt x="730" y="10"/>
                    <a:pt x="730" y="10"/>
                  </a:cubicBezTo>
                  <a:cubicBezTo>
                    <a:pt x="730" y="8"/>
                    <a:pt x="731" y="6"/>
                    <a:pt x="732" y="6"/>
                  </a:cubicBezTo>
                  <a:close/>
                  <a:moveTo>
                    <a:pt x="795" y="31"/>
                  </a:moveTo>
                  <a:cubicBezTo>
                    <a:pt x="795" y="30"/>
                    <a:pt x="795" y="30"/>
                    <a:pt x="796" y="29"/>
                  </a:cubicBezTo>
                  <a:cubicBezTo>
                    <a:pt x="799" y="24"/>
                    <a:pt x="802" y="19"/>
                    <a:pt x="805" y="13"/>
                  </a:cubicBezTo>
                  <a:cubicBezTo>
                    <a:pt x="807" y="9"/>
                    <a:pt x="808" y="7"/>
                    <a:pt x="809" y="6"/>
                  </a:cubicBezTo>
                  <a:cubicBezTo>
                    <a:pt x="811" y="4"/>
                    <a:pt x="812" y="3"/>
                    <a:pt x="814" y="3"/>
                  </a:cubicBezTo>
                  <a:cubicBezTo>
                    <a:pt x="815" y="3"/>
                    <a:pt x="815" y="2"/>
                    <a:pt x="815" y="2"/>
                  </a:cubicBezTo>
                  <a:cubicBezTo>
                    <a:pt x="815" y="1"/>
                    <a:pt x="815" y="1"/>
                    <a:pt x="814" y="1"/>
                  </a:cubicBezTo>
                  <a:cubicBezTo>
                    <a:pt x="813" y="1"/>
                    <a:pt x="812" y="1"/>
                    <a:pt x="811" y="1"/>
                  </a:cubicBezTo>
                  <a:cubicBezTo>
                    <a:pt x="808" y="1"/>
                    <a:pt x="808" y="1"/>
                    <a:pt x="808" y="1"/>
                  </a:cubicBezTo>
                  <a:cubicBezTo>
                    <a:pt x="807" y="1"/>
                    <a:pt x="806" y="1"/>
                    <a:pt x="805" y="1"/>
                  </a:cubicBezTo>
                  <a:cubicBezTo>
                    <a:pt x="804" y="1"/>
                    <a:pt x="802" y="1"/>
                    <a:pt x="801" y="1"/>
                  </a:cubicBezTo>
                  <a:cubicBezTo>
                    <a:pt x="799" y="1"/>
                    <a:pt x="799" y="1"/>
                    <a:pt x="799" y="1"/>
                  </a:cubicBezTo>
                  <a:cubicBezTo>
                    <a:pt x="798" y="1"/>
                    <a:pt x="798" y="1"/>
                    <a:pt x="797" y="1"/>
                  </a:cubicBezTo>
                  <a:cubicBezTo>
                    <a:pt x="796" y="1"/>
                    <a:pt x="796" y="1"/>
                    <a:pt x="796" y="2"/>
                  </a:cubicBezTo>
                  <a:cubicBezTo>
                    <a:pt x="796" y="2"/>
                    <a:pt x="796" y="3"/>
                    <a:pt x="797" y="3"/>
                  </a:cubicBezTo>
                  <a:cubicBezTo>
                    <a:pt x="799" y="3"/>
                    <a:pt x="800" y="3"/>
                    <a:pt x="801" y="4"/>
                  </a:cubicBezTo>
                  <a:cubicBezTo>
                    <a:pt x="803" y="5"/>
                    <a:pt x="803" y="6"/>
                    <a:pt x="803" y="7"/>
                  </a:cubicBezTo>
                  <a:cubicBezTo>
                    <a:pt x="803" y="9"/>
                    <a:pt x="802" y="12"/>
                    <a:pt x="799" y="17"/>
                  </a:cubicBezTo>
                  <a:cubicBezTo>
                    <a:pt x="798" y="20"/>
                    <a:pt x="797" y="21"/>
                    <a:pt x="796" y="22"/>
                  </a:cubicBezTo>
                  <a:cubicBezTo>
                    <a:pt x="795" y="24"/>
                    <a:pt x="794" y="26"/>
                    <a:pt x="793" y="26"/>
                  </a:cubicBezTo>
                  <a:cubicBezTo>
                    <a:pt x="792" y="26"/>
                    <a:pt x="792" y="25"/>
                    <a:pt x="791" y="23"/>
                  </a:cubicBezTo>
                  <a:cubicBezTo>
                    <a:pt x="790" y="22"/>
                    <a:pt x="790" y="21"/>
                    <a:pt x="788" y="19"/>
                  </a:cubicBezTo>
                  <a:cubicBezTo>
                    <a:pt x="785" y="13"/>
                    <a:pt x="785" y="13"/>
                    <a:pt x="785" y="13"/>
                  </a:cubicBezTo>
                  <a:cubicBezTo>
                    <a:pt x="783" y="9"/>
                    <a:pt x="782" y="7"/>
                    <a:pt x="782" y="6"/>
                  </a:cubicBezTo>
                  <a:cubicBezTo>
                    <a:pt x="782" y="4"/>
                    <a:pt x="783" y="3"/>
                    <a:pt x="785" y="3"/>
                  </a:cubicBezTo>
                  <a:cubicBezTo>
                    <a:pt x="786" y="3"/>
                    <a:pt x="787" y="2"/>
                    <a:pt x="787" y="2"/>
                  </a:cubicBezTo>
                  <a:cubicBezTo>
                    <a:pt x="787" y="1"/>
                    <a:pt x="786" y="1"/>
                    <a:pt x="785" y="1"/>
                  </a:cubicBezTo>
                  <a:cubicBezTo>
                    <a:pt x="785" y="1"/>
                    <a:pt x="784" y="1"/>
                    <a:pt x="782" y="1"/>
                  </a:cubicBezTo>
                  <a:cubicBezTo>
                    <a:pt x="780" y="1"/>
                    <a:pt x="778" y="1"/>
                    <a:pt x="776" y="1"/>
                  </a:cubicBezTo>
                  <a:cubicBezTo>
                    <a:pt x="773" y="1"/>
                    <a:pt x="771" y="1"/>
                    <a:pt x="768" y="1"/>
                  </a:cubicBezTo>
                  <a:cubicBezTo>
                    <a:pt x="767" y="1"/>
                    <a:pt x="766" y="1"/>
                    <a:pt x="765" y="1"/>
                  </a:cubicBezTo>
                  <a:cubicBezTo>
                    <a:pt x="764" y="1"/>
                    <a:pt x="764" y="1"/>
                    <a:pt x="764" y="2"/>
                  </a:cubicBezTo>
                  <a:cubicBezTo>
                    <a:pt x="764" y="3"/>
                    <a:pt x="764" y="3"/>
                    <a:pt x="765" y="3"/>
                  </a:cubicBezTo>
                  <a:cubicBezTo>
                    <a:pt x="768" y="3"/>
                    <a:pt x="771" y="6"/>
                    <a:pt x="774" y="10"/>
                  </a:cubicBezTo>
                  <a:cubicBezTo>
                    <a:pt x="779" y="21"/>
                    <a:pt x="779" y="21"/>
                    <a:pt x="779" y="21"/>
                  </a:cubicBezTo>
                  <a:cubicBezTo>
                    <a:pt x="781" y="24"/>
                    <a:pt x="783" y="27"/>
                    <a:pt x="784" y="29"/>
                  </a:cubicBezTo>
                  <a:cubicBezTo>
                    <a:pt x="785" y="31"/>
                    <a:pt x="786" y="33"/>
                    <a:pt x="786" y="35"/>
                  </a:cubicBezTo>
                  <a:cubicBezTo>
                    <a:pt x="786" y="42"/>
                    <a:pt x="786" y="42"/>
                    <a:pt x="786" y="42"/>
                  </a:cubicBezTo>
                  <a:cubicBezTo>
                    <a:pt x="786" y="46"/>
                    <a:pt x="785" y="48"/>
                    <a:pt x="784" y="49"/>
                  </a:cubicBezTo>
                  <a:cubicBezTo>
                    <a:pt x="783" y="51"/>
                    <a:pt x="781" y="52"/>
                    <a:pt x="778" y="52"/>
                  </a:cubicBezTo>
                  <a:cubicBezTo>
                    <a:pt x="777" y="52"/>
                    <a:pt x="777" y="53"/>
                    <a:pt x="777" y="53"/>
                  </a:cubicBezTo>
                  <a:cubicBezTo>
                    <a:pt x="777" y="54"/>
                    <a:pt x="777" y="54"/>
                    <a:pt x="778" y="54"/>
                  </a:cubicBezTo>
                  <a:cubicBezTo>
                    <a:pt x="778" y="54"/>
                    <a:pt x="779" y="54"/>
                    <a:pt x="780" y="54"/>
                  </a:cubicBezTo>
                  <a:cubicBezTo>
                    <a:pt x="782" y="54"/>
                    <a:pt x="785" y="54"/>
                    <a:pt x="790" y="54"/>
                  </a:cubicBezTo>
                  <a:cubicBezTo>
                    <a:pt x="792" y="54"/>
                    <a:pt x="794" y="54"/>
                    <a:pt x="795" y="54"/>
                  </a:cubicBezTo>
                  <a:cubicBezTo>
                    <a:pt x="800" y="54"/>
                    <a:pt x="800" y="54"/>
                    <a:pt x="800" y="54"/>
                  </a:cubicBezTo>
                  <a:cubicBezTo>
                    <a:pt x="801" y="54"/>
                    <a:pt x="801" y="54"/>
                    <a:pt x="802" y="54"/>
                  </a:cubicBezTo>
                  <a:cubicBezTo>
                    <a:pt x="803" y="54"/>
                    <a:pt x="804" y="54"/>
                    <a:pt x="804" y="53"/>
                  </a:cubicBezTo>
                  <a:cubicBezTo>
                    <a:pt x="804" y="53"/>
                    <a:pt x="803" y="52"/>
                    <a:pt x="803" y="52"/>
                  </a:cubicBezTo>
                  <a:cubicBezTo>
                    <a:pt x="798" y="52"/>
                    <a:pt x="795" y="50"/>
                    <a:pt x="795" y="47"/>
                  </a:cubicBezTo>
                  <a:cubicBezTo>
                    <a:pt x="795" y="45"/>
                    <a:pt x="795" y="45"/>
                    <a:pt x="795" y="45"/>
                  </a:cubicBezTo>
                  <a:cubicBezTo>
                    <a:pt x="795" y="33"/>
                    <a:pt x="795" y="33"/>
                    <a:pt x="795" y="33"/>
                  </a:cubicBezTo>
                  <a:cubicBezTo>
                    <a:pt x="795" y="32"/>
                    <a:pt x="795" y="31"/>
                    <a:pt x="795" y="31"/>
                  </a:cubicBezTo>
                  <a:close/>
                  <a:moveTo>
                    <a:pt x="876" y="2"/>
                  </a:moveTo>
                  <a:cubicBezTo>
                    <a:pt x="872" y="4"/>
                    <a:pt x="869" y="6"/>
                    <a:pt x="866" y="9"/>
                  </a:cubicBezTo>
                  <a:cubicBezTo>
                    <a:pt x="864" y="11"/>
                    <a:pt x="863" y="14"/>
                    <a:pt x="861" y="18"/>
                  </a:cubicBezTo>
                  <a:cubicBezTo>
                    <a:pt x="860" y="21"/>
                    <a:pt x="859" y="25"/>
                    <a:pt x="859" y="28"/>
                  </a:cubicBezTo>
                  <a:cubicBezTo>
                    <a:pt x="859" y="36"/>
                    <a:pt x="862" y="43"/>
                    <a:pt x="867" y="48"/>
                  </a:cubicBezTo>
                  <a:cubicBezTo>
                    <a:pt x="872" y="53"/>
                    <a:pt x="879" y="55"/>
                    <a:pt x="887" y="55"/>
                  </a:cubicBezTo>
                  <a:cubicBezTo>
                    <a:pt x="896" y="55"/>
                    <a:pt x="903" y="52"/>
                    <a:pt x="908" y="47"/>
                  </a:cubicBezTo>
                  <a:cubicBezTo>
                    <a:pt x="913" y="41"/>
                    <a:pt x="915" y="34"/>
                    <a:pt x="915" y="26"/>
                  </a:cubicBezTo>
                  <a:cubicBezTo>
                    <a:pt x="915" y="18"/>
                    <a:pt x="913" y="12"/>
                    <a:pt x="908" y="7"/>
                  </a:cubicBezTo>
                  <a:cubicBezTo>
                    <a:pt x="903" y="2"/>
                    <a:pt x="896" y="0"/>
                    <a:pt x="888" y="0"/>
                  </a:cubicBezTo>
                  <a:cubicBezTo>
                    <a:pt x="884" y="0"/>
                    <a:pt x="880" y="1"/>
                    <a:pt x="876" y="2"/>
                  </a:cubicBezTo>
                  <a:close/>
                  <a:moveTo>
                    <a:pt x="898" y="8"/>
                  </a:moveTo>
                  <a:cubicBezTo>
                    <a:pt x="901" y="10"/>
                    <a:pt x="903" y="13"/>
                    <a:pt x="904" y="17"/>
                  </a:cubicBezTo>
                  <a:cubicBezTo>
                    <a:pt x="906" y="21"/>
                    <a:pt x="906" y="25"/>
                    <a:pt x="906" y="29"/>
                  </a:cubicBezTo>
                  <a:cubicBezTo>
                    <a:pt x="906" y="36"/>
                    <a:pt x="905" y="42"/>
                    <a:pt x="902" y="46"/>
                  </a:cubicBezTo>
                  <a:cubicBezTo>
                    <a:pt x="898" y="50"/>
                    <a:pt x="894" y="52"/>
                    <a:pt x="889" y="52"/>
                  </a:cubicBezTo>
                  <a:cubicBezTo>
                    <a:pt x="883" y="52"/>
                    <a:pt x="878" y="50"/>
                    <a:pt x="875" y="45"/>
                  </a:cubicBezTo>
                  <a:cubicBezTo>
                    <a:pt x="871" y="40"/>
                    <a:pt x="869" y="33"/>
                    <a:pt x="869" y="25"/>
                  </a:cubicBezTo>
                  <a:cubicBezTo>
                    <a:pt x="869" y="18"/>
                    <a:pt x="870" y="13"/>
                    <a:pt x="873" y="9"/>
                  </a:cubicBezTo>
                  <a:cubicBezTo>
                    <a:pt x="876" y="5"/>
                    <a:pt x="880" y="3"/>
                    <a:pt x="886" y="3"/>
                  </a:cubicBezTo>
                  <a:cubicBezTo>
                    <a:pt x="890" y="3"/>
                    <a:pt x="895" y="5"/>
                    <a:pt x="898" y="8"/>
                  </a:cubicBezTo>
                  <a:cubicBezTo>
                    <a:pt x="898" y="8"/>
                    <a:pt x="898" y="8"/>
                    <a:pt x="898" y="8"/>
                  </a:cubicBezTo>
                  <a:close/>
                  <a:moveTo>
                    <a:pt x="946" y="8"/>
                  </a:moveTo>
                  <a:cubicBezTo>
                    <a:pt x="946" y="7"/>
                    <a:pt x="946" y="6"/>
                    <a:pt x="947" y="5"/>
                  </a:cubicBezTo>
                  <a:cubicBezTo>
                    <a:pt x="947" y="5"/>
                    <a:pt x="948" y="4"/>
                    <a:pt x="950" y="4"/>
                  </a:cubicBezTo>
                  <a:cubicBezTo>
                    <a:pt x="951" y="4"/>
                    <a:pt x="951" y="4"/>
                    <a:pt x="951" y="4"/>
                  </a:cubicBezTo>
                  <a:cubicBezTo>
                    <a:pt x="957" y="4"/>
                    <a:pt x="957" y="4"/>
                    <a:pt x="957" y="4"/>
                  </a:cubicBezTo>
                  <a:cubicBezTo>
                    <a:pt x="962" y="4"/>
                    <a:pt x="966" y="6"/>
                    <a:pt x="967" y="9"/>
                  </a:cubicBezTo>
                  <a:cubicBezTo>
                    <a:pt x="967" y="10"/>
                    <a:pt x="967" y="10"/>
                    <a:pt x="967" y="11"/>
                  </a:cubicBezTo>
                  <a:cubicBezTo>
                    <a:pt x="967" y="12"/>
                    <a:pt x="967" y="12"/>
                    <a:pt x="967" y="12"/>
                  </a:cubicBezTo>
                  <a:cubicBezTo>
                    <a:pt x="967" y="13"/>
                    <a:pt x="967" y="13"/>
                    <a:pt x="968" y="13"/>
                  </a:cubicBezTo>
                  <a:cubicBezTo>
                    <a:pt x="969" y="13"/>
                    <a:pt x="969" y="12"/>
                    <a:pt x="969" y="10"/>
                  </a:cubicBezTo>
                  <a:cubicBezTo>
                    <a:pt x="969" y="10"/>
                    <a:pt x="969" y="9"/>
                    <a:pt x="969" y="8"/>
                  </a:cubicBezTo>
                  <a:cubicBezTo>
                    <a:pt x="969" y="5"/>
                    <a:pt x="969" y="5"/>
                    <a:pt x="969" y="5"/>
                  </a:cubicBezTo>
                  <a:cubicBezTo>
                    <a:pt x="969" y="5"/>
                    <a:pt x="969" y="4"/>
                    <a:pt x="969" y="3"/>
                  </a:cubicBezTo>
                  <a:cubicBezTo>
                    <a:pt x="968" y="1"/>
                    <a:pt x="968" y="1"/>
                    <a:pt x="967" y="1"/>
                  </a:cubicBezTo>
                  <a:cubicBezTo>
                    <a:pt x="967" y="1"/>
                    <a:pt x="966" y="1"/>
                    <a:pt x="964" y="1"/>
                  </a:cubicBezTo>
                  <a:cubicBezTo>
                    <a:pt x="961" y="1"/>
                    <a:pt x="957" y="1"/>
                    <a:pt x="954" y="1"/>
                  </a:cubicBezTo>
                  <a:cubicBezTo>
                    <a:pt x="944" y="1"/>
                    <a:pt x="944" y="1"/>
                    <a:pt x="944" y="1"/>
                  </a:cubicBezTo>
                  <a:cubicBezTo>
                    <a:pt x="937" y="1"/>
                    <a:pt x="937" y="1"/>
                    <a:pt x="937" y="1"/>
                  </a:cubicBezTo>
                  <a:cubicBezTo>
                    <a:pt x="935" y="1"/>
                    <a:pt x="933" y="1"/>
                    <a:pt x="932" y="1"/>
                  </a:cubicBezTo>
                  <a:cubicBezTo>
                    <a:pt x="931" y="1"/>
                    <a:pt x="930" y="1"/>
                    <a:pt x="930" y="1"/>
                  </a:cubicBezTo>
                  <a:cubicBezTo>
                    <a:pt x="929" y="1"/>
                    <a:pt x="929" y="1"/>
                    <a:pt x="929" y="2"/>
                  </a:cubicBezTo>
                  <a:cubicBezTo>
                    <a:pt x="929" y="3"/>
                    <a:pt x="929" y="3"/>
                    <a:pt x="930" y="3"/>
                  </a:cubicBezTo>
                  <a:cubicBezTo>
                    <a:pt x="932" y="3"/>
                    <a:pt x="934" y="4"/>
                    <a:pt x="935" y="5"/>
                  </a:cubicBezTo>
                  <a:cubicBezTo>
                    <a:pt x="936" y="6"/>
                    <a:pt x="937" y="8"/>
                    <a:pt x="937" y="11"/>
                  </a:cubicBezTo>
                  <a:cubicBezTo>
                    <a:pt x="937" y="43"/>
                    <a:pt x="937" y="43"/>
                    <a:pt x="937" y="43"/>
                  </a:cubicBezTo>
                  <a:cubicBezTo>
                    <a:pt x="937" y="46"/>
                    <a:pt x="937" y="49"/>
                    <a:pt x="936" y="50"/>
                  </a:cubicBezTo>
                  <a:cubicBezTo>
                    <a:pt x="936" y="51"/>
                    <a:pt x="935" y="52"/>
                    <a:pt x="933" y="53"/>
                  </a:cubicBezTo>
                  <a:cubicBezTo>
                    <a:pt x="932" y="53"/>
                    <a:pt x="932" y="53"/>
                    <a:pt x="932" y="54"/>
                  </a:cubicBezTo>
                  <a:cubicBezTo>
                    <a:pt x="932" y="54"/>
                    <a:pt x="932" y="55"/>
                    <a:pt x="933" y="55"/>
                  </a:cubicBezTo>
                  <a:cubicBezTo>
                    <a:pt x="934" y="55"/>
                    <a:pt x="935" y="55"/>
                    <a:pt x="937" y="54"/>
                  </a:cubicBezTo>
                  <a:cubicBezTo>
                    <a:pt x="938" y="54"/>
                    <a:pt x="940" y="54"/>
                    <a:pt x="942" y="54"/>
                  </a:cubicBezTo>
                  <a:cubicBezTo>
                    <a:pt x="946" y="54"/>
                    <a:pt x="946" y="54"/>
                    <a:pt x="946" y="54"/>
                  </a:cubicBezTo>
                  <a:cubicBezTo>
                    <a:pt x="949" y="54"/>
                    <a:pt x="951" y="54"/>
                    <a:pt x="952" y="54"/>
                  </a:cubicBezTo>
                  <a:cubicBezTo>
                    <a:pt x="953" y="54"/>
                    <a:pt x="954" y="54"/>
                    <a:pt x="954" y="54"/>
                  </a:cubicBezTo>
                  <a:cubicBezTo>
                    <a:pt x="955" y="54"/>
                    <a:pt x="955" y="54"/>
                    <a:pt x="955" y="53"/>
                  </a:cubicBezTo>
                  <a:cubicBezTo>
                    <a:pt x="955" y="53"/>
                    <a:pt x="955" y="52"/>
                    <a:pt x="954" y="52"/>
                  </a:cubicBezTo>
                  <a:cubicBezTo>
                    <a:pt x="951" y="52"/>
                    <a:pt x="949" y="51"/>
                    <a:pt x="948" y="50"/>
                  </a:cubicBezTo>
                  <a:cubicBezTo>
                    <a:pt x="947" y="48"/>
                    <a:pt x="946" y="45"/>
                    <a:pt x="946" y="42"/>
                  </a:cubicBezTo>
                  <a:cubicBezTo>
                    <a:pt x="946" y="37"/>
                    <a:pt x="946" y="37"/>
                    <a:pt x="946" y="37"/>
                  </a:cubicBezTo>
                  <a:cubicBezTo>
                    <a:pt x="946" y="34"/>
                    <a:pt x="946" y="34"/>
                    <a:pt x="946" y="34"/>
                  </a:cubicBezTo>
                  <a:cubicBezTo>
                    <a:pt x="946" y="31"/>
                    <a:pt x="946" y="29"/>
                    <a:pt x="947" y="28"/>
                  </a:cubicBezTo>
                  <a:cubicBezTo>
                    <a:pt x="947" y="28"/>
                    <a:pt x="950" y="28"/>
                    <a:pt x="953" y="28"/>
                  </a:cubicBezTo>
                  <a:cubicBezTo>
                    <a:pt x="957" y="28"/>
                    <a:pt x="959" y="28"/>
                    <a:pt x="960" y="29"/>
                  </a:cubicBezTo>
                  <a:cubicBezTo>
                    <a:pt x="961" y="30"/>
                    <a:pt x="962" y="32"/>
                    <a:pt x="962" y="34"/>
                  </a:cubicBezTo>
                  <a:cubicBezTo>
                    <a:pt x="963" y="35"/>
                    <a:pt x="963" y="35"/>
                    <a:pt x="963" y="35"/>
                  </a:cubicBezTo>
                  <a:cubicBezTo>
                    <a:pt x="964" y="35"/>
                    <a:pt x="964" y="35"/>
                    <a:pt x="964" y="35"/>
                  </a:cubicBezTo>
                  <a:cubicBezTo>
                    <a:pt x="964" y="34"/>
                    <a:pt x="964" y="34"/>
                    <a:pt x="964" y="33"/>
                  </a:cubicBezTo>
                  <a:cubicBezTo>
                    <a:pt x="964" y="26"/>
                    <a:pt x="964" y="26"/>
                    <a:pt x="964" y="26"/>
                  </a:cubicBezTo>
                  <a:cubicBezTo>
                    <a:pt x="964" y="24"/>
                    <a:pt x="964" y="22"/>
                    <a:pt x="964" y="20"/>
                  </a:cubicBezTo>
                  <a:cubicBezTo>
                    <a:pt x="964" y="20"/>
                    <a:pt x="964" y="19"/>
                    <a:pt x="964" y="19"/>
                  </a:cubicBezTo>
                  <a:cubicBezTo>
                    <a:pt x="964" y="19"/>
                    <a:pt x="964" y="18"/>
                    <a:pt x="964" y="18"/>
                  </a:cubicBezTo>
                  <a:cubicBezTo>
                    <a:pt x="964" y="17"/>
                    <a:pt x="963" y="17"/>
                    <a:pt x="962" y="17"/>
                  </a:cubicBezTo>
                  <a:cubicBezTo>
                    <a:pt x="962" y="17"/>
                    <a:pt x="962" y="17"/>
                    <a:pt x="962" y="18"/>
                  </a:cubicBezTo>
                  <a:cubicBezTo>
                    <a:pt x="961" y="20"/>
                    <a:pt x="960" y="22"/>
                    <a:pt x="959" y="23"/>
                  </a:cubicBezTo>
                  <a:cubicBezTo>
                    <a:pt x="958" y="24"/>
                    <a:pt x="956" y="24"/>
                    <a:pt x="954" y="24"/>
                  </a:cubicBezTo>
                  <a:cubicBezTo>
                    <a:pt x="950" y="24"/>
                    <a:pt x="950" y="24"/>
                    <a:pt x="950" y="24"/>
                  </a:cubicBezTo>
                  <a:cubicBezTo>
                    <a:pt x="949" y="24"/>
                    <a:pt x="949" y="24"/>
                    <a:pt x="949" y="24"/>
                  </a:cubicBezTo>
                  <a:cubicBezTo>
                    <a:pt x="948" y="24"/>
                    <a:pt x="947" y="24"/>
                    <a:pt x="946" y="23"/>
                  </a:cubicBezTo>
                  <a:cubicBezTo>
                    <a:pt x="946" y="23"/>
                    <a:pt x="946" y="22"/>
                    <a:pt x="946" y="20"/>
                  </a:cubicBezTo>
                  <a:cubicBezTo>
                    <a:pt x="946" y="8"/>
                    <a:pt x="946" y="8"/>
                    <a:pt x="946" y="8"/>
                  </a:cubicBezTo>
                  <a:close/>
                  <a:moveTo>
                    <a:pt x="259" y="242"/>
                  </a:moveTo>
                  <a:cubicBezTo>
                    <a:pt x="259" y="239"/>
                    <a:pt x="259" y="237"/>
                    <a:pt x="260" y="236"/>
                  </a:cubicBezTo>
                  <a:cubicBezTo>
                    <a:pt x="261" y="235"/>
                    <a:pt x="262" y="235"/>
                    <a:pt x="264" y="234"/>
                  </a:cubicBezTo>
                  <a:cubicBezTo>
                    <a:pt x="265" y="234"/>
                    <a:pt x="265" y="233"/>
                    <a:pt x="265" y="233"/>
                  </a:cubicBezTo>
                  <a:cubicBezTo>
                    <a:pt x="265" y="232"/>
                    <a:pt x="265" y="232"/>
                    <a:pt x="264" y="232"/>
                  </a:cubicBezTo>
                  <a:cubicBezTo>
                    <a:pt x="264" y="232"/>
                    <a:pt x="263" y="232"/>
                    <a:pt x="262" y="232"/>
                  </a:cubicBezTo>
                  <a:cubicBezTo>
                    <a:pt x="260" y="232"/>
                    <a:pt x="257" y="233"/>
                    <a:pt x="254" y="233"/>
                  </a:cubicBezTo>
                  <a:cubicBezTo>
                    <a:pt x="251" y="233"/>
                    <a:pt x="248" y="232"/>
                    <a:pt x="245" y="232"/>
                  </a:cubicBezTo>
                  <a:cubicBezTo>
                    <a:pt x="244" y="232"/>
                    <a:pt x="244" y="232"/>
                    <a:pt x="243" y="232"/>
                  </a:cubicBezTo>
                  <a:cubicBezTo>
                    <a:pt x="242" y="232"/>
                    <a:pt x="242" y="232"/>
                    <a:pt x="242" y="233"/>
                  </a:cubicBezTo>
                  <a:cubicBezTo>
                    <a:pt x="242" y="233"/>
                    <a:pt x="242" y="234"/>
                    <a:pt x="242" y="234"/>
                  </a:cubicBezTo>
                  <a:cubicBezTo>
                    <a:pt x="242" y="234"/>
                    <a:pt x="243" y="234"/>
                    <a:pt x="243" y="234"/>
                  </a:cubicBezTo>
                  <a:cubicBezTo>
                    <a:pt x="245" y="235"/>
                    <a:pt x="247" y="235"/>
                    <a:pt x="248" y="236"/>
                  </a:cubicBezTo>
                  <a:cubicBezTo>
                    <a:pt x="249" y="236"/>
                    <a:pt x="250" y="238"/>
                    <a:pt x="250" y="239"/>
                  </a:cubicBezTo>
                  <a:cubicBezTo>
                    <a:pt x="250" y="241"/>
                    <a:pt x="250" y="241"/>
                    <a:pt x="250" y="241"/>
                  </a:cubicBezTo>
                  <a:cubicBezTo>
                    <a:pt x="250" y="243"/>
                    <a:pt x="250" y="243"/>
                    <a:pt x="250" y="243"/>
                  </a:cubicBezTo>
                  <a:cubicBezTo>
                    <a:pt x="250" y="274"/>
                    <a:pt x="250" y="274"/>
                    <a:pt x="250" y="274"/>
                  </a:cubicBezTo>
                  <a:cubicBezTo>
                    <a:pt x="250" y="277"/>
                    <a:pt x="250" y="279"/>
                    <a:pt x="249" y="281"/>
                  </a:cubicBezTo>
                  <a:cubicBezTo>
                    <a:pt x="249" y="282"/>
                    <a:pt x="247" y="283"/>
                    <a:pt x="245" y="283"/>
                  </a:cubicBezTo>
                  <a:cubicBezTo>
                    <a:pt x="245" y="283"/>
                    <a:pt x="244" y="284"/>
                    <a:pt x="244" y="284"/>
                  </a:cubicBezTo>
                  <a:cubicBezTo>
                    <a:pt x="244" y="285"/>
                    <a:pt x="245" y="285"/>
                    <a:pt x="246" y="285"/>
                  </a:cubicBezTo>
                  <a:cubicBezTo>
                    <a:pt x="247" y="285"/>
                    <a:pt x="248" y="285"/>
                    <a:pt x="250" y="285"/>
                  </a:cubicBezTo>
                  <a:cubicBezTo>
                    <a:pt x="252" y="285"/>
                    <a:pt x="255" y="285"/>
                    <a:pt x="258" y="285"/>
                  </a:cubicBezTo>
                  <a:cubicBezTo>
                    <a:pt x="260" y="285"/>
                    <a:pt x="262" y="285"/>
                    <a:pt x="263" y="285"/>
                  </a:cubicBezTo>
                  <a:cubicBezTo>
                    <a:pt x="265" y="285"/>
                    <a:pt x="265" y="285"/>
                    <a:pt x="266" y="285"/>
                  </a:cubicBezTo>
                  <a:cubicBezTo>
                    <a:pt x="267" y="285"/>
                    <a:pt x="267" y="285"/>
                    <a:pt x="267" y="284"/>
                  </a:cubicBezTo>
                  <a:cubicBezTo>
                    <a:pt x="267" y="283"/>
                    <a:pt x="266" y="283"/>
                    <a:pt x="265" y="283"/>
                  </a:cubicBezTo>
                  <a:cubicBezTo>
                    <a:pt x="263" y="283"/>
                    <a:pt x="261" y="282"/>
                    <a:pt x="260" y="280"/>
                  </a:cubicBezTo>
                  <a:cubicBezTo>
                    <a:pt x="260" y="278"/>
                    <a:pt x="259" y="275"/>
                    <a:pt x="259" y="271"/>
                  </a:cubicBezTo>
                  <a:cubicBezTo>
                    <a:pt x="259" y="269"/>
                    <a:pt x="259" y="269"/>
                    <a:pt x="259" y="269"/>
                  </a:cubicBezTo>
                  <a:cubicBezTo>
                    <a:pt x="259" y="267"/>
                    <a:pt x="259" y="266"/>
                    <a:pt x="259" y="265"/>
                  </a:cubicBezTo>
                  <a:cubicBezTo>
                    <a:pt x="260" y="264"/>
                    <a:pt x="260" y="264"/>
                    <a:pt x="261" y="263"/>
                  </a:cubicBezTo>
                  <a:cubicBezTo>
                    <a:pt x="262" y="261"/>
                    <a:pt x="262" y="261"/>
                    <a:pt x="262" y="261"/>
                  </a:cubicBezTo>
                  <a:cubicBezTo>
                    <a:pt x="264" y="260"/>
                    <a:pt x="264" y="260"/>
                    <a:pt x="264" y="260"/>
                  </a:cubicBezTo>
                  <a:cubicBezTo>
                    <a:pt x="264" y="260"/>
                    <a:pt x="264" y="259"/>
                    <a:pt x="265" y="259"/>
                  </a:cubicBezTo>
                  <a:cubicBezTo>
                    <a:pt x="265" y="259"/>
                    <a:pt x="266" y="260"/>
                    <a:pt x="266" y="261"/>
                  </a:cubicBezTo>
                  <a:cubicBezTo>
                    <a:pt x="267" y="263"/>
                    <a:pt x="269" y="266"/>
                    <a:pt x="273" y="270"/>
                  </a:cubicBezTo>
                  <a:cubicBezTo>
                    <a:pt x="276" y="275"/>
                    <a:pt x="279" y="279"/>
                    <a:pt x="282" y="281"/>
                  </a:cubicBezTo>
                  <a:cubicBezTo>
                    <a:pt x="282" y="282"/>
                    <a:pt x="283" y="283"/>
                    <a:pt x="283" y="283"/>
                  </a:cubicBezTo>
                  <a:cubicBezTo>
                    <a:pt x="284" y="284"/>
                    <a:pt x="285" y="285"/>
                    <a:pt x="287" y="285"/>
                  </a:cubicBezTo>
                  <a:cubicBezTo>
                    <a:pt x="287" y="285"/>
                    <a:pt x="288" y="285"/>
                    <a:pt x="290" y="285"/>
                  </a:cubicBezTo>
                  <a:cubicBezTo>
                    <a:pt x="291" y="285"/>
                    <a:pt x="291" y="285"/>
                    <a:pt x="292" y="285"/>
                  </a:cubicBezTo>
                  <a:cubicBezTo>
                    <a:pt x="294" y="285"/>
                    <a:pt x="296" y="285"/>
                    <a:pt x="299" y="285"/>
                  </a:cubicBezTo>
                  <a:cubicBezTo>
                    <a:pt x="299" y="285"/>
                    <a:pt x="300" y="285"/>
                    <a:pt x="300" y="285"/>
                  </a:cubicBezTo>
                  <a:cubicBezTo>
                    <a:pt x="301" y="285"/>
                    <a:pt x="301" y="285"/>
                    <a:pt x="301" y="284"/>
                  </a:cubicBezTo>
                  <a:cubicBezTo>
                    <a:pt x="301" y="284"/>
                    <a:pt x="301" y="283"/>
                    <a:pt x="300" y="283"/>
                  </a:cubicBezTo>
                  <a:cubicBezTo>
                    <a:pt x="299" y="283"/>
                    <a:pt x="299" y="283"/>
                    <a:pt x="299" y="283"/>
                  </a:cubicBezTo>
                  <a:cubicBezTo>
                    <a:pt x="296" y="282"/>
                    <a:pt x="293" y="280"/>
                    <a:pt x="291" y="278"/>
                  </a:cubicBezTo>
                  <a:cubicBezTo>
                    <a:pt x="288" y="275"/>
                    <a:pt x="283" y="269"/>
                    <a:pt x="277" y="260"/>
                  </a:cubicBezTo>
                  <a:cubicBezTo>
                    <a:pt x="274" y="257"/>
                    <a:pt x="274" y="257"/>
                    <a:pt x="274" y="257"/>
                  </a:cubicBezTo>
                  <a:cubicBezTo>
                    <a:pt x="273" y="255"/>
                    <a:pt x="272" y="254"/>
                    <a:pt x="272" y="253"/>
                  </a:cubicBezTo>
                  <a:cubicBezTo>
                    <a:pt x="272" y="252"/>
                    <a:pt x="273" y="251"/>
                    <a:pt x="275" y="249"/>
                  </a:cubicBezTo>
                  <a:cubicBezTo>
                    <a:pt x="276" y="249"/>
                    <a:pt x="277" y="247"/>
                    <a:pt x="279" y="245"/>
                  </a:cubicBezTo>
                  <a:cubicBezTo>
                    <a:pt x="284" y="241"/>
                    <a:pt x="287" y="239"/>
                    <a:pt x="289" y="237"/>
                  </a:cubicBezTo>
                  <a:cubicBezTo>
                    <a:pt x="292" y="235"/>
                    <a:pt x="294" y="234"/>
                    <a:pt x="295" y="234"/>
                  </a:cubicBezTo>
                  <a:cubicBezTo>
                    <a:pt x="296" y="234"/>
                    <a:pt x="297" y="234"/>
                    <a:pt x="297" y="233"/>
                  </a:cubicBezTo>
                  <a:cubicBezTo>
                    <a:pt x="297" y="232"/>
                    <a:pt x="297" y="232"/>
                    <a:pt x="296" y="232"/>
                  </a:cubicBezTo>
                  <a:cubicBezTo>
                    <a:pt x="295" y="232"/>
                    <a:pt x="293" y="232"/>
                    <a:pt x="290" y="232"/>
                  </a:cubicBezTo>
                  <a:cubicBezTo>
                    <a:pt x="289" y="232"/>
                    <a:pt x="288" y="233"/>
                    <a:pt x="287" y="233"/>
                  </a:cubicBezTo>
                  <a:cubicBezTo>
                    <a:pt x="286" y="233"/>
                    <a:pt x="284" y="232"/>
                    <a:pt x="281" y="232"/>
                  </a:cubicBezTo>
                  <a:cubicBezTo>
                    <a:pt x="280" y="232"/>
                    <a:pt x="279" y="232"/>
                    <a:pt x="278" y="232"/>
                  </a:cubicBezTo>
                  <a:cubicBezTo>
                    <a:pt x="277" y="232"/>
                    <a:pt x="277" y="232"/>
                    <a:pt x="277" y="233"/>
                  </a:cubicBezTo>
                  <a:cubicBezTo>
                    <a:pt x="277" y="234"/>
                    <a:pt x="277" y="234"/>
                    <a:pt x="278" y="234"/>
                  </a:cubicBezTo>
                  <a:cubicBezTo>
                    <a:pt x="279" y="234"/>
                    <a:pt x="280" y="234"/>
                    <a:pt x="281" y="235"/>
                  </a:cubicBezTo>
                  <a:cubicBezTo>
                    <a:pt x="281" y="235"/>
                    <a:pt x="282" y="236"/>
                    <a:pt x="282" y="237"/>
                  </a:cubicBezTo>
                  <a:cubicBezTo>
                    <a:pt x="282" y="239"/>
                    <a:pt x="278" y="243"/>
                    <a:pt x="271" y="250"/>
                  </a:cubicBezTo>
                  <a:cubicBezTo>
                    <a:pt x="265" y="254"/>
                    <a:pt x="265" y="254"/>
                    <a:pt x="265" y="254"/>
                  </a:cubicBezTo>
                  <a:cubicBezTo>
                    <a:pt x="262" y="258"/>
                    <a:pt x="262" y="258"/>
                    <a:pt x="262" y="258"/>
                  </a:cubicBezTo>
                  <a:cubicBezTo>
                    <a:pt x="261" y="259"/>
                    <a:pt x="260" y="259"/>
                    <a:pt x="260" y="259"/>
                  </a:cubicBezTo>
                  <a:cubicBezTo>
                    <a:pt x="259" y="259"/>
                    <a:pt x="259" y="258"/>
                    <a:pt x="259" y="257"/>
                  </a:cubicBezTo>
                  <a:cubicBezTo>
                    <a:pt x="259" y="243"/>
                    <a:pt x="259" y="243"/>
                    <a:pt x="259" y="243"/>
                  </a:cubicBezTo>
                  <a:cubicBezTo>
                    <a:pt x="259" y="242"/>
                    <a:pt x="259" y="242"/>
                    <a:pt x="259" y="242"/>
                  </a:cubicBezTo>
                  <a:close/>
                  <a:moveTo>
                    <a:pt x="328" y="239"/>
                  </a:moveTo>
                  <a:cubicBezTo>
                    <a:pt x="325" y="235"/>
                    <a:pt x="325" y="235"/>
                    <a:pt x="325" y="235"/>
                  </a:cubicBezTo>
                  <a:cubicBezTo>
                    <a:pt x="324" y="234"/>
                    <a:pt x="323" y="233"/>
                    <a:pt x="322" y="232"/>
                  </a:cubicBezTo>
                  <a:cubicBezTo>
                    <a:pt x="322" y="232"/>
                    <a:pt x="321" y="232"/>
                    <a:pt x="321" y="232"/>
                  </a:cubicBezTo>
                  <a:cubicBezTo>
                    <a:pt x="320" y="232"/>
                    <a:pt x="319" y="232"/>
                    <a:pt x="318" y="232"/>
                  </a:cubicBezTo>
                  <a:cubicBezTo>
                    <a:pt x="316" y="232"/>
                    <a:pt x="314" y="232"/>
                    <a:pt x="312" y="232"/>
                  </a:cubicBezTo>
                  <a:cubicBezTo>
                    <a:pt x="310" y="232"/>
                    <a:pt x="310" y="232"/>
                    <a:pt x="310" y="232"/>
                  </a:cubicBezTo>
                  <a:cubicBezTo>
                    <a:pt x="308" y="232"/>
                    <a:pt x="308" y="232"/>
                    <a:pt x="308" y="232"/>
                  </a:cubicBezTo>
                  <a:cubicBezTo>
                    <a:pt x="307" y="232"/>
                    <a:pt x="306" y="233"/>
                    <a:pt x="306" y="233"/>
                  </a:cubicBezTo>
                  <a:cubicBezTo>
                    <a:pt x="306" y="234"/>
                    <a:pt x="307" y="234"/>
                    <a:pt x="308" y="234"/>
                  </a:cubicBezTo>
                  <a:cubicBezTo>
                    <a:pt x="313" y="235"/>
                    <a:pt x="316" y="239"/>
                    <a:pt x="316" y="247"/>
                  </a:cubicBezTo>
                  <a:cubicBezTo>
                    <a:pt x="316" y="263"/>
                    <a:pt x="316" y="263"/>
                    <a:pt x="316" y="263"/>
                  </a:cubicBezTo>
                  <a:cubicBezTo>
                    <a:pt x="316" y="273"/>
                    <a:pt x="316" y="273"/>
                    <a:pt x="316" y="273"/>
                  </a:cubicBezTo>
                  <a:cubicBezTo>
                    <a:pt x="316" y="276"/>
                    <a:pt x="316" y="278"/>
                    <a:pt x="315" y="280"/>
                  </a:cubicBezTo>
                  <a:cubicBezTo>
                    <a:pt x="314" y="282"/>
                    <a:pt x="313" y="283"/>
                    <a:pt x="311" y="283"/>
                  </a:cubicBezTo>
                  <a:cubicBezTo>
                    <a:pt x="310" y="284"/>
                    <a:pt x="310" y="284"/>
                    <a:pt x="310" y="284"/>
                  </a:cubicBezTo>
                  <a:cubicBezTo>
                    <a:pt x="310" y="285"/>
                    <a:pt x="310" y="285"/>
                    <a:pt x="311" y="285"/>
                  </a:cubicBezTo>
                  <a:cubicBezTo>
                    <a:pt x="311" y="285"/>
                    <a:pt x="312" y="285"/>
                    <a:pt x="313" y="285"/>
                  </a:cubicBezTo>
                  <a:cubicBezTo>
                    <a:pt x="315" y="285"/>
                    <a:pt x="317" y="285"/>
                    <a:pt x="320" y="285"/>
                  </a:cubicBezTo>
                  <a:cubicBezTo>
                    <a:pt x="322" y="285"/>
                    <a:pt x="325" y="285"/>
                    <a:pt x="327" y="285"/>
                  </a:cubicBezTo>
                  <a:cubicBezTo>
                    <a:pt x="327" y="285"/>
                    <a:pt x="328" y="285"/>
                    <a:pt x="328" y="285"/>
                  </a:cubicBezTo>
                  <a:cubicBezTo>
                    <a:pt x="329" y="285"/>
                    <a:pt x="329" y="285"/>
                    <a:pt x="329" y="284"/>
                  </a:cubicBezTo>
                  <a:cubicBezTo>
                    <a:pt x="329" y="284"/>
                    <a:pt x="329" y="283"/>
                    <a:pt x="328" y="283"/>
                  </a:cubicBezTo>
                  <a:cubicBezTo>
                    <a:pt x="324" y="283"/>
                    <a:pt x="322" y="281"/>
                    <a:pt x="321" y="278"/>
                  </a:cubicBezTo>
                  <a:cubicBezTo>
                    <a:pt x="320" y="275"/>
                    <a:pt x="320" y="270"/>
                    <a:pt x="320" y="262"/>
                  </a:cubicBezTo>
                  <a:cubicBezTo>
                    <a:pt x="320" y="247"/>
                    <a:pt x="320" y="247"/>
                    <a:pt x="320" y="247"/>
                  </a:cubicBezTo>
                  <a:cubicBezTo>
                    <a:pt x="320" y="246"/>
                    <a:pt x="320" y="246"/>
                    <a:pt x="320" y="246"/>
                  </a:cubicBezTo>
                  <a:cubicBezTo>
                    <a:pt x="320" y="245"/>
                    <a:pt x="320" y="244"/>
                    <a:pt x="320" y="244"/>
                  </a:cubicBezTo>
                  <a:cubicBezTo>
                    <a:pt x="321" y="244"/>
                    <a:pt x="321" y="245"/>
                    <a:pt x="322" y="245"/>
                  </a:cubicBezTo>
                  <a:cubicBezTo>
                    <a:pt x="357" y="284"/>
                    <a:pt x="357" y="284"/>
                    <a:pt x="357" y="284"/>
                  </a:cubicBezTo>
                  <a:cubicBezTo>
                    <a:pt x="357" y="285"/>
                    <a:pt x="358" y="285"/>
                    <a:pt x="358" y="285"/>
                  </a:cubicBezTo>
                  <a:cubicBezTo>
                    <a:pt x="359" y="285"/>
                    <a:pt x="359" y="285"/>
                    <a:pt x="359" y="284"/>
                  </a:cubicBezTo>
                  <a:cubicBezTo>
                    <a:pt x="359" y="279"/>
                    <a:pt x="359" y="279"/>
                    <a:pt x="359" y="279"/>
                  </a:cubicBezTo>
                  <a:cubicBezTo>
                    <a:pt x="359" y="276"/>
                    <a:pt x="359" y="276"/>
                    <a:pt x="359" y="276"/>
                  </a:cubicBezTo>
                  <a:cubicBezTo>
                    <a:pt x="359" y="272"/>
                    <a:pt x="359" y="272"/>
                    <a:pt x="359" y="272"/>
                  </a:cubicBezTo>
                  <a:cubicBezTo>
                    <a:pt x="359" y="269"/>
                    <a:pt x="359" y="269"/>
                    <a:pt x="359" y="269"/>
                  </a:cubicBezTo>
                  <a:cubicBezTo>
                    <a:pt x="360" y="245"/>
                    <a:pt x="360" y="245"/>
                    <a:pt x="360" y="245"/>
                  </a:cubicBezTo>
                  <a:cubicBezTo>
                    <a:pt x="360" y="243"/>
                    <a:pt x="360" y="243"/>
                    <a:pt x="360" y="243"/>
                  </a:cubicBezTo>
                  <a:cubicBezTo>
                    <a:pt x="360" y="237"/>
                    <a:pt x="361" y="234"/>
                    <a:pt x="365" y="234"/>
                  </a:cubicBezTo>
                  <a:cubicBezTo>
                    <a:pt x="366" y="234"/>
                    <a:pt x="366" y="233"/>
                    <a:pt x="366" y="233"/>
                  </a:cubicBezTo>
                  <a:cubicBezTo>
                    <a:pt x="366" y="232"/>
                    <a:pt x="366" y="232"/>
                    <a:pt x="365" y="232"/>
                  </a:cubicBezTo>
                  <a:cubicBezTo>
                    <a:pt x="364" y="232"/>
                    <a:pt x="364" y="232"/>
                    <a:pt x="364" y="232"/>
                  </a:cubicBezTo>
                  <a:cubicBezTo>
                    <a:pt x="360" y="232"/>
                    <a:pt x="357" y="232"/>
                    <a:pt x="355" y="232"/>
                  </a:cubicBezTo>
                  <a:cubicBezTo>
                    <a:pt x="354" y="232"/>
                    <a:pt x="353" y="232"/>
                    <a:pt x="352" y="232"/>
                  </a:cubicBezTo>
                  <a:cubicBezTo>
                    <a:pt x="350" y="232"/>
                    <a:pt x="348" y="232"/>
                    <a:pt x="347" y="232"/>
                  </a:cubicBezTo>
                  <a:cubicBezTo>
                    <a:pt x="347" y="232"/>
                    <a:pt x="346" y="232"/>
                    <a:pt x="346" y="233"/>
                  </a:cubicBezTo>
                  <a:cubicBezTo>
                    <a:pt x="346" y="233"/>
                    <a:pt x="347" y="234"/>
                    <a:pt x="347" y="234"/>
                  </a:cubicBezTo>
                  <a:cubicBezTo>
                    <a:pt x="351" y="234"/>
                    <a:pt x="353" y="235"/>
                    <a:pt x="355" y="237"/>
                  </a:cubicBezTo>
                  <a:cubicBezTo>
                    <a:pt x="356" y="239"/>
                    <a:pt x="356" y="244"/>
                    <a:pt x="356" y="250"/>
                  </a:cubicBezTo>
                  <a:cubicBezTo>
                    <a:pt x="356" y="255"/>
                    <a:pt x="356" y="260"/>
                    <a:pt x="356" y="266"/>
                  </a:cubicBezTo>
                  <a:cubicBezTo>
                    <a:pt x="356" y="267"/>
                    <a:pt x="356" y="268"/>
                    <a:pt x="355" y="268"/>
                  </a:cubicBezTo>
                  <a:cubicBezTo>
                    <a:pt x="355" y="268"/>
                    <a:pt x="353" y="267"/>
                    <a:pt x="352" y="265"/>
                  </a:cubicBezTo>
                  <a:cubicBezTo>
                    <a:pt x="350" y="264"/>
                    <a:pt x="350" y="264"/>
                    <a:pt x="350" y="264"/>
                  </a:cubicBezTo>
                  <a:cubicBezTo>
                    <a:pt x="330" y="241"/>
                    <a:pt x="330" y="241"/>
                    <a:pt x="330" y="241"/>
                  </a:cubicBezTo>
                  <a:cubicBezTo>
                    <a:pt x="330" y="241"/>
                    <a:pt x="329" y="240"/>
                    <a:pt x="328" y="239"/>
                  </a:cubicBezTo>
                  <a:cubicBezTo>
                    <a:pt x="328" y="239"/>
                    <a:pt x="328" y="239"/>
                    <a:pt x="328" y="239"/>
                  </a:cubicBezTo>
                  <a:close/>
                  <a:moveTo>
                    <a:pt x="391" y="233"/>
                  </a:moveTo>
                  <a:cubicBezTo>
                    <a:pt x="387" y="235"/>
                    <a:pt x="384" y="237"/>
                    <a:pt x="381" y="240"/>
                  </a:cubicBezTo>
                  <a:cubicBezTo>
                    <a:pt x="379" y="242"/>
                    <a:pt x="378" y="245"/>
                    <a:pt x="376" y="249"/>
                  </a:cubicBezTo>
                  <a:cubicBezTo>
                    <a:pt x="375" y="252"/>
                    <a:pt x="374" y="256"/>
                    <a:pt x="374" y="259"/>
                  </a:cubicBezTo>
                  <a:cubicBezTo>
                    <a:pt x="374" y="267"/>
                    <a:pt x="377" y="274"/>
                    <a:pt x="382" y="279"/>
                  </a:cubicBezTo>
                  <a:cubicBezTo>
                    <a:pt x="387" y="284"/>
                    <a:pt x="394" y="286"/>
                    <a:pt x="402" y="286"/>
                  </a:cubicBezTo>
                  <a:cubicBezTo>
                    <a:pt x="411" y="286"/>
                    <a:pt x="418" y="283"/>
                    <a:pt x="423" y="278"/>
                  </a:cubicBezTo>
                  <a:cubicBezTo>
                    <a:pt x="428" y="272"/>
                    <a:pt x="430" y="265"/>
                    <a:pt x="430" y="256"/>
                  </a:cubicBezTo>
                  <a:cubicBezTo>
                    <a:pt x="430" y="249"/>
                    <a:pt x="428" y="243"/>
                    <a:pt x="423" y="238"/>
                  </a:cubicBezTo>
                  <a:cubicBezTo>
                    <a:pt x="418" y="233"/>
                    <a:pt x="411" y="231"/>
                    <a:pt x="403" y="231"/>
                  </a:cubicBezTo>
                  <a:cubicBezTo>
                    <a:pt x="399" y="231"/>
                    <a:pt x="395" y="232"/>
                    <a:pt x="391" y="233"/>
                  </a:cubicBezTo>
                  <a:close/>
                  <a:moveTo>
                    <a:pt x="413" y="239"/>
                  </a:moveTo>
                  <a:cubicBezTo>
                    <a:pt x="416" y="241"/>
                    <a:pt x="418" y="244"/>
                    <a:pt x="419" y="248"/>
                  </a:cubicBezTo>
                  <a:cubicBezTo>
                    <a:pt x="420" y="252"/>
                    <a:pt x="421" y="256"/>
                    <a:pt x="421" y="260"/>
                  </a:cubicBezTo>
                  <a:cubicBezTo>
                    <a:pt x="421" y="267"/>
                    <a:pt x="420" y="273"/>
                    <a:pt x="416" y="277"/>
                  </a:cubicBezTo>
                  <a:cubicBezTo>
                    <a:pt x="413" y="281"/>
                    <a:pt x="409" y="283"/>
                    <a:pt x="404" y="283"/>
                  </a:cubicBezTo>
                  <a:cubicBezTo>
                    <a:pt x="398" y="283"/>
                    <a:pt x="393" y="281"/>
                    <a:pt x="389" y="275"/>
                  </a:cubicBezTo>
                  <a:cubicBezTo>
                    <a:pt x="386" y="270"/>
                    <a:pt x="384" y="264"/>
                    <a:pt x="384" y="256"/>
                  </a:cubicBezTo>
                  <a:cubicBezTo>
                    <a:pt x="384" y="249"/>
                    <a:pt x="385" y="244"/>
                    <a:pt x="388" y="240"/>
                  </a:cubicBezTo>
                  <a:cubicBezTo>
                    <a:pt x="391" y="236"/>
                    <a:pt x="395" y="234"/>
                    <a:pt x="400" y="234"/>
                  </a:cubicBezTo>
                  <a:cubicBezTo>
                    <a:pt x="405" y="234"/>
                    <a:pt x="410" y="236"/>
                    <a:pt x="413" y="239"/>
                  </a:cubicBezTo>
                  <a:cubicBezTo>
                    <a:pt x="413" y="239"/>
                    <a:pt x="413" y="239"/>
                    <a:pt x="413" y="239"/>
                  </a:cubicBezTo>
                  <a:close/>
                  <a:moveTo>
                    <a:pt x="470" y="233"/>
                  </a:moveTo>
                  <a:cubicBezTo>
                    <a:pt x="470" y="234"/>
                    <a:pt x="471" y="234"/>
                    <a:pt x="472" y="234"/>
                  </a:cubicBezTo>
                  <a:cubicBezTo>
                    <a:pt x="473" y="234"/>
                    <a:pt x="473" y="234"/>
                    <a:pt x="473" y="234"/>
                  </a:cubicBezTo>
                  <a:cubicBezTo>
                    <a:pt x="476" y="235"/>
                    <a:pt x="477" y="236"/>
                    <a:pt x="477" y="237"/>
                  </a:cubicBezTo>
                  <a:cubicBezTo>
                    <a:pt x="477" y="238"/>
                    <a:pt x="476" y="239"/>
                    <a:pt x="476" y="240"/>
                  </a:cubicBezTo>
                  <a:cubicBezTo>
                    <a:pt x="475" y="241"/>
                    <a:pt x="474" y="243"/>
                    <a:pt x="472" y="245"/>
                  </a:cubicBezTo>
                  <a:cubicBezTo>
                    <a:pt x="468" y="250"/>
                    <a:pt x="468" y="250"/>
                    <a:pt x="468" y="250"/>
                  </a:cubicBezTo>
                  <a:cubicBezTo>
                    <a:pt x="466" y="252"/>
                    <a:pt x="466" y="252"/>
                    <a:pt x="466" y="252"/>
                  </a:cubicBezTo>
                  <a:cubicBezTo>
                    <a:pt x="466" y="252"/>
                    <a:pt x="465" y="253"/>
                    <a:pt x="465" y="253"/>
                  </a:cubicBezTo>
                  <a:cubicBezTo>
                    <a:pt x="465" y="253"/>
                    <a:pt x="464" y="252"/>
                    <a:pt x="463" y="251"/>
                  </a:cubicBezTo>
                  <a:cubicBezTo>
                    <a:pt x="460" y="247"/>
                    <a:pt x="460" y="247"/>
                    <a:pt x="460" y="247"/>
                  </a:cubicBezTo>
                  <a:cubicBezTo>
                    <a:pt x="458" y="243"/>
                    <a:pt x="458" y="243"/>
                    <a:pt x="458" y="243"/>
                  </a:cubicBezTo>
                  <a:cubicBezTo>
                    <a:pt x="456" y="240"/>
                    <a:pt x="455" y="238"/>
                    <a:pt x="455" y="237"/>
                  </a:cubicBezTo>
                  <a:cubicBezTo>
                    <a:pt x="455" y="236"/>
                    <a:pt x="455" y="235"/>
                    <a:pt x="456" y="235"/>
                  </a:cubicBezTo>
                  <a:cubicBezTo>
                    <a:pt x="456" y="234"/>
                    <a:pt x="457" y="234"/>
                    <a:pt x="458" y="234"/>
                  </a:cubicBezTo>
                  <a:cubicBezTo>
                    <a:pt x="459" y="234"/>
                    <a:pt x="459" y="233"/>
                    <a:pt x="459" y="233"/>
                  </a:cubicBezTo>
                  <a:cubicBezTo>
                    <a:pt x="459" y="232"/>
                    <a:pt x="459" y="232"/>
                    <a:pt x="458" y="232"/>
                  </a:cubicBezTo>
                  <a:cubicBezTo>
                    <a:pt x="458" y="232"/>
                    <a:pt x="457" y="232"/>
                    <a:pt x="456" y="232"/>
                  </a:cubicBezTo>
                  <a:cubicBezTo>
                    <a:pt x="452" y="232"/>
                    <a:pt x="452" y="232"/>
                    <a:pt x="452" y="232"/>
                  </a:cubicBezTo>
                  <a:cubicBezTo>
                    <a:pt x="451" y="232"/>
                    <a:pt x="449" y="232"/>
                    <a:pt x="447" y="232"/>
                  </a:cubicBezTo>
                  <a:cubicBezTo>
                    <a:pt x="445" y="232"/>
                    <a:pt x="442" y="232"/>
                    <a:pt x="438" y="232"/>
                  </a:cubicBezTo>
                  <a:cubicBezTo>
                    <a:pt x="437" y="232"/>
                    <a:pt x="436" y="232"/>
                    <a:pt x="436" y="232"/>
                  </a:cubicBezTo>
                  <a:cubicBezTo>
                    <a:pt x="435" y="232"/>
                    <a:pt x="434" y="232"/>
                    <a:pt x="434" y="233"/>
                  </a:cubicBezTo>
                  <a:cubicBezTo>
                    <a:pt x="434" y="234"/>
                    <a:pt x="435" y="234"/>
                    <a:pt x="436" y="234"/>
                  </a:cubicBezTo>
                  <a:cubicBezTo>
                    <a:pt x="438" y="235"/>
                    <a:pt x="440" y="236"/>
                    <a:pt x="442" y="237"/>
                  </a:cubicBezTo>
                  <a:cubicBezTo>
                    <a:pt x="443" y="239"/>
                    <a:pt x="446" y="243"/>
                    <a:pt x="451" y="249"/>
                  </a:cubicBezTo>
                  <a:cubicBezTo>
                    <a:pt x="453" y="252"/>
                    <a:pt x="454" y="254"/>
                    <a:pt x="456" y="256"/>
                  </a:cubicBezTo>
                  <a:cubicBezTo>
                    <a:pt x="458" y="258"/>
                    <a:pt x="458" y="260"/>
                    <a:pt x="458" y="260"/>
                  </a:cubicBezTo>
                  <a:cubicBezTo>
                    <a:pt x="458" y="261"/>
                    <a:pt x="458" y="262"/>
                    <a:pt x="456" y="264"/>
                  </a:cubicBezTo>
                  <a:cubicBezTo>
                    <a:pt x="454" y="265"/>
                    <a:pt x="452" y="268"/>
                    <a:pt x="449" y="271"/>
                  </a:cubicBezTo>
                  <a:cubicBezTo>
                    <a:pt x="446" y="275"/>
                    <a:pt x="443" y="278"/>
                    <a:pt x="441" y="280"/>
                  </a:cubicBezTo>
                  <a:cubicBezTo>
                    <a:pt x="439" y="282"/>
                    <a:pt x="437" y="283"/>
                    <a:pt x="435" y="283"/>
                  </a:cubicBezTo>
                  <a:cubicBezTo>
                    <a:pt x="435" y="283"/>
                    <a:pt x="434" y="284"/>
                    <a:pt x="434" y="284"/>
                  </a:cubicBezTo>
                  <a:cubicBezTo>
                    <a:pt x="434" y="284"/>
                    <a:pt x="434" y="285"/>
                    <a:pt x="435" y="285"/>
                  </a:cubicBezTo>
                  <a:cubicBezTo>
                    <a:pt x="436" y="285"/>
                    <a:pt x="436" y="285"/>
                    <a:pt x="436" y="285"/>
                  </a:cubicBezTo>
                  <a:cubicBezTo>
                    <a:pt x="437" y="285"/>
                    <a:pt x="437" y="285"/>
                    <a:pt x="437" y="285"/>
                  </a:cubicBezTo>
                  <a:cubicBezTo>
                    <a:pt x="441" y="285"/>
                    <a:pt x="441" y="285"/>
                    <a:pt x="441" y="285"/>
                  </a:cubicBezTo>
                  <a:cubicBezTo>
                    <a:pt x="442" y="285"/>
                    <a:pt x="443" y="285"/>
                    <a:pt x="444" y="285"/>
                  </a:cubicBezTo>
                  <a:cubicBezTo>
                    <a:pt x="447" y="285"/>
                    <a:pt x="451" y="285"/>
                    <a:pt x="454" y="285"/>
                  </a:cubicBezTo>
                  <a:cubicBezTo>
                    <a:pt x="454" y="285"/>
                    <a:pt x="455" y="285"/>
                    <a:pt x="455" y="285"/>
                  </a:cubicBezTo>
                  <a:cubicBezTo>
                    <a:pt x="456" y="285"/>
                    <a:pt x="456" y="285"/>
                    <a:pt x="456" y="284"/>
                  </a:cubicBezTo>
                  <a:cubicBezTo>
                    <a:pt x="456" y="284"/>
                    <a:pt x="456" y="283"/>
                    <a:pt x="455" y="283"/>
                  </a:cubicBezTo>
                  <a:cubicBezTo>
                    <a:pt x="451" y="283"/>
                    <a:pt x="449" y="282"/>
                    <a:pt x="449" y="280"/>
                  </a:cubicBezTo>
                  <a:cubicBezTo>
                    <a:pt x="449" y="278"/>
                    <a:pt x="452" y="273"/>
                    <a:pt x="458" y="267"/>
                  </a:cubicBezTo>
                  <a:cubicBezTo>
                    <a:pt x="458" y="266"/>
                    <a:pt x="459" y="265"/>
                    <a:pt x="460" y="264"/>
                  </a:cubicBezTo>
                  <a:cubicBezTo>
                    <a:pt x="460" y="263"/>
                    <a:pt x="461" y="263"/>
                    <a:pt x="461" y="263"/>
                  </a:cubicBezTo>
                  <a:cubicBezTo>
                    <a:pt x="461" y="263"/>
                    <a:pt x="461" y="263"/>
                    <a:pt x="462" y="264"/>
                  </a:cubicBezTo>
                  <a:cubicBezTo>
                    <a:pt x="464" y="266"/>
                    <a:pt x="464" y="266"/>
                    <a:pt x="464" y="266"/>
                  </a:cubicBezTo>
                  <a:cubicBezTo>
                    <a:pt x="467" y="271"/>
                    <a:pt x="469" y="274"/>
                    <a:pt x="470" y="276"/>
                  </a:cubicBezTo>
                  <a:cubicBezTo>
                    <a:pt x="472" y="278"/>
                    <a:pt x="472" y="279"/>
                    <a:pt x="472" y="280"/>
                  </a:cubicBezTo>
                  <a:cubicBezTo>
                    <a:pt x="472" y="282"/>
                    <a:pt x="471" y="283"/>
                    <a:pt x="469" y="283"/>
                  </a:cubicBezTo>
                  <a:cubicBezTo>
                    <a:pt x="468" y="283"/>
                    <a:pt x="468" y="283"/>
                    <a:pt x="468" y="284"/>
                  </a:cubicBezTo>
                  <a:cubicBezTo>
                    <a:pt x="468" y="285"/>
                    <a:pt x="468" y="285"/>
                    <a:pt x="469" y="285"/>
                  </a:cubicBezTo>
                  <a:cubicBezTo>
                    <a:pt x="470" y="285"/>
                    <a:pt x="471" y="285"/>
                    <a:pt x="472" y="285"/>
                  </a:cubicBezTo>
                  <a:cubicBezTo>
                    <a:pt x="476" y="285"/>
                    <a:pt x="476" y="285"/>
                    <a:pt x="476" y="285"/>
                  </a:cubicBezTo>
                  <a:cubicBezTo>
                    <a:pt x="478" y="285"/>
                    <a:pt x="479" y="285"/>
                    <a:pt x="480" y="285"/>
                  </a:cubicBezTo>
                  <a:cubicBezTo>
                    <a:pt x="482" y="285"/>
                    <a:pt x="484" y="285"/>
                    <a:pt x="486" y="285"/>
                  </a:cubicBezTo>
                  <a:cubicBezTo>
                    <a:pt x="491" y="285"/>
                    <a:pt x="491" y="285"/>
                    <a:pt x="491" y="285"/>
                  </a:cubicBezTo>
                  <a:cubicBezTo>
                    <a:pt x="492" y="285"/>
                    <a:pt x="492" y="285"/>
                    <a:pt x="493" y="285"/>
                  </a:cubicBezTo>
                  <a:cubicBezTo>
                    <a:pt x="493" y="285"/>
                    <a:pt x="494" y="285"/>
                    <a:pt x="494" y="284"/>
                  </a:cubicBezTo>
                  <a:cubicBezTo>
                    <a:pt x="494" y="284"/>
                    <a:pt x="493" y="283"/>
                    <a:pt x="493" y="283"/>
                  </a:cubicBezTo>
                  <a:cubicBezTo>
                    <a:pt x="490" y="283"/>
                    <a:pt x="487" y="282"/>
                    <a:pt x="485" y="280"/>
                  </a:cubicBezTo>
                  <a:cubicBezTo>
                    <a:pt x="483" y="277"/>
                    <a:pt x="479" y="272"/>
                    <a:pt x="475" y="266"/>
                  </a:cubicBezTo>
                  <a:cubicBezTo>
                    <a:pt x="472" y="263"/>
                    <a:pt x="470" y="260"/>
                    <a:pt x="470" y="259"/>
                  </a:cubicBezTo>
                  <a:cubicBezTo>
                    <a:pt x="468" y="257"/>
                    <a:pt x="467" y="256"/>
                    <a:pt x="467" y="256"/>
                  </a:cubicBezTo>
                  <a:cubicBezTo>
                    <a:pt x="467" y="255"/>
                    <a:pt x="468" y="254"/>
                    <a:pt x="469" y="253"/>
                  </a:cubicBezTo>
                  <a:cubicBezTo>
                    <a:pt x="469" y="253"/>
                    <a:pt x="471" y="251"/>
                    <a:pt x="474" y="247"/>
                  </a:cubicBezTo>
                  <a:cubicBezTo>
                    <a:pt x="478" y="242"/>
                    <a:pt x="482" y="238"/>
                    <a:pt x="485" y="236"/>
                  </a:cubicBezTo>
                  <a:cubicBezTo>
                    <a:pt x="486" y="235"/>
                    <a:pt x="488" y="234"/>
                    <a:pt x="490" y="234"/>
                  </a:cubicBezTo>
                  <a:cubicBezTo>
                    <a:pt x="491" y="234"/>
                    <a:pt x="492" y="233"/>
                    <a:pt x="492" y="233"/>
                  </a:cubicBezTo>
                  <a:cubicBezTo>
                    <a:pt x="492" y="232"/>
                    <a:pt x="491" y="232"/>
                    <a:pt x="491" y="232"/>
                  </a:cubicBezTo>
                  <a:cubicBezTo>
                    <a:pt x="490" y="232"/>
                    <a:pt x="489" y="232"/>
                    <a:pt x="488" y="232"/>
                  </a:cubicBezTo>
                  <a:cubicBezTo>
                    <a:pt x="483" y="232"/>
                    <a:pt x="483" y="232"/>
                    <a:pt x="483" y="232"/>
                  </a:cubicBezTo>
                  <a:cubicBezTo>
                    <a:pt x="482" y="232"/>
                    <a:pt x="481" y="232"/>
                    <a:pt x="480" y="232"/>
                  </a:cubicBezTo>
                  <a:cubicBezTo>
                    <a:pt x="478" y="232"/>
                    <a:pt x="476" y="232"/>
                    <a:pt x="473" y="232"/>
                  </a:cubicBezTo>
                  <a:cubicBezTo>
                    <a:pt x="472" y="232"/>
                    <a:pt x="472" y="232"/>
                    <a:pt x="472" y="232"/>
                  </a:cubicBezTo>
                  <a:cubicBezTo>
                    <a:pt x="471" y="232"/>
                    <a:pt x="470" y="232"/>
                    <a:pt x="470" y="233"/>
                  </a:cubicBezTo>
                  <a:cubicBezTo>
                    <a:pt x="470" y="233"/>
                    <a:pt x="470" y="233"/>
                    <a:pt x="470" y="233"/>
                  </a:cubicBezTo>
                  <a:close/>
                  <a:moveTo>
                    <a:pt x="517" y="237"/>
                  </a:moveTo>
                  <a:cubicBezTo>
                    <a:pt x="517" y="235"/>
                    <a:pt x="518" y="234"/>
                    <a:pt x="520" y="234"/>
                  </a:cubicBezTo>
                  <a:cubicBezTo>
                    <a:pt x="521" y="234"/>
                    <a:pt x="522" y="233"/>
                    <a:pt x="522" y="233"/>
                  </a:cubicBezTo>
                  <a:cubicBezTo>
                    <a:pt x="522" y="232"/>
                    <a:pt x="521" y="232"/>
                    <a:pt x="521" y="232"/>
                  </a:cubicBezTo>
                  <a:cubicBezTo>
                    <a:pt x="520" y="232"/>
                    <a:pt x="519" y="232"/>
                    <a:pt x="517" y="232"/>
                  </a:cubicBezTo>
                  <a:cubicBezTo>
                    <a:pt x="513" y="232"/>
                    <a:pt x="513" y="232"/>
                    <a:pt x="513" y="232"/>
                  </a:cubicBezTo>
                  <a:cubicBezTo>
                    <a:pt x="507" y="232"/>
                    <a:pt x="507" y="232"/>
                    <a:pt x="507" y="232"/>
                  </a:cubicBezTo>
                  <a:cubicBezTo>
                    <a:pt x="505" y="232"/>
                    <a:pt x="503" y="232"/>
                    <a:pt x="502" y="232"/>
                  </a:cubicBezTo>
                  <a:cubicBezTo>
                    <a:pt x="502" y="232"/>
                    <a:pt x="501" y="232"/>
                    <a:pt x="501" y="232"/>
                  </a:cubicBezTo>
                  <a:cubicBezTo>
                    <a:pt x="500" y="232"/>
                    <a:pt x="500" y="232"/>
                    <a:pt x="500" y="233"/>
                  </a:cubicBezTo>
                  <a:cubicBezTo>
                    <a:pt x="500" y="233"/>
                    <a:pt x="500" y="234"/>
                    <a:pt x="501" y="234"/>
                  </a:cubicBezTo>
                  <a:cubicBezTo>
                    <a:pt x="503" y="234"/>
                    <a:pt x="505" y="235"/>
                    <a:pt x="506" y="237"/>
                  </a:cubicBezTo>
                  <a:cubicBezTo>
                    <a:pt x="507" y="238"/>
                    <a:pt x="508" y="241"/>
                    <a:pt x="510" y="246"/>
                  </a:cubicBezTo>
                  <a:cubicBezTo>
                    <a:pt x="511" y="250"/>
                    <a:pt x="513" y="255"/>
                    <a:pt x="516" y="260"/>
                  </a:cubicBezTo>
                  <a:cubicBezTo>
                    <a:pt x="525" y="281"/>
                    <a:pt x="525" y="281"/>
                    <a:pt x="525" y="281"/>
                  </a:cubicBezTo>
                  <a:cubicBezTo>
                    <a:pt x="526" y="283"/>
                    <a:pt x="526" y="283"/>
                    <a:pt x="526" y="283"/>
                  </a:cubicBezTo>
                  <a:cubicBezTo>
                    <a:pt x="527" y="285"/>
                    <a:pt x="527" y="285"/>
                    <a:pt x="527" y="285"/>
                  </a:cubicBezTo>
                  <a:cubicBezTo>
                    <a:pt x="527" y="286"/>
                    <a:pt x="527" y="286"/>
                    <a:pt x="528" y="286"/>
                  </a:cubicBezTo>
                  <a:cubicBezTo>
                    <a:pt x="529" y="286"/>
                    <a:pt x="529" y="285"/>
                    <a:pt x="530" y="284"/>
                  </a:cubicBezTo>
                  <a:cubicBezTo>
                    <a:pt x="530" y="284"/>
                    <a:pt x="531" y="282"/>
                    <a:pt x="532" y="279"/>
                  </a:cubicBezTo>
                  <a:cubicBezTo>
                    <a:pt x="532" y="279"/>
                    <a:pt x="533" y="276"/>
                    <a:pt x="536" y="272"/>
                  </a:cubicBezTo>
                  <a:cubicBezTo>
                    <a:pt x="542" y="257"/>
                    <a:pt x="542" y="257"/>
                    <a:pt x="542" y="257"/>
                  </a:cubicBezTo>
                  <a:cubicBezTo>
                    <a:pt x="548" y="244"/>
                    <a:pt x="548" y="244"/>
                    <a:pt x="548" y="244"/>
                  </a:cubicBezTo>
                  <a:cubicBezTo>
                    <a:pt x="550" y="240"/>
                    <a:pt x="551" y="237"/>
                    <a:pt x="552" y="236"/>
                  </a:cubicBezTo>
                  <a:cubicBezTo>
                    <a:pt x="553" y="235"/>
                    <a:pt x="554" y="234"/>
                    <a:pt x="556" y="234"/>
                  </a:cubicBezTo>
                  <a:cubicBezTo>
                    <a:pt x="556" y="233"/>
                    <a:pt x="557" y="233"/>
                    <a:pt x="557" y="233"/>
                  </a:cubicBezTo>
                  <a:cubicBezTo>
                    <a:pt x="557" y="232"/>
                    <a:pt x="557" y="232"/>
                    <a:pt x="556" y="232"/>
                  </a:cubicBezTo>
                  <a:cubicBezTo>
                    <a:pt x="556" y="232"/>
                    <a:pt x="555" y="232"/>
                    <a:pt x="555" y="232"/>
                  </a:cubicBezTo>
                  <a:cubicBezTo>
                    <a:pt x="553" y="232"/>
                    <a:pt x="551" y="232"/>
                    <a:pt x="548" y="232"/>
                  </a:cubicBezTo>
                  <a:cubicBezTo>
                    <a:pt x="548" y="232"/>
                    <a:pt x="546" y="232"/>
                    <a:pt x="545" y="232"/>
                  </a:cubicBezTo>
                  <a:cubicBezTo>
                    <a:pt x="540" y="232"/>
                    <a:pt x="540" y="232"/>
                    <a:pt x="540" y="232"/>
                  </a:cubicBezTo>
                  <a:cubicBezTo>
                    <a:pt x="539" y="232"/>
                    <a:pt x="539" y="232"/>
                    <a:pt x="538" y="232"/>
                  </a:cubicBezTo>
                  <a:cubicBezTo>
                    <a:pt x="538" y="232"/>
                    <a:pt x="537" y="232"/>
                    <a:pt x="537" y="233"/>
                  </a:cubicBezTo>
                  <a:cubicBezTo>
                    <a:pt x="537" y="233"/>
                    <a:pt x="538" y="234"/>
                    <a:pt x="539" y="234"/>
                  </a:cubicBezTo>
                  <a:cubicBezTo>
                    <a:pt x="541" y="234"/>
                    <a:pt x="542" y="235"/>
                    <a:pt x="543" y="236"/>
                  </a:cubicBezTo>
                  <a:cubicBezTo>
                    <a:pt x="545" y="237"/>
                    <a:pt x="545" y="238"/>
                    <a:pt x="545" y="240"/>
                  </a:cubicBezTo>
                  <a:cubicBezTo>
                    <a:pt x="545" y="242"/>
                    <a:pt x="544" y="247"/>
                    <a:pt x="541" y="253"/>
                  </a:cubicBezTo>
                  <a:cubicBezTo>
                    <a:pt x="532" y="273"/>
                    <a:pt x="532" y="273"/>
                    <a:pt x="532" y="273"/>
                  </a:cubicBezTo>
                  <a:cubicBezTo>
                    <a:pt x="532" y="273"/>
                    <a:pt x="531" y="274"/>
                    <a:pt x="531" y="274"/>
                  </a:cubicBezTo>
                  <a:cubicBezTo>
                    <a:pt x="531" y="274"/>
                    <a:pt x="531" y="273"/>
                    <a:pt x="530" y="272"/>
                  </a:cubicBezTo>
                  <a:cubicBezTo>
                    <a:pt x="522" y="251"/>
                    <a:pt x="522" y="251"/>
                    <a:pt x="522" y="251"/>
                  </a:cubicBezTo>
                  <a:cubicBezTo>
                    <a:pt x="519" y="244"/>
                    <a:pt x="517" y="240"/>
                    <a:pt x="517" y="237"/>
                  </a:cubicBezTo>
                  <a:cubicBezTo>
                    <a:pt x="517" y="237"/>
                    <a:pt x="517" y="237"/>
                    <a:pt x="517" y="237"/>
                  </a:cubicBezTo>
                  <a:close/>
                  <a:moveTo>
                    <a:pt x="583" y="240"/>
                  </a:moveTo>
                  <a:cubicBezTo>
                    <a:pt x="583" y="238"/>
                    <a:pt x="583" y="236"/>
                    <a:pt x="583" y="236"/>
                  </a:cubicBezTo>
                  <a:cubicBezTo>
                    <a:pt x="584" y="235"/>
                    <a:pt x="585" y="234"/>
                    <a:pt x="587" y="234"/>
                  </a:cubicBezTo>
                  <a:cubicBezTo>
                    <a:pt x="587" y="234"/>
                    <a:pt x="588" y="234"/>
                    <a:pt x="588" y="234"/>
                  </a:cubicBezTo>
                  <a:cubicBezTo>
                    <a:pt x="588" y="234"/>
                    <a:pt x="588" y="233"/>
                    <a:pt x="588" y="233"/>
                  </a:cubicBezTo>
                  <a:cubicBezTo>
                    <a:pt x="588" y="232"/>
                    <a:pt x="588" y="232"/>
                    <a:pt x="587" y="232"/>
                  </a:cubicBezTo>
                  <a:cubicBezTo>
                    <a:pt x="585" y="232"/>
                    <a:pt x="583" y="232"/>
                    <a:pt x="581" y="232"/>
                  </a:cubicBezTo>
                  <a:cubicBezTo>
                    <a:pt x="578" y="232"/>
                    <a:pt x="578" y="232"/>
                    <a:pt x="578" y="232"/>
                  </a:cubicBezTo>
                  <a:cubicBezTo>
                    <a:pt x="576" y="233"/>
                    <a:pt x="574" y="233"/>
                    <a:pt x="572" y="233"/>
                  </a:cubicBezTo>
                  <a:cubicBezTo>
                    <a:pt x="570" y="233"/>
                    <a:pt x="569" y="232"/>
                    <a:pt x="568" y="232"/>
                  </a:cubicBezTo>
                  <a:cubicBezTo>
                    <a:pt x="567" y="232"/>
                    <a:pt x="566" y="232"/>
                    <a:pt x="566" y="232"/>
                  </a:cubicBezTo>
                  <a:cubicBezTo>
                    <a:pt x="565" y="232"/>
                    <a:pt x="565" y="232"/>
                    <a:pt x="565" y="233"/>
                  </a:cubicBezTo>
                  <a:cubicBezTo>
                    <a:pt x="565" y="234"/>
                    <a:pt x="565" y="234"/>
                    <a:pt x="565" y="234"/>
                  </a:cubicBezTo>
                  <a:cubicBezTo>
                    <a:pt x="566" y="234"/>
                    <a:pt x="567" y="234"/>
                    <a:pt x="568" y="235"/>
                  </a:cubicBezTo>
                  <a:cubicBezTo>
                    <a:pt x="570" y="235"/>
                    <a:pt x="572" y="236"/>
                    <a:pt x="572" y="237"/>
                  </a:cubicBezTo>
                  <a:cubicBezTo>
                    <a:pt x="573" y="238"/>
                    <a:pt x="574" y="239"/>
                    <a:pt x="574" y="242"/>
                  </a:cubicBezTo>
                  <a:cubicBezTo>
                    <a:pt x="574" y="273"/>
                    <a:pt x="574" y="273"/>
                    <a:pt x="574" y="273"/>
                  </a:cubicBezTo>
                  <a:cubicBezTo>
                    <a:pt x="574" y="276"/>
                    <a:pt x="574" y="276"/>
                    <a:pt x="574" y="276"/>
                  </a:cubicBezTo>
                  <a:cubicBezTo>
                    <a:pt x="574" y="278"/>
                    <a:pt x="573" y="280"/>
                    <a:pt x="573" y="281"/>
                  </a:cubicBezTo>
                  <a:cubicBezTo>
                    <a:pt x="572" y="282"/>
                    <a:pt x="571" y="283"/>
                    <a:pt x="569" y="283"/>
                  </a:cubicBezTo>
                  <a:cubicBezTo>
                    <a:pt x="568" y="284"/>
                    <a:pt x="568" y="284"/>
                    <a:pt x="568" y="284"/>
                  </a:cubicBezTo>
                  <a:cubicBezTo>
                    <a:pt x="568" y="284"/>
                    <a:pt x="568" y="284"/>
                    <a:pt x="568" y="284"/>
                  </a:cubicBezTo>
                  <a:cubicBezTo>
                    <a:pt x="568" y="285"/>
                    <a:pt x="568" y="285"/>
                    <a:pt x="569" y="285"/>
                  </a:cubicBezTo>
                  <a:cubicBezTo>
                    <a:pt x="570" y="285"/>
                    <a:pt x="571" y="285"/>
                    <a:pt x="572" y="285"/>
                  </a:cubicBezTo>
                  <a:cubicBezTo>
                    <a:pt x="573" y="285"/>
                    <a:pt x="575" y="284"/>
                    <a:pt x="578" y="284"/>
                  </a:cubicBezTo>
                  <a:cubicBezTo>
                    <a:pt x="580" y="284"/>
                    <a:pt x="583" y="285"/>
                    <a:pt x="586" y="285"/>
                  </a:cubicBezTo>
                  <a:cubicBezTo>
                    <a:pt x="587" y="285"/>
                    <a:pt x="588" y="285"/>
                    <a:pt x="589" y="285"/>
                  </a:cubicBezTo>
                  <a:cubicBezTo>
                    <a:pt x="591" y="285"/>
                    <a:pt x="592" y="285"/>
                    <a:pt x="592" y="284"/>
                  </a:cubicBezTo>
                  <a:cubicBezTo>
                    <a:pt x="592" y="283"/>
                    <a:pt x="591" y="283"/>
                    <a:pt x="590" y="283"/>
                  </a:cubicBezTo>
                  <a:cubicBezTo>
                    <a:pt x="588" y="283"/>
                    <a:pt x="586" y="282"/>
                    <a:pt x="585" y="281"/>
                  </a:cubicBezTo>
                  <a:cubicBezTo>
                    <a:pt x="584" y="280"/>
                    <a:pt x="583" y="279"/>
                    <a:pt x="583" y="277"/>
                  </a:cubicBezTo>
                  <a:cubicBezTo>
                    <a:pt x="583" y="273"/>
                    <a:pt x="583" y="273"/>
                    <a:pt x="583" y="273"/>
                  </a:cubicBezTo>
                  <a:cubicBezTo>
                    <a:pt x="583" y="240"/>
                    <a:pt x="583" y="240"/>
                    <a:pt x="583" y="240"/>
                  </a:cubicBezTo>
                  <a:close/>
                  <a:moveTo>
                    <a:pt x="616" y="239"/>
                  </a:moveTo>
                  <a:cubicBezTo>
                    <a:pt x="616" y="236"/>
                    <a:pt x="618" y="234"/>
                    <a:pt x="620" y="234"/>
                  </a:cubicBezTo>
                  <a:cubicBezTo>
                    <a:pt x="621" y="234"/>
                    <a:pt x="622" y="234"/>
                    <a:pt x="622" y="233"/>
                  </a:cubicBezTo>
                  <a:cubicBezTo>
                    <a:pt x="622" y="232"/>
                    <a:pt x="621" y="232"/>
                    <a:pt x="620" y="232"/>
                  </a:cubicBezTo>
                  <a:cubicBezTo>
                    <a:pt x="618" y="232"/>
                    <a:pt x="616" y="232"/>
                    <a:pt x="614" y="232"/>
                  </a:cubicBezTo>
                  <a:cubicBezTo>
                    <a:pt x="611" y="232"/>
                    <a:pt x="609" y="233"/>
                    <a:pt x="608" y="233"/>
                  </a:cubicBezTo>
                  <a:cubicBezTo>
                    <a:pt x="607" y="233"/>
                    <a:pt x="606" y="233"/>
                    <a:pt x="604" y="232"/>
                  </a:cubicBezTo>
                  <a:cubicBezTo>
                    <a:pt x="602" y="232"/>
                    <a:pt x="602" y="232"/>
                    <a:pt x="602" y="232"/>
                  </a:cubicBezTo>
                  <a:cubicBezTo>
                    <a:pt x="602" y="232"/>
                    <a:pt x="601" y="232"/>
                    <a:pt x="601" y="232"/>
                  </a:cubicBezTo>
                  <a:cubicBezTo>
                    <a:pt x="600" y="232"/>
                    <a:pt x="600" y="232"/>
                    <a:pt x="600" y="232"/>
                  </a:cubicBezTo>
                  <a:cubicBezTo>
                    <a:pt x="599" y="232"/>
                    <a:pt x="599" y="232"/>
                    <a:pt x="599" y="233"/>
                  </a:cubicBezTo>
                  <a:cubicBezTo>
                    <a:pt x="599" y="234"/>
                    <a:pt x="599" y="234"/>
                    <a:pt x="600" y="234"/>
                  </a:cubicBezTo>
                  <a:cubicBezTo>
                    <a:pt x="602" y="235"/>
                    <a:pt x="602" y="235"/>
                    <a:pt x="602" y="235"/>
                  </a:cubicBezTo>
                  <a:cubicBezTo>
                    <a:pt x="606" y="235"/>
                    <a:pt x="608" y="238"/>
                    <a:pt x="608" y="242"/>
                  </a:cubicBezTo>
                  <a:cubicBezTo>
                    <a:pt x="608" y="274"/>
                    <a:pt x="608" y="274"/>
                    <a:pt x="608" y="274"/>
                  </a:cubicBezTo>
                  <a:cubicBezTo>
                    <a:pt x="608" y="277"/>
                    <a:pt x="607" y="279"/>
                    <a:pt x="607" y="280"/>
                  </a:cubicBezTo>
                  <a:cubicBezTo>
                    <a:pt x="606" y="282"/>
                    <a:pt x="605" y="283"/>
                    <a:pt x="603" y="283"/>
                  </a:cubicBezTo>
                  <a:cubicBezTo>
                    <a:pt x="603" y="283"/>
                    <a:pt x="602" y="284"/>
                    <a:pt x="602" y="284"/>
                  </a:cubicBezTo>
                  <a:cubicBezTo>
                    <a:pt x="602" y="285"/>
                    <a:pt x="603" y="285"/>
                    <a:pt x="603" y="285"/>
                  </a:cubicBezTo>
                  <a:cubicBezTo>
                    <a:pt x="604" y="285"/>
                    <a:pt x="604" y="285"/>
                    <a:pt x="605" y="285"/>
                  </a:cubicBezTo>
                  <a:cubicBezTo>
                    <a:pt x="609" y="285"/>
                    <a:pt x="612" y="284"/>
                    <a:pt x="615" y="284"/>
                  </a:cubicBezTo>
                  <a:cubicBezTo>
                    <a:pt x="617" y="284"/>
                    <a:pt x="619" y="284"/>
                    <a:pt x="620" y="285"/>
                  </a:cubicBezTo>
                  <a:cubicBezTo>
                    <a:pt x="624" y="285"/>
                    <a:pt x="624" y="285"/>
                    <a:pt x="624" y="285"/>
                  </a:cubicBezTo>
                  <a:cubicBezTo>
                    <a:pt x="627" y="285"/>
                    <a:pt x="628" y="285"/>
                    <a:pt x="629" y="285"/>
                  </a:cubicBezTo>
                  <a:cubicBezTo>
                    <a:pt x="631" y="285"/>
                    <a:pt x="632" y="285"/>
                    <a:pt x="633" y="285"/>
                  </a:cubicBezTo>
                  <a:cubicBezTo>
                    <a:pt x="636" y="285"/>
                    <a:pt x="638" y="284"/>
                    <a:pt x="640" y="282"/>
                  </a:cubicBezTo>
                  <a:cubicBezTo>
                    <a:pt x="642" y="279"/>
                    <a:pt x="643" y="276"/>
                    <a:pt x="643" y="273"/>
                  </a:cubicBezTo>
                  <a:cubicBezTo>
                    <a:pt x="643" y="272"/>
                    <a:pt x="643" y="271"/>
                    <a:pt x="643" y="271"/>
                  </a:cubicBezTo>
                  <a:cubicBezTo>
                    <a:pt x="642" y="271"/>
                    <a:pt x="642" y="272"/>
                    <a:pt x="641" y="274"/>
                  </a:cubicBezTo>
                  <a:cubicBezTo>
                    <a:pt x="637" y="279"/>
                    <a:pt x="631" y="281"/>
                    <a:pt x="622" y="281"/>
                  </a:cubicBezTo>
                  <a:cubicBezTo>
                    <a:pt x="620" y="281"/>
                    <a:pt x="619" y="281"/>
                    <a:pt x="618" y="281"/>
                  </a:cubicBezTo>
                  <a:cubicBezTo>
                    <a:pt x="617" y="280"/>
                    <a:pt x="616" y="278"/>
                    <a:pt x="616" y="273"/>
                  </a:cubicBezTo>
                  <a:cubicBezTo>
                    <a:pt x="616" y="239"/>
                    <a:pt x="616" y="239"/>
                    <a:pt x="616" y="239"/>
                  </a:cubicBezTo>
                  <a:close/>
                  <a:moveTo>
                    <a:pt x="666" y="239"/>
                  </a:moveTo>
                  <a:cubicBezTo>
                    <a:pt x="666" y="236"/>
                    <a:pt x="667" y="234"/>
                    <a:pt x="670" y="234"/>
                  </a:cubicBezTo>
                  <a:cubicBezTo>
                    <a:pt x="671" y="234"/>
                    <a:pt x="671" y="234"/>
                    <a:pt x="671" y="233"/>
                  </a:cubicBezTo>
                  <a:cubicBezTo>
                    <a:pt x="671" y="232"/>
                    <a:pt x="671" y="232"/>
                    <a:pt x="669" y="232"/>
                  </a:cubicBezTo>
                  <a:cubicBezTo>
                    <a:pt x="667" y="232"/>
                    <a:pt x="665" y="232"/>
                    <a:pt x="663" y="232"/>
                  </a:cubicBezTo>
                  <a:cubicBezTo>
                    <a:pt x="660" y="232"/>
                    <a:pt x="658" y="233"/>
                    <a:pt x="657" y="233"/>
                  </a:cubicBezTo>
                  <a:cubicBezTo>
                    <a:pt x="656" y="233"/>
                    <a:pt x="655" y="233"/>
                    <a:pt x="653" y="232"/>
                  </a:cubicBezTo>
                  <a:cubicBezTo>
                    <a:pt x="652" y="232"/>
                    <a:pt x="652" y="232"/>
                    <a:pt x="652" y="232"/>
                  </a:cubicBezTo>
                  <a:cubicBezTo>
                    <a:pt x="651" y="232"/>
                    <a:pt x="651" y="232"/>
                    <a:pt x="650" y="232"/>
                  </a:cubicBezTo>
                  <a:cubicBezTo>
                    <a:pt x="650" y="232"/>
                    <a:pt x="649" y="232"/>
                    <a:pt x="649" y="232"/>
                  </a:cubicBezTo>
                  <a:cubicBezTo>
                    <a:pt x="648" y="232"/>
                    <a:pt x="648" y="232"/>
                    <a:pt x="648" y="233"/>
                  </a:cubicBezTo>
                  <a:cubicBezTo>
                    <a:pt x="648" y="234"/>
                    <a:pt x="649" y="234"/>
                    <a:pt x="649" y="234"/>
                  </a:cubicBezTo>
                  <a:cubicBezTo>
                    <a:pt x="652" y="235"/>
                    <a:pt x="652" y="235"/>
                    <a:pt x="652" y="235"/>
                  </a:cubicBezTo>
                  <a:cubicBezTo>
                    <a:pt x="655" y="235"/>
                    <a:pt x="657" y="238"/>
                    <a:pt x="657" y="242"/>
                  </a:cubicBezTo>
                  <a:cubicBezTo>
                    <a:pt x="657" y="274"/>
                    <a:pt x="657" y="274"/>
                    <a:pt x="657" y="274"/>
                  </a:cubicBezTo>
                  <a:cubicBezTo>
                    <a:pt x="657" y="277"/>
                    <a:pt x="657" y="279"/>
                    <a:pt x="656" y="280"/>
                  </a:cubicBezTo>
                  <a:cubicBezTo>
                    <a:pt x="655" y="282"/>
                    <a:pt x="654" y="283"/>
                    <a:pt x="653" y="283"/>
                  </a:cubicBezTo>
                  <a:cubicBezTo>
                    <a:pt x="652" y="283"/>
                    <a:pt x="652" y="284"/>
                    <a:pt x="652" y="284"/>
                  </a:cubicBezTo>
                  <a:cubicBezTo>
                    <a:pt x="652" y="285"/>
                    <a:pt x="652" y="285"/>
                    <a:pt x="653" y="285"/>
                  </a:cubicBezTo>
                  <a:cubicBezTo>
                    <a:pt x="653" y="285"/>
                    <a:pt x="654" y="285"/>
                    <a:pt x="655" y="285"/>
                  </a:cubicBezTo>
                  <a:cubicBezTo>
                    <a:pt x="658" y="285"/>
                    <a:pt x="662" y="284"/>
                    <a:pt x="664" y="284"/>
                  </a:cubicBezTo>
                  <a:cubicBezTo>
                    <a:pt x="666" y="284"/>
                    <a:pt x="668" y="284"/>
                    <a:pt x="669" y="285"/>
                  </a:cubicBezTo>
                  <a:cubicBezTo>
                    <a:pt x="674" y="285"/>
                    <a:pt x="674" y="285"/>
                    <a:pt x="674" y="285"/>
                  </a:cubicBezTo>
                  <a:cubicBezTo>
                    <a:pt x="676" y="285"/>
                    <a:pt x="678" y="285"/>
                    <a:pt x="678" y="285"/>
                  </a:cubicBezTo>
                  <a:cubicBezTo>
                    <a:pt x="680" y="285"/>
                    <a:pt x="681" y="285"/>
                    <a:pt x="682" y="285"/>
                  </a:cubicBezTo>
                  <a:cubicBezTo>
                    <a:pt x="685" y="285"/>
                    <a:pt x="688" y="284"/>
                    <a:pt x="690" y="282"/>
                  </a:cubicBezTo>
                  <a:cubicBezTo>
                    <a:pt x="692" y="279"/>
                    <a:pt x="693" y="276"/>
                    <a:pt x="693" y="273"/>
                  </a:cubicBezTo>
                  <a:cubicBezTo>
                    <a:pt x="693" y="272"/>
                    <a:pt x="693" y="271"/>
                    <a:pt x="692" y="271"/>
                  </a:cubicBezTo>
                  <a:cubicBezTo>
                    <a:pt x="692" y="271"/>
                    <a:pt x="691" y="272"/>
                    <a:pt x="690" y="274"/>
                  </a:cubicBezTo>
                  <a:cubicBezTo>
                    <a:pt x="686" y="279"/>
                    <a:pt x="680" y="281"/>
                    <a:pt x="671" y="281"/>
                  </a:cubicBezTo>
                  <a:cubicBezTo>
                    <a:pt x="669" y="281"/>
                    <a:pt x="668" y="281"/>
                    <a:pt x="668" y="281"/>
                  </a:cubicBezTo>
                  <a:cubicBezTo>
                    <a:pt x="666" y="280"/>
                    <a:pt x="666" y="278"/>
                    <a:pt x="666" y="273"/>
                  </a:cubicBezTo>
                  <a:cubicBezTo>
                    <a:pt x="666" y="239"/>
                    <a:pt x="666" y="239"/>
                    <a:pt x="666" y="239"/>
                  </a:cubicBezTo>
                  <a:close/>
                  <a:moveTo>
                    <a:pt x="715" y="239"/>
                  </a:moveTo>
                  <a:cubicBezTo>
                    <a:pt x="715" y="237"/>
                    <a:pt x="716" y="236"/>
                    <a:pt x="717" y="235"/>
                  </a:cubicBezTo>
                  <a:cubicBezTo>
                    <a:pt x="720" y="235"/>
                    <a:pt x="720" y="235"/>
                    <a:pt x="720" y="235"/>
                  </a:cubicBezTo>
                  <a:cubicBezTo>
                    <a:pt x="725" y="235"/>
                    <a:pt x="725" y="235"/>
                    <a:pt x="725" y="235"/>
                  </a:cubicBezTo>
                  <a:cubicBezTo>
                    <a:pt x="729" y="235"/>
                    <a:pt x="732" y="236"/>
                    <a:pt x="734" y="237"/>
                  </a:cubicBezTo>
                  <a:cubicBezTo>
                    <a:pt x="735" y="238"/>
                    <a:pt x="736" y="240"/>
                    <a:pt x="736" y="242"/>
                  </a:cubicBezTo>
                  <a:cubicBezTo>
                    <a:pt x="736" y="244"/>
                    <a:pt x="737" y="244"/>
                    <a:pt x="737" y="244"/>
                  </a:cubicBezTo>
                  <a:cubicBezTo>
                    <a:pt x="738" y="244"/>
                    <a:pt x="739" y="243"/>
                    <a:pt x="739" y="241"/>
                  </a:cubicBezTo>
                  <a:cubicBezTo>
                    <a:pt x="739" y="240"/>
                    <a:pt x="739" y="239"/>
                    <a:pt x="738" y="236"/>
                  </a:cubicBezTo>
                  <a:cubicBezTo>
                    <a:pt x="738" y="235"/>
                    <a:pt x="738" y="234"/>
                    <a:pt x="738" y="233"/>
                  </a:cubicBezTo>
                  <a:cubicBezTo>
                    <a:pt x="738" y="232"/>
                    <a:pt x="738" y="232"/>
                    <a:pt x="737" y="232"/>
                  </a:cubicBezTo>
                  <a:cubicBezTo>
                    <a:pt x="737" y="232"/>
                    <a:pt x="737" y="232"/>
                    <a:pt x="736" y="232"/>
                  </a:cubicBezTo>
                  <a:cubicBezTo>
                    <a:pt x="735" y="232"/>
                    <a:pt x="729" y="232"/>
                    <a:pt x="721" y="232"/>
                  </a:cubicBezTo>
                  <a:cubicBezTo>
                    <a:pt x="706" y="232"/>
                    <a:pt x="706" y="232"/>
                    <a:pt x="706" y="232"/>
                  </a:cubicBezTo>
                  <a:cubicBezTo>
                    <a:pt x="702" y="232"/>
                    <a:pt x="702" y="232"/>
                    <a:pt x="702" y="232"/>
                  </a:cubicBezTo>
                  <a:cubicBezTo>
                    <a:pt x="701" y="232"/>
                    <a:pt x="701" y="232"/>
                    <a:pt x="700" y="232"/>
                  </a:cubicBezTo>
                  <a:cubicBezTo>
                    <a:pt x="700" y="232"/>
                    <a:pt x="699" y="232"/>
                    <a:pt x="699" y="232"/>
                  </a:cubicBezTo>
                  <a:cubicBezTo>
                    <a:pt x="698" y="232"/>
                    <a:pt x="698" y="232"/>
                    <a:pt x="698" y="233"/>
                  </a:cubicBezTo>
                  <a:cubicBezTo>
                    <a:pt x="698" y="233"/>
                    <a:pt x="698" y="234"/>
                    <a:pt x="699" y="234"/>
                  </a:cubicBezTo>
                  <a:cubicBezTo>
                    <a:pt x="702" y="234"/>
                    <a:pt x="704" y="235"/>
                    <a:pt x="705" y="236"/>
                  </a:cubicBezTo>
                  <a:cubicBezTo>
                    <a:pt x="706" y="237"/>
                    <a:pt x="706" y="239"/>
                    <a:pt x="706" y="242"/>
                  </a:cubicBezTo>
                  <a:cubicBezTo>
                    <a:pt x="706" y="273"/>
                    <a:pt x="706" y="273"/>
                    <a:pt x="706" y="273"/>
                  </a:cubicBezTo>
                  <a:cubicBezTo>
                    <a:pt x="706" y="275"/>
                    <a:pt x="706" y="277"/>
                    <a:pt x="706" y="278"/>
                  </a:cubicBezTo>
                  <a:cubicBezTo>
                    <a:pt x="706" y="280"/>
                    <a:pt x="705" y="281"/>
                    <a:pt x="705" y="282"/>
                  </a:cubicBezTo>
                  <a:cubicBezTo>
                    <a:pt x="704" y="282"/>
                    <a:pt x="703" y="283"/>
                    <a:pt x="702" y="283"/>
                  </a:cubicBezTo>
                  <a:cubicBezTo>
                    <a:pt x="701" y="284"/>
                    <a:pt x="701" y="284"/>
                    <a:pt x="701" y="284"/>
                  </a:cubicBezTo>
                  <a:cubicBezTo>
                    <a:pt x="701" y="285"/>
                    <a:pt x="701" y="285"/>
                    <a:pt x="702" y="285"/>
                  </a:cubicBezTo>
                  <a:cubicBezTo>
                    <a:pt x="702" y="285"/>
                    <a:pt x="703" y="285"/>
                    <a:pt x="704" y="285"/>
                  </a:cubicBezTo>
                  <a:cubicBezTo>
                    <a:pt x="708" y="285"/>
                    <a:pt x="711" y="285"/>
                    <a:pt x="713" y="285"/>
                  </a:cubicBezTo>
                  <a:cubicBezTo>
                    <a:pt x="715" y="285"/>
                    <a:pt x="718" y="285"/>
                    <a:pt x="719" y="285"/>
                  </a:cubicBezTo>
                  <a:cubicBezTo>
                    <a:pt x="724" y="285"/>
                    <a:pt x="724" y="285"/>
                    <a:pt x="724" y="285"/>
                  </a:cubicBezTo>
                  <a:cubicBezTo>
                    <a:pt x="726" y="286"/>
                    <a:pt x="728" y="286"/>
                    <a:pt x="729" y="286"/>
                  </a:cubicBezTo>
                  <a:cubicBezTo>
                    <a:pt x="732" y="286"/>
                    <a:pt x="734" y="285"/>
                    <a:pt x="736" y="284"/>
                  </a:cubicBezTo>
                  <a:cubicBezTo>
                    <a:pt x="738" y="284"/>
                    <a:pt x="739" y="282"/>
                    <a:pt x="740" y="280"/>
                  </a:cubicBezTo>
                  <a:cubicBezTo>
                    <a:pt x="742" y="278"/>
                    <a:pt x="742" y="275"/>
                    <a:pt x="742" y="273"/>
                  </a:cubicBezTo>
                  <a:cubicBezTo>
                    <a:pt x="742" y="272"/>
                    <a:pt x="742" y="272"/>
                    <a:pt x="742" y="272"/>
                  </a:cubicBezTo>
                  <a:cubicBezTo>
                    <a:pt x="742" y="272"/>
                    <a:pt x="742" y="272"/>
                    <a:pt x="741" y="272"/>
                  </a:cubicBezTo>
                  <a:cubicBezTo>
                    <a:pt x="741" y="272"/>
                    <a:pt x="741" y="272"/>
                    <a:pt x="741" y="272"/>
                  </a:cubicBezTo>
                  <a:cubicBezTo>
                    <a:pt x="738" y="279"/>
                    <a:pt x="731" y="282"/>
                    <a:pt x="720" y="282"/>
                  </a:cubicBezTo>
                  <a:cubicBezTo>
                    <a:pt x="719" y="282"/>
                    <a:pt x="718" y="282"/>
                    <a:pt x="718" y="281"/>
                  </a:cubicBezTo>
                  <a:cubicBezTo>
                    <a:pt x="717" y="281"/>
                    <a:pt x="716" y="280"/>
                    <a:pt x="716" y="279"/>
                  </a:cubicBezTo>
                  <a:cubicBezTo>
                    <a:pt x="715" y="277"/>
                    <a:pt x="715" y="275"/>
                    <a:pt x="715" y="271"/>
                  </a:cubicBezTo>
                  <a:cubicBezTo>
                    <a:pt x="715" y="267"/>
                    <a:pt x="715" y="267"/>
                    <a:pt x="715" y="267"/>
                  </a:cubicBezTo>
                  <a:cubicBezTo>
                    <a:pt x="715" y="265"/>
                    <a:pt x="715" y="263"/>
                    <a:pt x="715" y="261"/>
                  </a:cubicBezTo>
                  <a:cubicBezTo>
                    <a:pt x="716" y="260"/>
                    <a:pt x="716" y="259"/>
                    <a:pt x="716" y="259"/>
                  </a:cubicBezTo>
                  <a:cubicBezTo>
                    <a:pt x="717" y="259"/>
                    <a:pt x="718" y="258"/>
                    <a:pt x="719" y="258"/>
                  </a:cubicBezTo>
                  <a:cubicBezTo>
                    <a:pt x="721" y="258"/>
                    <a:pt x="721" y="258"/>
                    <a:pt x="721" y="258"/>
                  </a:cubicBezTo>
                  <a:cubicBezTo>
                    <a:pt x="724" y="258"/>
                    <a:pt x="726" y="259"/>
                    <a:pt x="727" y="259"/>
                  </a:cubicBezTo>
                  <a:cubicBezTo>
                    <a:pt x="728" y="259"/>
                    <a:pt x="729" y="259"/>
                    <a:pt x="729" y="260"/>
                  </a:cubicBezTo>
                  <a:cubicBezTo>
                    <a:pt x="731" y="261"/>
                    <a:pt x="731" y="263"/>
                    <a:pt x="732" y="265"/>
                  </a:cubicBezTo>
                  <a:cubicBezTo>
                    <a:pt x="732" y="266"/>
                    <a:pt x="732" y="266"/>
                    <a:pt x="733" y="266"/>
                  </a:cubicBezTo>
                  <a:cubicBezTo>
                    <a:pt x="733" y="266"/>
                    <a:pt x="733" y="266"/>
                    <a:pt x="734" y="266"/>
                  </a:cubicBezTo>
                  <a:cubicBezTo>
                    <a:pt x="734" y="266"/>
                    <a:pt x="734" y="266"/>
                    <a:pt x="734" y="265"/>
                  </a:cubicBezTo>
                  <a:cubicBezTo>
                    <a:pt x="734" y="263"/>
                    <a:pt x="734" y="263"/>
                    <a:pt x="734" y="263"/>
                  </a:cubicBezTo>
                  <a:cubicBezTo>
                    <a:pt x="734" y="262"/>
                    <a:pt x="734" y="260"/>
                    <a:pt x="733" y="258"/>
                  </a:cubicBezTo>
                  <a:cubicBezTo>
                    <a:pt x="733" y="255"/>
                    <a:pt x="733" y="253"/>
                    <a:pt x="733" y="252"/>
                  </a:cubicBezTo>
                  <a:cubicBezTo>
                    <a:pt x="733" y="252"/>
                    <a:pt x="733" y="251"/>
                    <a:pt x="733" y="251"/>
                  </a:cubicBezTo>
                  <a:cubicBezTo>
                    <a:pt x="733" y="250"/>
                    <a:pt x="733" y="249"/>
                    <a:pt x="733" y="249"/>
                  </a:cubicBezTo>
                  <a:cubicBezTo>
                    <a:pt x="733" y="248"/>
                    <a:pt x="733" y="248"/>
                    <a:pt x="732" y="248"/>
                  </a:cubicBezTo>
                  <a:cubicBezTo>
                    <a:pt x="732" y="248"/>
                    <a:pt x="731" y="248"/>
                    <a:pt x="731" y="249"/>
                  </a:cubicBezTo>
                  <a:cubicBezTo>
                    <a:pt x="730" y="251"/>
                    <a:pt x="730" y="251"/>
                    <a:pt x="730" y="251"/>
                  </a:cubicBezTo>
                  <a:cubicBezTo>
                    <a:pt x="729" y="253"/>
                    <a:pt x="727" y="255"/>
                    <a:pt x="724" y="255"/>
                  </a:cubicBezTo>
                  <a:cubicBezTo>
                    <a:pt x="721" y="255"/>
                    <a:pt x="721" y="255"/>
                    <a:pt x="721" y="255"/>
                  </a:cubicBezTo>
                  <a:cubicBezTo>
                    <a:pt x="719" y="255"/>
                    <a:pt x="719" y="255"/>
                    <a:pt x="719" y="255"/>
                  </a:cubicBezTo>
                  <a:cubicBezTo>
                    <a:pt x="718" y="255"/>
                    <a:pt x="718" y="255"/>
                    <a:pt x="718" y="255"/>
                  </a:cubicBezTo>
                  <a:cubicBezTo>
                    <a:pt x="717" y="255"/>
                    <a:pt x="716" y="255"/>
                    <a:pt x="716" y="254"/>
                  </a:cubicBezTo>
                  <a:cubicBezTo>
                    <a:pt x="715" y="253"/>
                    <a:pt x="715" y="252"/>
                    <a:pt x="715" y="249"/>
                  </a:cubicBezTo>
                  <a:cubicBezTo>
                    <a:pt x="715" y="241"/>
                    <a:pt x="715" y="241"/>
                    <a:pt x="715" y="241"/>
                  </a:cubicBezTo>
                  <a:cubicBezTo>
                    <a:pt x="715" y="239"/>
                    <a:pt x="715" y="239"/>
                    <a:pt x="715" y="239"/>
                  </a:cubicBezTo>
                  <a:close/>
                </a:path>
              </a:pathLst>
            </a:custGeom>
            <a:solidFill>
              <a:srgbClr val="58595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88" name="Google Shape;888;p4"/>
            <p:cNvSpPr/>
            <p:nvPr/>
          </p:nvSpPr>
          <p:spPr>
            <a:xfrm>
              <a:off x="3111" y="-4852"/>
              <a:ext cx="5020" cy="5066"/>
            </a:xfrm>
            <a:custGeom>
              <a:avLst/>
              <a:gdLst/>
              <a:ahLst/>
              <a:cxnLst/>
              <a:rect l="l" t="t" r="r" b="b"/>
              <a:pathLst>
                <a:path w="285" h="285" extrusionOk="0">
                  <a:moveTo>
                    <a:pt x="0" y="0"/>
                  </a:moveTo>
                  <a:cubicBezTo>
                    <a:pt x="0" y="285"/>
                    <a:pt x="0" y="285"/>
                    <a:pt x="0" y="285"/>
                  </a:cubicBezTo>
                  <a:cubicBezTo>
                    <a:pt x="285" y="285"/>
                    <a:pt x="285" y="285"/>
                    <a:pt x="285" y="285"/>
                  </a:cubicBezTo>
                  <a:cubicBezTo>
                    <a:pt x="285" y="0"/>
                    <a:pt x="285" y="0"/>
                    <a:pt x="285" y="0"/>
                  </a:cubicBezTo>
                  <a:lnTo>
                    <a:pt x="0" y="0"/>
                  </a:lnTo>
                  <a:close/>
                  <a:moveTo>
                    <a:pt x="249" y="108"/>
                  </a:moveTo>
                  <a:cubicBezTo>
                    <a:pt x="222" y="108"/>
                    <a:pt x="222" y="108"/>
                    <a:pt x="222" y="108"/>
                  </a:cubicBezTo>
                  <a:cubicBezTo>
                    <a:pt x="222" y="95"/>
                    <a:pt x="209" y="84"/>
                    <a:pt x="193" y="84"/>
                  </a:cubicBezTo>
                  <a:cubicBezTo>
                    <a:pt x="181" y="84"/>
                    <a:pt x="171" y="90"/>
                    <a:pt x="167" y="98"/>
                  </a:cubicBezTo>
                  <a:cubicBezTo>
                    <a:pt x="167" y="188"/>
                    <a:pt x="167" y="188"/>
                    <a:pt x="167" y="188"/>
                  </a:cubicBezTo>
                  <a:cubicBezTo>
                    <a:pt x="167" y="207"/>
                    <a:pt x="181" y="222"/>
                    <a:pt x="200" y="222"/>
                  </a:cubicBezTo>
                  <a:cubicBezTo>
                    <a:pt x="200" y="222"/>
                    <a:pt x="200" y="222"/>
                    <a:pt x="200" y="222"/>
                  </a:cubicBezTo>
                  <a:cubicBezTo>
                    <a:pt x="200" y="249"/>
                    <a:pt x="200" y="249"/>
                    <a:pt x="200" y="249"/>
                  </a:cubicBezTo>
                  <a:cubicBezTo>
                    <a:pt x="85" y="249"/>
                    <a:pt x="85" y="249"/>
                    <a:pt x="85" y="249"/>
                  </a:cubicBezTo>
                  <a:cubicBezTo>
                    <a:pt x="85" y="222"/>
                    <a:pt x="85" y="222"/>
                    <a:pt x="85" y="222"/>
                  </a:cubicBezTo>
                  <a:cubicBezTo>
                    <a:pt x="85" y="222"/>
                    <a:pt x="85" y="222"/>
                    <a:pt x="85" y="222"/>
                  </a:cubicBezTo>
                  <a:cubicBezTo>
                    <a:pt x="104" y="222"/>
                    <a:pt x="119" y="207"/>
                    <a:pt x="119" y="188"/>
                  </a:cubicBezTo>
                  <a:cubicBezTo>
                    <a:pt x="119" y="98"/>
                    <a:pt x="119" y="98"/>
                    <a:pt x="119" y="98"/>
                  </a:cubicBezTo>
                  <a:cubicBezTo>
                    <a:pt x="114" y="90"/>
                    <a:pt x="104" y="84"/>
                    <a:pt x="92" y="84"/>
                  </a:cubicBezTo>
                  <a:cubicBezTo>
                    <a:pt x="76" y="84"/>
                    <a:pt x="63" y="95"/>
                    <a:pt x="63" y="108"/>
                  </a:cubicBezTo>
                  <a:cubicBezTo>
                    <a:pt x="36" y="108"/>
                    <a:pt x="36" y="108"/>
                    <a:pt x="36" y="108"/>
                  </a:cubicBezTo>
                  <a:cubicBezTo>
                    <a:pt x="36" y="36"/>
                    <a:pt x="36" y="36"/>
                    <a:pt x="36" y="36"/>
                  </a:cubicBezTo>
                  <a:cubicBezTo>
                    <a:pt x="249" y="36"/>
                    <a:pt x="249" y="36"/>
                    <a:pt x="249" y="36"/>
                  </a:cubicBezTo>
                  <a:lnTo>
                    <a:pt x="249" y="108"/>
                  </a:lnTo>
                  <a:close/>
                </a:path>
              </a:pathLst>
            </a:custGeom>
            <a:solidFill>
              <a:srgbClr val="FF82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889" name="Google Shape;889;p4"/>
          <p:cNvSpPr txBox="1">
            <a:spLocks noGrp="1"/>
          </p:cNvSpPr>
          <p:nvPr>
            <p:ph type="title"/>
          </p:nvPr>
        </p:nvSpPr>
        <p:spPr>
          <a:xfrm>
            <a:off x="998991" y="365125"/>
            <a:ext cx="4602480" cy="3281045"/>
          </a:xfrm>
          <a:prstGeom prst="rect">
            <a:avLst/>
          </a:prstGeom>
          <a:noFill/>
          <a:ln>
            <a:noFill/>
          </a:ln>
        </p:spPr>
        <p:txBody>
          <a:bodyPr spcFirstLastPara="1" wrap="square" lIns="0" tIns="0" rIns="0" bIns="0" anchor="ctr" anchorCtr="0">
            <a:normAutofit/>
          </a:bodyPr>
          <a:lstStyle/>
          <a:p>
            <a:pPr lvl="0"/>
            <a:r>
              <a:rPr lang="en-US"/>
              <a:t>Matchmaking Algorithms in Videogames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F97D6-E18B-C57B-3F2F-F022E306DBB3}"/>
              </a:ext>
            </a:extLst>
          </p:cNvPr>
          <p:cNvSpPr>
            <a:spLocks noGrp="1"/>
          </p:cNvSpPr>
          <p:nvPr>
            <p:ph type="title"/>
          </p:nvPr>
        </p:nvSpPr>
        <p:spPr>
          <a:xfrm>
            <a:off x="457200" y="216877"/>
            <a:ext cx="11277600" cy="1123761"/>
          </a:xfrm>
        </p:spPr>
        <p:txBody>
          <a:bodyPr/>
          <a:lstStyle/>
          <a:p>
            <a:r>
              <a:rPr lang="en-US"/>
              <a:t>Outline</a:t>
            </a:r>
          </a:p>
        </p:txBody>
      </p:sp>
      <p:sp>
        <p:nvSpPr>
          <p:cNvPr id="3" name="Text Placeholder 2">
            <a:extLst>
              <a:ext uri="{FF2B5EF4-FFF2-40B4-BE49-F238E27FC236}">
                <a16:creationId xmlns:a16="http://schemas.microsoft.com/office/drawing/2014/main" id="{EA8E5B20-F82D-2A9F-709E-3F85227E763A}"/>
              </a:ext>
            </a:extLst>
          </p:cNvPr>
          <p:cNvSpPr>
            <a:spLocks noGrp="1"/>
          </p:cNvSpPr>
          <p:nvPr>
            <p:ph type="body" idx="1"/>
          </p:nvPr>
        </p:nvSpPr>
        <p:spPr/>
        <p:txBody>
          <a:bodyPr>
            <a:normAutofit fontScale="92500" lnSpcReduction="20000"/>
          </a:bodyPr>
          <a:lstStyle/>
          <a:p>
            <a:r>
              <a:rPr lang="en-US"/>
              <a:t>Overview &amp; Definitions</a:t>
            </a:r>
          </a:p>
          <a:p>
            <a:r>
              <a:rPr lang="en-US"/>
              <a:t>History of Rating Algorithms</a:t>
            </a:r>
          </a:p>
          <a:p>
            <a:r>
              <a:rPr lang="en-US"/>
              <a:t>Timeline History</a:t>
            </a:r>
          </a:p>
          <a:p>
            <a:r>
              <a:rPr lang="en-US"/>
              <a:t>Algorithmic Analysis</a:t>
            </a:r>
          </a:p>
          <a:p>
            <a:pPr lvl="1"/>
            <a:r>
              <a:rPr lang="en-US"/>
              <a:t>Elo Rating System</a:t>
            </a:r>
          </a:p>
          <a:p>
            <a:pPr lvl="1"/>
            <a:r>
              <a:rPr lang="en-US" err="1"/>
              <a:t>Glicko</a:t>
            </a:r>
            <a:r>
              <a:rPr lang="en-US"/>
              <a:t> 1 &amp; 2</a:t>
            </a:r>
          </a:p>
          <a:p>
            <a:pPr lvl="1"/>
            <a:r>
              <a:rPr lang="en-US"/>
              <a:t>TrueSkill 1 &amp; 2</a:t>
            </a:r>
          </a:p>
          <a:p>
            <a:r>
              <a:rPr lang="en-US"/>
              <a:t>Applications</a:t>
            </a:r>
          </a:p>
          <a:p>
            <a:r>
              <a:rPr lang="en-US"/>
              <a:t>Open Issues</a:t>
            </a:r>
          </a:p>
          <a:p>
            <a:r>
              <a:rPr lang="en-US"/>
              <a:t>Discussion</a:t>
            </a:r>
          </a:p>
          <a:p>
            <a:endParaRPr lang="en-US"/>
          </a:p>
          <a:p>
            <a:endParaRPr lang="en-US"/>
          </a:p>
        </p:txBody>
      </p:sp>
      <p:sp>
        <p:nvSpPr>
          <p:cNvPr id="5" name="Slide Number Placeholder 4">
            <a:extLst>
              <a:ext uri="{FF2B5EF4-FFF2-40B4-BE49-F238E27FC236}">
                <a16:creationId xmlns:a16="http://schemas.microsoft.com/office/drawing/2014/main" id="{856B0CBF-4B80-94F1-B528-BCD3D24C1B6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10</a:t>
            </a:fld>
            <a:endParaRPr lang="en-US" sz="2400"/>
          </a:p>
        </p:txBody>
      </p:sp>
    </p:spTree>
    <p:extLst>
      <p:ext uri="{BB962C8B-B14F-4D97-AF65-F5344CB8AC3E}">
        <p14:creationId xmlns:p14="http://schemas.microsoft.com/office/powerpoint/2010/main" val="3403713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96691-3BBA-DAFE-AE45-C269C3994A19}"/>
              </a:ext>
            </a:extLst>
          </p:cNvPr>
          <p:cNvSpPr>
            <a:spLocks noGrp="1"/>
          </p:cNvSpPr>
          <p:nvPr>
            <p:ph type="title"/>
          </p:nvPr>
        </p:nvSpPr>
        <p:spPr/>
        <p:txBody>
          <a:bodyPr/>
          <a:lstStyle/>
          <a:p>
            <a:r>
              <a:rPr lang="en-US"/>
              <a:t>Overview &amp; Definitions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9041956-89C5-9623-3517-FC798092BA3A}"/>
                  </a:ext>
                </a:extLst>
              </p:cNvPr>
              <p:cNvSpPr>
                <a:spLocks noGrp="1"/>
              </p:cNvSpPr>
              <p:nvPr>
                <p:ph type="body" idx="1"/>
              </p:nvPr>
            </p:nvSpPr>
            <p:spPr/>
            <p:txBody>
              <a:bodyPr>
                <a:normAutofit lnSpcReduction="10000"/>
              </a:bodyPr>
              <a:lstStyle/>
              <a:p>
                <a:pPr marL="114300" indent="0">
                  <a:buNone/>
                </a:pPr>
                <a:r>
                  <a:rPr lang="en-US" b="1"/>
                  <a:t>The Goal</a:t>
                </a:r>
                <a:r>
                  <a:rPr lang="en-US"/>
                  <a:t>: To estimate an unobservable variable (true skill) using observable outcomes (match results)</a:t>
                </a:r>
              </a:p>
              <a:p>
                <a:pPr marL="114300" indent="0">
                  <a:buNone/>
                </a:pPr>
                <a:endParaRPr lang="en-US"/>
              </a:p>
              <a:p>
                <a:r>
                  <a:rPr lang="en-US" altLang="en-US" b="1">
                    <a:solidFill>
                      <a:schemeClr val="tx1"/>
                    </a:solidFill>
                  </a:rPr>
                  <a:t>Rating (</a:t>
                </a:r>
                <a14:m>
                  <m:oMath xmlns:m="http://schemas.openxmlformats.org/officeDocument/2006/math">
                    <m:r>
                      <a:rPr lang="en-US" altLang="en-US" b="1" i="1">
                        <a:solidFill>
                          <a:schemeClr val="tx1"/>
                        </a:solidFill>
                        <a:latin typeface="Cambria Math" panose="02040503050406030204" pitchFamily="18" charset="0"/>
                      </a:rPr>
                      <m:t>𝒓</m:t>
                    </m:r>
                  </m:oMath>
                </a14:m>
                <a:r>
                  <a:rPr lang="en-US" altLang="en-US" b="1">
                    <a:solidFill>
                      <a:schemeClr val="tx1"/>
                    </a:solidFill>
                  </a:rPr>
                  <a:t> or </a:t>
                </a:r>
                <a14:m>
                  <m:oMath xmlns:m="http://schemas.openxmlformats.org/officeDocument/2006/math">
                    <m:r>
                      <a:rPr lang="el-GR" altLang="en-US" b="1" i="1" dirty="0" smtClean="0">
                        <a:solidFill>
                          <a:schemeClr val="tx1"/>
                        </a:solidFill>
                        <a:latin typeface="Cambria Math" panose="02040503050406030204" pitchFamily="18" charset="0"/>
                      </a:rPr>
                      <m:t>𝝁</m:t>
                    </m:r>
                  </m:oMath>
                </a14:m>
                <a:r>
                  <a:rPr lang="en-US" altLang="en-US" b="1">
                    <a:solidFill>
                      <a:schemeClr val="tx1"/>
                    </a:solidFill>
                  </a:rPr>
                  <a:t>):</a:t>
                </a:r>
                <a:r>
                  <a:rPr lang="en-US" altLang="en-US">
                    <a:solidFill>
                      <a:schemeClr val="tx1"/>
                    </a:solidFill>
                  </a:rPr>
                  <a:t> The system's best guess of your actual skill </a:t>
                </a:r>
              </a:p>
              <a:p>
                <a:endParaRPr lang="en-US" altLang="en-US" b="1">
                  <a:solidFill>
                    <a:schemeClr val="tx1"/>
                  </a:solidFill>
                </a:endParaRPr>
              </a:p>
              <a:p>
                <a:r>
                  <a:rPr lang="en-US" altLang="en-US" b="1">
                    <a:solidFill>
                      <a:schemeClr val="tx1"/>
                    </a:solidFill>
                  </a:rPr>
                  <a:t>Uncertainty (</a:t>
                </a:r>
                <a14:m>
                  <m:oMath xmlns:m="http://schemas.openxmlformats.org/officeDocument/2006/math">
                    <m:r>
                      <a:rPr lang="en-US" altLang="en-US" b="1" i="1">
                        <a:solidFill>
                          <a:schemeClr val="tx1"/>
                        </a:solidFill>
                        <a:latin typeface="Cambria Math" panose="02040503050406030204" pitchFamily="18" charset="0"/>
                      </a:rPr>
                      <m:t>𝑹𝑫</m:t>
                    </m:r>
                  </m:oMath>
                </a14:m>
                <a:r>
                  <a:rPr lang="en-US" altLang="en-US" b="1">
                    <a:solidFill>
                      <a:schemeClr val="tx1"/>
                    </a:solidFill>
                  </a:rPr>
                  <a:t> or </a:t>
                </a:r>
                <a14:m>
                  <m:oMath xmlns:m="http://schemas.openxmlformats.org/officeDocument/2006/math">
                    <m:r>
                      <a:rPr lang="el-GR" altLang="en-US" b="1" i="1" dirty="0">
                        <a:solidFill>
                          <a:schemeClr val="tx1"/>
                        </a:solidFill>
                        <a:latin typeface="Cambria Math" panose="02040503050406030204" pitchFamily="18" charset="0"/>
                      </a:rPr>
                      <m:t>𝝈</m:t>
                    </m:r>
                  </m:oMath>
                </a14:m>
                <a:r>
                  <a:rPr lang="en-US" altLang="en-US" b="1">
                    <a:solidFill>
                      <a:schemeClr val="tx1"/>
                    </a:solidFill>
                  </a:rPr>
                  <a:t>): </a:t>
                </a:r>
                <a:r>
                  <a:rPr lang="en-US" altLang="en-US">
                    <a:solidFill>
                      <a:schemeClr val="tx1"/>
                    </a:solidFill>
                  </a:rPr>
                  <a:t>The STD / measure of how confident the system is of the player’s rating</a:t>
                </a:r>
              </a:p>
              <a:p>
                <a:endParaRPr lang="en-US" altLang="en-US">
                  <a:solidFill>
                    <a:schemeClr val="tx1"/>
                  </a:solidFill>
                </a:endParaRPr>
              </a:p>
              <a:p>
                <a:r>
                  <a:rPr lang="en-US" altLang="en-US" b="1">
                    <a:solidFill>
                      <a:schemeClr val="tx1"/>
                    </a:solidFill>
                  </a:rPr>
                  <a:t>Volatility (</a:t>
                </a:r>
                <a14:m>
                  <m:oMath xmlns:m="http://schemas.openxmlformats.org/officeDocument/2006/math">
                    <m:r>
                      <a:rPr lang="el-GR" altLang="en-US" b="1" i="1" dirty="0" smtClean="0">
                        <a:solidFill>
                          <a:schemeClr val="tx1"/>
                        </a:solidFill>
                        <a:latin typeface="Cambria Math" panose="02040503050406030204" pitchFamily="18" charset="0"/>
                      </a:rPr>
                      <m:t>𝝈</m:t>
                    </m:r>
                  </m:oMath>
                </a14:m>
                <a:r>
                  <a:rPr lang="en-US" altLang="en-US" b="1">
                    <a:solidFill>
                      <a:schemeClr val="tx1"/>
                    </a:solidFill>
                  </a:rPr>
                  <a:t> in Glicko-2): </a:t>
                </a:r>
                <a:r>
                  <a:rPr lang="en-US" altLang="en-US" u="sng">
                    <a:solidFill>
                      <a:schemeClr val="tx1"/>
                    </a:solidFill>
                  </a:rPr>
                  <a:t>A measure of a player’s inconsistency</a:t>
                </a:r>
                <a:endParaRPr lang="en-US" altLang="en-US" b="1" u="sng">
                  <a:solidFill>
                    <a:schemeClr val="tx1"/>
                  </a:solidFill>
                </a:endParaRPr>
              </a:p>
              <a:p>
                <a:pPr marL="114300" indent="0">
                  <a:buNone/>
                </a:pPr>
                <a:endParaRPr lang="en-US" b="1"/>
              </a:p>
            </p:txBody>
          </p:sp>
        </mc:Choice>
        <mc:Fallback xmlns="">
          <p:sp>
            <p:nvSpPr>
              <p:cNvPr id="3" name="Text Placeholder 2">
                <a:extLst>
                  <a:ext uri="{FF2B5EF4-FFF2-40B4-BE49-F238E27FC236}">
                    <a16:creationId xmlns:a16="http://schemas.microsoft.com/office/drawing/2014/main" id="{69041956-89C5-9623-3517-FC798092BA3A}"/>
                  </a:ext>
                </a:extLst>
              </p:cNvPr>
              <p:cNvSpPr>
                <a:spLocks noGrp="1" noRot="1" noChangeAspect="1" noMove="1" noResize="1" noEditPoints="1" noAdjustHandles="1" noChangeArrowheads="1" noChangeShapeType="1" noTextEdit="1"/>
              </p:cNvSpPr>
              <p:nvPr>
                <p:ph type="body" idx="1"/>
              </p:nvPr>
            </p:nvSpPr>
            <p:spPr>
              <a:blipFill>
                <a:blip r:embed="rId3"/>
                <a:stretch>
                  <a:fillRect l="-865" t="-1652" b="-3003"/>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E218F6C-7C40-DD04-F29E-96BCF8C5635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11</a:t>
            </a:fld>
            <a:endParaRPr lang="en-US" sz="2400"/>
          </a:p>
        </p:txBody>
      </p:sp>
    </p:spTree>
    <p:extLst>
      <p:ext uri="{BB962C8B-B14F-4D97-AF65-F5344CB8AC3E}">
        <p14:creationId xmlns:p14="http://schemas.microsoft.com/office/powerpoint/2010/main" val="2683748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4">
          <a:extLst>
            <a:ext uri="{FF2B5EF4-FFF2-40B4-BE49-F238E27FC236}">
              <a16:creationId xmlns:a16="http://schemas.microsoft.com/office/drawing/2014/main" id="{18F317CE-1996-8331-5727-63D974E3BCC8}"/>
            </a:ext>
          </a:extLst>
        </p:cNvPr>
        <p:cNvGrpSpPr/>
        <p:nvPr/>
      </p:nvGrpSpPr>
      <p:grpSpPr>
        <a:xfrm>
          <a:off x="0" y="0"/>
          <a:ext cx="0" cy="0"/>
          <a:chOff x="0" y="0"/>
          <a:chExt cx="0" cy="0"/>
        </a:xfrm>
      </p:grpSpPr>
      <p:sp>
        <p:nvSpPr>
          <p:cNvPr id="906" name="Google Shape;906;p6">
            <a:extLst>
              <a:ext uri="{FF2B5EF4-FFF2-40B4-BE49-F238E27FC236}">
                <a16:creationId xmlns:a16="http://schemas.microsoft.com/office/drawing/2014/main" id="{6D692190-3FF6-9D80-9C5F-AB9E3B7C59E2}"/>
              </a:ext>
            </a:extLst>
          </p:cNvPr>
          <p:cNvSpPr txBox="1">
            <a:spLocks noGrp="1"/>
          </p:cNvSpPr>
          <p:nvPr>
            <p:ph type="title"/>
          </p:nvPr>
        </p:nvSpPr>
        <p:spPr>
          <a:xfrm>
            <a:off x="457200" y="2608317"/>
            <a:ext cx="11277600" cy="1123761"/>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Clr>
                <a:schemeClr val="lt1"/>
              </a:buClr>
              <a:buSzPts val="4400"/>
              <a:buFont typeface="Arial"/>
              <a:buNone/>
            </a:pPr>
            <a:r>
              <a:rPr lang="en-US"/>
              <a:t>History</a:t>
            </a:r>
            <a:endParaRPr/>
          </a:p>
        </p:txBody>
      </p:sp>
    </p:spTree>
    <p:extLst>
      <p:ext uri="{BB962C8B-B14F-4D97-AF65-F5344CB8AC3E}">
        <p14:creationId xmlns:p14="http://schemas.microsoft.com/office/powerpoint/2010/main" val="1177753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49264-6038-336F-4172-7158E4F97191}"/>
              </a:ext>
            </a:extLst>
          </p:cNvPr>
          <p:cNvSpPr>
            <a:spLocks noGrp="1"/>
          </p:cNvSpPr>
          <p:nvPr>
            <p:ph type="title"/>
          </p:nvPr>
        </p:nvSpPr>
        <p:spPr/>
        <p:txBody>
          <a:bodyPr/>
          <a:lstStyle/>
          <a:p>
            <a:r>
              <a:rPr lang="en-US"/>
              <a:t>History: Elo</a:t>
            </a:r>
          </a:p>
        </p:txBody>
      </p:sp>
      <p:sp>
        <p:nvSpPr>
          <p:cNvPr id="3" name="Text Placeholder 2">
            <a:extLst>
              <a:ext uri="{FF2B5EF4-FFF2-40B4-BE49-F238E27FC236}">
                <a16:creationId xmlns:a16="http://schemas.microsoft.com/office/drawing/2014/main" id="{4A6EDA5C-4793-7BBE-0152-DED99D25A484}"/>
              </a:ext>
            </a:extLst>
          </p:cNvPr>
          <p:cNvSpPr>
            <a:spLocks noGrp="1"/>
          </p:cNvSpPr>
          <p:nvPr>
            <p:ph type="body" idx="1"/>
          </p:nvPr>
        </p:nvSpPr>
        <p:spPr>
          <a:xfrm>
            <a:off x="457200" y="1825625"/>
            <a:ext cx="8750544" cy="4057463"/>
          </a:xfrm>
        </p:spPr>
        <p:txBody>
          <a:bodyPr/>
          <a:lstStyle/>
          <a:p>
            <a:r>
              <a:rPr lang="en-US" b="1"/>
              <a:t>Kenneth Harkness </a:t>
            </a:r>
            <a:r>
              <a:rPr lang="en-US"/>
              <a:t>created an early algorithmic ranking approach used in chess in 1950</a:t>
            </a:r>
          </a:p>
          <a:p>
            <a:r>
              <a:rPr lang="en-US" b="1"/>
              <a:t>Arpad Elo</a:t>
            </a:r>
            <a:r>
              <a:rPr lang="en-US"/>
              <a:t> perfected it by 1960 using his own formula which added a statistical basis on top of Harkness’s formula</a:t>
            </a:r>
          </a:p>
          <a:p>
            <a:r>
              <a:rPr lang="en-US"/>
              <a:t>Elo’s algorithm was used from 1960 in the </a:t>
            </a:r>
            <a:r>
              <a:rPr lang="en-US" u="sng"/>
              <a:t>US Chess Federation</a:t>
            </a:r>
            <a:r>
              <a:rPr lang="en-US"/>
              <a:t> in St. Louis</a:t>
            </a:r>
          </a:p>
          <a:p>
            <a:r>
              <a:rPr lang="en-US"/>
              <a:t>In 1970, </a:t>
            </a:r>
            <a:r>
              <a:rPr lang="en-US" u="sng"/>
              <a:t>FIDE</a:t>
            </a:r>
            <a:r>
              <a:rPr lang="en-US"/>
              <a:t> agreed to adopt the Elo Rating System</a:t>
            </a:r>
          </a:p>
        </p:txBody>
      </p:sp>
      <p:pic>
        <p:nvPicPr>
          <p:cNvPr id="2050" name="Picture 2" descr="undefined">
            <a:extLst>
              <a:ext uri="{FF2B5EF4-FFF2-40B4-BE49-F238E27FC236}">
                <a16:creationId xmlns:a16="http://schemas.microsoft.com/office/drawing/2014/main" id="{31FAFF86-349E-09E5-F0E1-3094FDB95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7758" y="2923284"/>
            <a:ext cx="2111610" cy="25254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EA5728-9CC0-CF45-BBCE-6E6C887BC334}"/>
              </a:ext>
            </a:extLst>
          </p:cNvPr>
          <p:cNvSpPr txBox="1"/>
          <p:nvPr/>
        </p:nvSpPr>
        <p:spPr>
          <a:xfrm>
            <a:off x="9759691" y="5511036"/>
            <a:ext cx="1827744" cy="307777"/>
          </a:xfrm>
          <a:prstGeom prst="rect">
            <a:avLst/>
          </a:prstGeom>
          <a:noFill/>
        </p:spPr>
        <p:txBody>
          <a:bodyPr wrap="none" rtlCol="0">
            <a:spAutoFit/>
          </a:bodyPr>
          <a:lstStyle/>
          <a:p>
            <a:r>
              <a:rPr lang="en-US">
                <a:solidFill>
                  <a:schemeClr val="tx1"/>
                </a:solidFill>
              </a:rPr>
              <a:t>Arpad Emmerich Elo</a:t>
            </a:r>
          </a:p>
        </p:txBody>
      </p:sp>
      <p:pic>
        <p:nvPicPr>
          <p:cNvPr id="2052" name="Picture 4">
            <a:extLst>
              <a:ext uri="{FF2B5EF4-FFF2-40B4-BE49-F238E27FC236}">
                <a16:creationId xmlns:a16="http://schemas.microsoft.com/office/drawing/2014/main" id="{286E59DC-F5A7-CE74-9272-A42CB49DCE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4170" y="314583"/>
            <a:ext cx="1998787" cy="19987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1953BF-4B6F-FAB9-41E7-A4FF668B5A90}"/>
              </a:ext>
            </a:extLst>
          </p:cNvPr>
          <p:cNvSpPr txBox="1"/>
          <p:nvPr/>
        </p:nvSpPr>
        <p:spPr>
          <a:xfrm>
            <a:off x="9844650" y="2375636"/>
            <a:ext cx="1657826" cy="307777"/>
          </a:xfrm>
          <a:prstGeom prst="rect">
            <a:avLst/>
          </a:prstGeom>
          <a:noFill/>
        </p:spPr>
        <p:txBody>
          <a:bodyPr wrap="none" rtlCol="0">
            <a:spAutoFit/>
          </a:bodyPr>
          <a:lstStyle/>
          <a:p>
            <a:r>
              <a:rPr lang="en-US">
                <a:solidFill>
                  <a:schemeClr val="tx1"/>
                </a:solidFill>
              </a:rPr>
              <a:t>Kenneth Harkness</a:t>
            </a:r>
          </a:p>
        </p:txBody>
      </p:sp>
      <p:sp>
        <p:nvSpPr>
          <p:cNvPr id="7" name="Slide Number Placeholder 6">
            <a:extLst>
              <a:ext uri="{FF2B5EF4-FFF2-40B4-BE49-F238E27FC236}">
                <a16:creationId xmlns:a16="http://schemas.microsoft.com/office/drawing/2014/main" id="{41B17DBB-6030-E11C-AF62-39DC7831002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13</a:t>
            </a:fld>
            <a:endParaRPr lang="en-US" sz="2400"/>
          </a:p>
        </p:txBody>
      </p:sp>
    </p:spTree>
    <p:extLst>
      <p:ext uri="{BB962C8B-B14F-4D97-AF65-F5344CB8AC3E}">
        <p14:creationId xmlns:p14="http://schemas.microsoft.com/office/powerpoint/2010/main" val="4192774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FA1BA-210E-73AB-06A1-1098243AC3B5}"/>
              </a:ext>
            </a:extLst>
          </p:cNvPr>
          <p:cNvSpPr>
            <a:spLocks noGrp="1"/>
          </p:cNvSpPr>
          <p:nvPr>
            <p:ph type="title"/>
          </p:nvPr>
        </p:nvSpPr>
        <p:spPr/>
        <p:txBody>
          <a:bodyPr/>
          <a:lstStyle/>
          <a:p>
            <a:r>
              <a:rPr lang="en-US"/>
              <a:t>History: Glicko</a:t>
            </a:r>
          </a:p>
        </p:txBody>
      </p:sp>
      <p:sp>
        <p:nvSpPr>
          <p:cNvPr id="3" name="Text Placeholder 2">
            <a:extLst>
              <a:ext uri="{FF2B5EF4-FFF2-40B4-BE49-F238E27FC236}">
                <a16:creationId xmlns:a16="http://schemas.microsoft.com/office/drawing/2014/main" id="{59AB18C5-49FF-10D0-95B7-A600069CAEAD}"/>
              </a:ext>
            </a:extLst>
          </p:cNvPr>
          <p:cNvSpPr>
            <a:spLocks noGrp="1"/>
          </p:cNvSpPr>
          <p:nvPr>
            <p:ph type="body" idx="1"/>
          </p:nvPr>
        </p:nvSpPr>
        <p:spPr>
          <a:xfrm>
            <a:off x="457199" y="1825625"/>
            <a:ext cx="6496335" cy="4057463"/>
          </a:xfrm>
        </p:spPr>
        <p:txBody>
          <a:bodyPr>
            <a:normAutofit/>
          </a:bodyPr>
          <a:lstStyle/>
          <a:p>
            <a:r>
              <a:rPr lang="en-US" b="1"/>
              <a:t>Mark Glickman</a:t>
            </a:r>
            <a:r>
              <a:rPr lang="en-US"/>
              <a:t> critiqued that Elo treated all ratings as reliable</a:t>
            </a:r>
          </a:p>
          <a:p>
            <a:r>
              <a:rPr lang="en-US"/>
              <a:t>In 1995, he created </a:t>
            </a:r>
            <a:r>
              <a:rPr lang="en-US" err="1"/>
              <a:t>Glicko</a:t>
            </a:r>
            <a:r>
              <a:rPr lang="en-US"/>
              <a:t>, which added a form of standard deviation to the ratings called </a:t>
            </a:r>
            <a:r>
              <a:rPr lang="en-US" b="1"/>
              <a:t>“ratings deviation”</a:t>
            </a:r>
          </a:p>
          <a:p>
            <a:r>
              <a:rPr lang="en-US"/>
              <a:t>Some older video games and regional chess organizations adopted </a:t>
            </a:r>
            <a:r>
              <a:rPr lang="en-US" err="1"/>
              <a:t>Glicko</a:t>
            </a:r>
            <a:endParaRPr lang="en-US"/>
          </a:p>
          <a:p>
            <a:r>
              <a:rPr lang="en-US"/>
              <a:t>FIDE notably did not</a:t>
            </a:r>
          </a:p>
        </p:txBody>
      </p:sp>
      <p:pic>
        <p:nvPicPr>
          <p:cNvPr id="1026" name="Picture 2" descr="Mark Glickman">
            <a:extLst>
              <a:ext uri="{FF2B5EF4-FFF2-40B4-BE49-F238E27FC236}">
                <a16:creationId xmlns:a16="http://schemas.microsoft.com/office/drawing/2014/main" id="{92E95050-E1E6-532C-8CFE-65EBE01DF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8559" y="1685925"/>
            <a:ext cx="3476625" cy="348615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17903EB-6DEF-EE1F-CAD1-907C0F1AA257}"/>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14</a:t>
            </a:fld>
            <a:endParaRPr lang="en-US" sz="2400"/>
          </a:p>
        </p:txBody>
      </p:sp>
    </p:spTree>
    <p:extLst>
      <p:ext uri="{BB962C8B-B14F-4D97-AF65-F5344CB8AC3E}">
        <p14:creationId xmlns:p14="http://schemas.microsoft.com/office/powerpoint/2010/main" val="4292117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CAA6F-A221-4686-D91E-C0F33EDBD799}"/>
              </a:ext>
            </a:extLst>
          </p:cNvPr>
          <p:cNvSpPr>
            <a:spLocks noGrp="1"/>
          </p:cNvSpPr>
          <p:nvPr>
            <p:ph type="title"/>
          </p:nvPr>
        </p:nvSpPr>
        <p:spPr>
          <a:xfrm>
            <a:off x="457199" y="228601"/>
            <a:ext cx="6835140" cy="1123761"/>
          </a:xfrm>
        </p:spPr>
        <p:txBody>
          <a:bodyPr wrap="square" anchor="b">
            <a:normAutofit/>
          </a:bodyPr>
          <a:lstStyle/>
          <a:p>
            <a:r>
              <a:rPr lang="en-US"/>
              <a:t>History: TrueSkill</a:t>
            </a:r>
          </a:p>
        </p:txBody>
      </p:sp>
      <p:sp>
        <p:nvSpPr>
          <p:cNvPr id="3" name="Text Placeholder 2">
            <a:extLst>
              <a:ext uri="{FF2B5EF4-FFF2-40B4-BE49-F238E27FC236}">
                <a16:creationId xmlns:a16="http://schemas.microsoft.com/office/drawing/2014/main" id="{B5ACBD10-7CCE-D5A6-16C9-45EA139DC2E2}"/>
              </a:ext>
            </a:extLst>
          </p:cNvPr>
          <p:cNvSpPr>
            <a:spLocks noGrp="1"/>
          </p:cNvSpPr>
          <p:nvPr>
            <p:ph type="body" idx="1"/>
          </p:nvPr>
        </p:nvSpPr>
        <p:spPr>
          <a:xfrm>
            <a:off x="457199" y="1825625"/>
            <a:ext cx="6835140" cy="4057463"/>
          </a:xfrm>
        </p:spPr>
        <p:txBody>
          <a:bodyPr wrap="square" anchor="t">
            <a:normAutofit/>
          </a:bodyPr>
          <a:lstStyle/>
          <a:p>
            <a:r>
              <a:rPr lang="en-US" sz="2400"/>
              <a:t>Halo 2 launched in 2004, using </a:t>
            </a:r>
          </a:p>
          <a:p>
            <a:pPr marL="114300" indent="0">
              <a:buNone/>
            </a:pPr>
            <a:r>
              <a:rPr lang="en-US" sz="2400"/>
              <a:t> a customized implementation of Elo.</a:t>
            </a:r>
          </a:p>
          <a:p>
            <a:pPr indent="-342900"/>
            <a:r>
              <a:rPr lang="en-US" sz="2400"/>
              <a:t>Elo proved to be ineffective for team-based games, as it could not accurately account for player skill disparity amongst teams</a:t>
            </a:r>
          </a:p>
          <a:p>
            <a:r>
              <a:rPr lang="en-US" sz="2400" b="1"/>
              <a:t>Ralf </a:t>
            </a:r>
            <a:r>
              <a:rPr lang="en-US" sz="2400" b="1" err="1"/>
              <a:t>Herbrich</a:t>
            </a:r>
            <a:r>
              <a:rPr lang="en-US" sz="2400"/>
              <a:t>, </a:t>
            </a:r>
            <a:r>
              <a:rPr lang="en-US" sz="2400" b="1"/>
              <a:t>Tom Minka</a:t>
            </a:r>
            <a:r>
              <a:rPr lang="en-US" sz="2400"/>
              <a:t>, and </a:t>
            </a:r>
            <a:r>
              <a:rPr lang="en-US" sz="2400" b="1"/>
              <a:t>Thore Graepel</a:t>
            </a:r>
            <a:r>
              <a:rPr lang="en-US" sz="2400"/>
              <a:t> created TrueSkill 2006, using data from Halo 2 to validate the system</a:t>
            </a:r>
          </a:p>
          <a:p>
            <a:r>
              <a:rPr lang="en-US" sz="2400"/>
              <a:t>Microsoft published TrueSkill 2 in 2018, this time with a greater focus on player stats</a:t>
            </a:r>
          </a:p>
        </p:txBody>
      </p:sp>
      <p:pic>
        <p:nvPicPr>
          <p:cNvPr id="4" name="Picture 3" descr="A person in a black jacket&#10;&#10;AI-generated content may be incorrect.">
            <a:extLst>
              <a:ext uri="{FF2B5EF4-FFF2-40B4-BE49-F238E27FC236}">
                <a16:creationId xmlns:a16="http://schemas.microsoft.com/office/drawing/2014/main" id="{AC7DC30D-D55B-2889-B866-67238E09AFCC}"/>
              </a:ext>
            </a:extLst>
          </p:cNvPr>
          <p:cNvPicPr>
            <a:picLocks noChangeAspect="1"/>
          </p:cNvPicPr>
          <p:nvPr/>
        </p:nvPicPr>
        <p:blipFill>
          <a:blip r:embed="rId2"/>
          <a:srcRect r="-2" b="13115"/>
          <a:stretch>
            <a:fillRect/>
          </a:stretch>
        </p:blipFill>
        <p:spPr>
          <a:xfrm>
            <a:off x="7540292" y="10"/>
            <a:ext cx="2263242" cy="1966392"/>
          </a:xfrm>
          <a:prstGeom prst="rect">
            <a:avLst/>
          </a:prstGeom>
          <a:noFill/>
          <a:ln>
            <a:noFill/>
          </a:ln>
        </p:spPr>
      </p:pic>
      <p:pic>
        <p:nvPicPr>
          <p:cNvPr id="8" name="Picture 7" descr="A person smiling for a picture&#10;&#10;AI-generated content may be incorrect.">
            <a:extLst>
              <a:ext uri="{FF2B5EF4-FFF2-40B4-BE49-F238E27FC236}">
                <a16:creationId xmlns:a16="http://schemas.microsoft.com/office/drawing/2014/main" id="{08AE4A39-6679-4CB1-751F-62941413F992}"/>
              </a:ext>
            </a:extLst>
          </p:cNvPr>
          <p:cNvPicPr>
            <a:picLocks noChangeAspect="1"/>
          </p:cNvPicPr>
          <p:nvPr/>
        </p:nvPicPr>
        <p:blipFill>
          <a:blip r:embed="rId3"/>
          <a:srcRect t="10683" r="-2" b="2431"/>
          <a:stretch>
            <a:fillRect/>
          </a:stretch>
        </p:blipFill>
        <p:spPr>
          <a:xfrm>
            <a:off x="9800016" y="1668788"/>
            <a:ext cx="2263242" cy="1966402"/>
          </a:xfrm>
          <a:prstGeom prst="rect">
            <a:avLst/>
          </a:prstGeom>
          <a:noFill/>
          <a:ln>
            <a:noFill/>
          </a:ln>
        </p:spPr>
      </p:pic>
      <p:pic>
        <p:nvPicPr>
          <p:cNvPr id="7" name="Picture 6" descr="A person with white hair smiling&#10;&#10;AI-generated content may be incorrect.">
            <a:extLst>
              <a:ext uri="{FF2B5EF4-FFF2-40B4-BE49-F238E27FC236}">
                <a16:creationId xmlns:a16="http://schemas.microsoft.com/office/drawing/2014/main" id="{073A8DC4-6731-3D7C-764E-DCDD648033F0}"/>
              </a:ext>
            </a:extLst>
          </p:cNvPr>
          <p:cNvPicPr>
            <a:picLocks noChangeAspect="1"/>
          </p:cNvPicPr>
          <p:nvPr/>
        </p:nvPicPr>
        <p:blipFill>
          <a:blip r:embed="rId4"/>
          <a:srcRect t="12996" r="-2" b="119"/>
          <a:stretch>
            <a:fillRect/>
          </a:stretch>
        </p:blipFill>
        <p:spPr>
          <a:xfrm>
            <a:off x="7537655" y="3429010"/>
            <a:ext cx="2263242" cy="1966392"/>
          </a:xfrm>
          <a:prstGeom prst="rect">
            <a:avLst/>
          </a:prstGeom>
          <a:noFill/>
          <a:ln>
            <a:noFill/>
          </a:ln>
        </p:spPr>
      </p:pic>
      <p:sp>
        <p:nvSpPr>
          <p:cNvPr id="5" name="Slide Number Placeholder 4">
            <a:extLst>
              <a:ext uri="{FF2B5EF4-FFF2-40B4-BE49-F238E27FC236}">
                <a16:creationId xmlns:a16="http://schemas.microsoft.com/office/drawing/2014/main" id="{E272D3EB-C8EC-5B12-2C21-1F5F8CA8E3BB}"/>
              </a:ext>
            </a:extLst>
          </p:cNvPr>
          <p:cNvSpPr>
            <a:spLocks noGrp="1"/>
          </p:cNvSpPr>
          <p:nvPr>
            <p:ph type="sldNum" idx="12"/>
          </p:nvPr>
        </p:nvSpPr>
        <p:spPr>
          <a:xfrm>
            <a:off x="228600" y="6356350"/>
            <a:ext cx="431800" cy="273050"/>
          </a:xfrm>
        </p:spPr>
        <p:txBody>
          <a:bodyPr wrap="square" anchor="b">
            <a:noAutofit/>
          </a:bodyPr>
          <a:lstStyle/>
          <a:p>
            <a:pPr marL="0" lvl="0" indent="0" rtl="0">
              <a:spcBef>
                <a:spcPts val="0"/>
              </a:spcBef>
              <a:spcAft>
                <a:spcPts val="600"/>
              </a:spcAft>
              <a:buNone/>
            </a:pPr>
            <a:fld id="{00000000-1234-1234-1234-123412341234}" type="slidenum">
              <a:rPr lang="en-US" sz="2400" smtClean="0"/>
              <a:pPr marL="0" lvl="0" indent="0" rtl="0">
                <a:spcBef>
                  <a:spcPts val="0"/>
                </a:spcBef>
                <a:spcAft>
                  <a:spcPts val="600"/>
                </a:spcAft>
                <a:buNone/>
              </a:pPr>
              <a:t>15</a:t>
            </a:fld>
            <a:endParaRPr lang="en-US" sz="2400"/>
          </a:p>
        </p:txBody>
      </p:sp>
      <p:sp>
        <p:nvSpPr>
          <p:cNvPr id="9" name="TextBox 8">
            <a:extLst>
              <a:ext uri="{FF2B5EF4-FFF2-40B4-BE49-F238E27FC236}">
                <a16:creationId xmlns:a16="http://schemas.microsoft.com/office/drawing/2014/main" id="{84F986CE-6948-35DC-94AD-B9F032BE237B}"/>
              </a:ext>
            </a:extLst>
          </p:cNvPr>
          <p:cNvSpPr txBox="1"/>
          <p:nvPr/>
        </p:nvSpPr>
        <p:spPr>
          <a:xfrm>
            <a:off x="7774072" y="1967920"/>
            <a:ext cx="17998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t>Ralf </a:t>
            </a:r>
            <a:r>
              <a:rPr lang="en-US" sz="1800" err="1"/>
              <a:t>Herbrich</a:t>
            </a:r>
            <a:endParaRPr lang="en-US" sz="1800"/>
          </a:p>
        </p:txBody>
      </p:sp>
      <p:sp>
        <p:nvSpPr>
          <p:cNvPr id="10" name="TextBox 9">
            <a:extLst>
              <a:ext uri="{FF2B5EF4-FFF2-40B4-BE49-F238E27FC236}">
                <a16:creationId xmlns:a16="http://schemas.microsoft.com/office/drawing/2014/main" id="{A8B17B1F-C406-47EC-57FC-2F3A37DF2DFD}"/>
              </a:ext>
            </a:extLst>
          </p:cNvPr>
          <p:cNvSpPr txBox="1"/>
          <p:nvPr/>
        </p:nvSpPr>
        <p:spPr>
          <a:xfrm>
            <a:off x="10034881" y="3636762"/>
            <a:ext cx="17998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t>Tom Minka</a:t>
            </a:r>
          </a:p>
        </p:txBody>
      </p:sp>
      <p:sp>
        <p:nvSpPr>
          <p:cNvPr id="11" name="TextBox 10">
            <a:extLst>
              <a:ext uri="{FF2B5EF4-FFF2-40B4-BE49-F238E27FC236}">
                <a16:creationId xmlns:a16="http://schemas.microsoft.com/office/drawing/2014/main" id="{2A301415-E8C9-8958-0D7C-4CD9025FA890}"/>
              </a:ext>
            </a:extLst>
          </p:cNvPr>
          <p:cNvSpPr txBox="1"/>
          <p:nvPr/>
        </p:nvSpPr>
        <p:spPr>
          <a:xfrm>
            <a:off x="7767773" y="5393770"/>
            <a:ext cx="17998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t>Thore Graepel</a:t>
            </a:r>
          </a:p>
        </p:txBody>
      </p:sp>
    </p:spTree>
    <p:extLst>
      <p:ext uri="{BB962C8B-B14F-4D97-AF65-F5344CB8AC3E}">
        <p14:creationId xmlns:p14="http://schemas.microsoft.com/office/powerpoint/2010/main" val="3996933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B336636-277D-6D50-0BD8-B415A54789F6}"/>
              </a:ext>
            </a:extLst>
          </p:cNvPr>
          <p:cNvGraphicFramePr/>
          <p:nvPr>
            <p:extLst>
              <p:ext uri="{D42A27DB-BD31-4B8C-83A1-F6EECF244321}">
                <p14:modId xmlns:p14="http://schemas.microsoft.com/office/powerpoint/2010/main" val="157922411"/>
              </p:ext>
            </p:extLst>
          </p:nvPr>
        </p:nvGraphicFramePr>
        <p:xfrm>
          <a:off x="457201" y="719667"/>
          <a:ext cx="11277600" cy="5417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4B1D7F6-4196-FDA2-72C9-D23297A1059B}"/>
              </a:ext>
            </a:extLst>
          </p:cNvPr>
          <p:cNvSpPr txBox="1"/>
          <p:nvPr/>
        </p:nvSpPr>
        <p:spPr>
          <a:xfrm>
            <a:off x="246176" y="2051539"/>
            <a:ext cx="2082621" cy="369332"/>
          </a:xfrm>
          <a:prstGeom prst="rect">
            <a:avLst/>
          </a:prstGeom>
          <a:noFill/>
        </p:spPr>
        <p:txBody>
          <a:bodyPr wrap="none" rtlCol="0">
            <a:spAutoFit/>
          </a:bodyPr>
          <a:lstStyle/>
          <a:p>
            <a:r>
              <a:rPr lang="en-US" sz="1800">
                <a:solidFill>
                  <a:schemeClr val="tx1"/>
                </a:solidFill>
              </a:rPr>
              <a:t>Elo Rating System</a:t>
            </a:r>
          </a:p>
        </p:txBody>
      </p:sp>
      <p:sp>
        <p:nvSpPr>
          <p:cNvPr id="6" name="TextBox 5">
            <a:extLst>
              <a:ext uri="{FF2B5EF4-FFF2-40B4-BE49-F238E27FC236}">
                <a16:creationId xmlns:a16="http://schemas.microsoft.com/office/drawing/2014/main" id="{0FB5C6B7-D6AB-6AF6-E16E-72AA260C615C}"/>
              </a:ext>
            </a:extLst>
          </p:cNvPr>
          <p:cNvSpPr txBox="1"/>
          <p:nvPr/>
        </p:nvSpPr>
        <p:spPr>
          <a:xfrm>
            <a:off x="3568418" y="2051539"/>
            <a:ext cx="1031051" cy="369332"/>
          </a:xfrm>
          <a:prstGeom prst="rect">
            <a:avLst/>
          </a:prstGeom>
          <a:noFill/>
        </p:spPr>
        <p:txBody>
          <a:bodyPr wrap="none" rtlCol="0">
            <a:spAutoFit/>
          </a:bodyPr>
          <a:lstStyle/>
          <a:p>
            <a:r>
              <a:rPr lang="en-US" sz="1800">
                <a:solidFill>
                  <a:schemeClr val="tx1"/>
                </a:solidFill>
              </a:rPr>
              <a:t>Glicko-2</a:t>
            </a:r>
          </a:p>
        </p:txBody>
      </p:sp>
      <p:sp>
        <p:nvSpPr>
          <p:cNvPr id="7" name="TextBox 6">
            <a:extLst>
              <a:ext uri="{FF2B5EF4-FFF2-40B4-BE49-F238E27FC236}">
                <a16:creationId xmlns:a16="http://schemas.microsoft.com/office/drawing/2014/main" id="{AF341087-997C-CA2C-F7B9-161D98928153}"/>
              </a:ext>
            </a:extLst>
          </p:cNvPr>
          <p:cNvSpPr txBox="1"/>
          <p:nvPr/>
        </p:nvSpPr>
        <p:spPr>
          <a:xfrm>
            <a:off x="4936708" y="4396154"/>
            <a:ext cx="1159292" cy="369332"/>
          </a:xfrm>
          <a:prstGeom prst="rect">
            <a:avLst/>
          </a:prstGeom>
          <a:noFill/>
        </p:spPr>
        <p:txBody>
          <a:bodyPr wrap="none" rtlCol="0">
            <a:spAutoFit/>
          </a:bodyPr>
          <a:lstStyle/>
          <a:p>
            <a:r>
              <a:rPr lang="en-US" sz="1800">
                <a:solidFill>
                  <a:schemeClr val="tx1"/>
                </a:solidFill>
              </a:rPr>
              <a:t>True-Skill</a:t>
            </a:r>
          </a:p>
        </p:txBody>
      </p:sp>
      <p:sp>
        <p:nvSpPr>
          <p:cNvPr id="8" name="TextBox 7">
            <a:extLst>
              <a:ext uri="{FF2B5EF4-FFF2-40B4-BE49-F238E27FC236}">
                <a16:creationId xmlns:a16="http://schemas.microsoft.com/office/drawing/2014/main" id="{D19C188D-9521-C680-D7DE-397D191E0156}"/>
              </a:ext>
            </a:extLst>
          </p:cNvPr>
          <p:cNvSpPr txBox="1"/>
          <p:nvPr/>
        </p:nvSpPr>
        <p:spPr>
          <a:xfrm>
            <a:off x="6420417" y="2051539"/>
            <a:ext cx="1172116" cy="369332"/>
          </a:xfrm>
          <a:prstGeom prst="rect">
            <a:avLst/>
          </a:prstGeom>
          <a:noFill/>
        </p:spPr>
        <p:txBody>
          <a:bodyPr wrap="none" rtlCol="0">
            <a:spAutoFit/>
          </a:bodyPr>
          <a:lstStyle/>
          <a:p>
            <a:r>
              <a:rPr lang="en-US" sz="1800">
                <a:solidFill>
                  <a:schemeClr val="tx1"/>
                </a:solidFill>
              </a:rPr>
              <a:t>Weng-Lin</a:t>
            </a:r>
          </a:p>
        </p:txBody>
      </p:sp>
      <p:sp>
        <p:nvSpPr>
          <p:cNvPr id="9" name="TextBox 8">
            <a:extLst>
              <a:ext uri="{FF2B5EF4-FFF2-40B4-BE49-F238E27FC236}">
                <a16:creationId xmlns:a16="http://schemas.microsoft.com/office/drawing/2014/main" id="{0F95C272-8797-8D5E-7A25-00C562A2B6BC}"/>
              </a:ext>
            </a:extLst>
          </p:cNvPr>
          <p:cNvSpPr txBox="1"/>
          <p:nvPr/>
        </p:nvSpPr>
        <p:spPr>
          <a:xfrm>
            <a:off x="7786487" y="4396154"/>
            <a:ext cx="1351652" cy="369332"/>
          </a:xfrm>
          <a:prstGeom prst="rect">
            <a:avLst/>
          </a:prstGeom>
          <a:noFill/>
        </p:spPr>
        <p:txBody>
          <a:bodyPr wrap="none" rtlCol="0">
            <a:spAutoFit/>
          </a:bodyPr>
          <a:lstStyle/>
          <a:p>
            <a:r>
              <a:rPr lang="en-US" sz="1800">
                <a:solidFill>
                  <a:schemeClr val="tx1"/>
                </a:solidFill>
              </a:rPr>
              <a:t>True-Skill 2</a:t>
            </a:r>
          </a:p>
        </p:txBody>
      </p:sp>
      <p:sp>
        <p:nvSpPr>
          <p:cNvPr id="10" name="TextBox 9">
            <a:extLst>
              <a:ext uri="{FF2B5EF4-FFF2-40B4-BE49-F238E27FC236}">
                <a16:creationId xmlns:a16="http://schemas.microsoft.com/office/drawing/2014/main" id="{04594FE4-1E20-4F3B-9B4A-A112CE5A83EE}"/>
              </a:ext>
            </a:extLst>
          </p:cNvPr>
          <p:cNvSpPr txBox="1"/>
          <p:nvPr/>
        </p:nvSpPr>
        <p:spPr>
          <a:xfrm>
            <a:off x="8974015" y="2051539"/>
            <a:ext cx="2005677" cy="369332"/>
          </a:xfrm>
          <a:prstGeom prst="rect">
            <a:avLst/>
          </a:prstGeom>
          <a:noFill/>
        </p:spPr>
        <p:txBody>
          <a:bodyPr wrap="none" rtlCol="0">
            <a:spAutoFit/>
          </a:bodyPr>
          <a:lstStyle/>
          <a:p>
            <a:r>
              <a:rPr lang="en-US" sz="1800">
                <a:solidFill>
                  <a:schemeClr val="tx1"/>
                </a:solidFill>
              </a:rPr>
              <a:t>Mixed-ML models</a:t>
            </a:r>
          </a:p>
        </p:txBody>
      </p:sp>
      <p:sp>
        <p:nvSpPr>
          <p:cNvPr id="11" name="TextBox 10">
            <a:extLst>
              <a:ext uri="{FF2B5EF4-FFF2-40B4-BE49-F238E27FC236}">
                <a16:creationId xmlns:a16="http://schemas.microsoft.com/office/drawing/2014/main" id="{9B725155-D536-39DF-AC19-8A691DCF73F0}"/>
              </a:ext>
            </a:extLst>
          </p:cNvPr>
          <p:cNvSpPr txBox="1"/>
          <p:nvPr/>
        </p:nvSpPr>
        <p:spPr>
          <a:xfrm>
            <a:off x="1495246" y="4360930"/>
            <a:ext cx="2390398" cy="369332"/>
          </a:xfrm>
          <a:prstGeom prst="rect">
            <a:avLst/>
          </a:prstGeom>
          <a:noFill/>
        </p:spPr>
        <p:txBody>
          <a:bodyPr wrap="none" rtlCol="0">
            <a:spAutoFit/>
          </a:bodyPr>
          <a:lstStyle/>
          <a:p>
            <a:r>
              <a:rPr lang="en-US" sz="1800">
                <a:solidFill>
                  <a:schemeClr val="tx1"/>
                </a:solidFill>
              </a:rPr>
              <a:t>Glicko Rating System</a:t>
            </a:r>
          </a:p>
        </p:txBody>
      </p:sp>
      <p:sp>
        <p:nvSpPr>
          <p:cNvPr id="12" name="TextBox 11">
            <a:extLst>
              <a:ext uri="{FF2B5EF4-FFF2-40B4-BE49-F238E27FC236}">
                <a16:creationId xmlns:a16="http://schemas.microsoft.com/office/drawing/2014/main" id="{5E8BE63A-8108-213E-CA90-9DD135380BF7}"/>
              </a:ext>
            </a:extLst>
          </p:cNvPr>
          <p:cNvSpPr txBox="1"/>
          <p:nvPr/>
        </p:nvSpPr>
        <p:spPr>
          <a:xfrm>
            <a:off x="1600200" y="4718539"/>
            <a:ext cx="2180491" cy="738664"/>
          </a:xfrm>
          <a:prstGeom prst="rect">
            <a:avLst/>
          </a:prstGeom>
          <a:noFill/>
        </p:spPr>
        <p:txBody>
          <a:bodyPr wrap="square" rtlCol="0">
            <a:spAutoFit/>
          </a:bodyPr>
          <a:lstStyle/>
          <a:p>
            <a:r>
              <a:rPr lang="en-US">
                <a:solidFill>
                  <a:schemeClr val="bg1">
                    <a:lumMod val="50000"/>
                  </a:schemeClr>
                </a:solidFill>
              </a:rPr>
              <a:t>Added Rating Deviation (RD), the first uncertainty parameter</a:t>
            </a:r>
          </a:p>
        </p:txBody>
      </p:sp>
      <p:sp>
        <p:nvSpPr>
          <p:cNvPr id="15" name="TextBox 14">
            <a:extLst>
              <a:ext uri="{FF2B5EF4-FFF2-40B4-BE49-F238E27FC236}">
                <a16:creationId xmlns:a16="http://schemas.microsoft.com/office/drawing/2014/main" id="{A9677364-C375-DFA6-5315-12BA2A9AB638}"/>
              </a:ext>
            </a:extLst>
          </p:cNvPr>
          <p:cNvSpPr txBox="1"/>
          <p:nvPr/>
        </p:nvSpPr>
        <p:spPr>
          <a:xfrm>
            <a:off x="242126" y="1389075"/>
            <a:ext cx="2180491" cy="738664"/>
          </a:xfrm>
          <a:prstGeom prst="rect">
            <a:avLst/>
          </a:prstGeom>
          <a:noFill/>
        </p:spPr>
        <p:txBody>
          <a:bodyPr wrap="square" rtlCol="0">
            <a:spAutoFit/>
          </a:bodyPr>
          <a:lstStyle/>
          <a:p>
            <a:r>
              <a:rPr lang="en-US">
                <a:solidFill>
                  <a:schemeClr val="bg1">
                    <a:lumMod val="50000"/>
                  </a:schemeClr>
                </a:solidFill>
              </a:rPr>
              <a:t>Adopted by FIDE in 1970</a:t>
            </a:r>
          </a:p>
          <a:p>
            <a:r>
              <a:rPr lang="en-US">
                <a:solidFill>
                  <a:schemeClr val="bg1">
                    <a:lumMod val="50000"/>
                  </a:schemeClr>
                </a:solidFill>
              </a:rPr>
              <a:t>Added statistical basis to Harkness System</a:t>
            </a:r>
          </a:p>
        </p:txBody>
      </p:sp>
      <p:sp>
        <p:nvSpPr>
          <p:cNvPr id="16" name="TextBox 15">
            <a:extLst>
              <a:ext uri="{FF2B5EF4-FFF2-40B4-BE49-F238E27FC236}">
                <a16:creationId xmlns:a16="http://schemas.microsoft.com/office/drawing/2014/main" id="{E2A9FA53-506C-6662-9753-795866E9FB94}"/>
              </a:ext>
            </a:extLst>
          </p:cNvPr>
          <p:cNvSpPr txBox="1"/>
          <p:nvPr/>
        </p:nvSpPr>
        <p:spPr>
          <a:xfrm>
            <a:off x="3153320" y="1389075"/>
            <a:ext cx="2180491" cy="738664"/>
          </a:xfrm>
          <a:prstGeom prst="rect">
            <a:avLst/>
          </a:prstGeom>
          <a:noFill/>
        </p:spPr>
        <p:txBody>
          <a:bodyPr wrap="square" rtlCol="0">
            <a:spAutoFit/>
          </a:bodyPr>
          <a:lstStyle/>
          <a:p>
            <a:r>
              <a:rPr lang="en-US">
                <a:solidFill>
                  <a:schemeClr val="bg1">
                    <a:lumMod val="50000"/>
                  </a:schemeClr>
                </a:solidFill>
                <a:latin typeface="Arial" panose="020B0604020202020204" pitchFamily="34" charset="0"/>
                <a:cs typeface="Arial" panose="020B0604020202020204" pitchFamily="34" charset="0"/>
              </a:rPr>
              <a:t>Volatility 𝝈 added for inconsistent performers.</a:t>
            </a:r>
          </a:p>
          <a:p>
            <a:r>
              <a:rPr lang="en-US">
                <a:solidFill>
                  <a:schemeClr val="bg1">
                    <a:lumMod val="50000"/>
                  </a:schemeClr>
                </a:solidFill>
                <a:latin typeface="Arial" panose="020B0604020202020204" pitchFamily="34" charset="0"/>
                <a:cs typeface="Arial" panose="020B0604020202020204" pitchFamily="34" charset="0"/>
              </a:rPr>
              <a:t>Still public domain</a:t>
            </a:r>
          </a:p>
        </p:txBody>
      </p:sp>
      <p:sp>
        <p:nvSpPr>
          <p:cNvPr id="17" name="TextBox 16">
            <a:extLst>
              <a:ext uri="{FF2B5EF4-FFF2-40B4-BE49-F238E27FC236}">
                <a16:creationId xmlns:a16="http://schemas.microsoft.com/office/drawing/2014/main" id="{74DA8D0C-3235-9F8F-890D-B5B9A1AF66AB}"/>
              </a:ext>
            </a:extLst>
          </p:cNvPr>
          <p:cNvSpPr txBox="1"/>
          <p:nvPr/>
        </p:nvSpPr>
        <p:spPr>
          <a:xfrm>
            <a:off x="5916229" y="1459416"/>
            <a:ext cx="2180491" cy="523220"/>
          </a:xfrm>
          <a:prstGeom prst="rect">
            <a:avLst/>
          </a:prstGeom>
          <a:noFill/>
        </p:spPr>
        <p:txBody>
          <a:bodyPr wrap="square" rtlCol="0">
            <a:spAutoFit/>
          </a:bodyPr>
          <a:lstStyle/>
          <a:p>
            <a:r>
              <a:rPr lang="en-US">
                <a:solidFill>
                  <a:schemeClr val="bg1">
                    <a:lumMod val="50000"/>
                  </a:schemeClr>
                </a:solidFill>
              </a:rPr>
              <a:t>Patent-free True-Skill alternative.</a:t>
            </a:r>
          </a:p>
        </p:txBody>
      </p:sp>
      <p:sp>
        <p:nvSpPr>
          <p:cNvPr id="18" name="TextBox 17">
            <a:extLst>
              <a:ext uri="{FF2B5EF4-FFF2-40B4-BE49-F238E27FC236}">
                <a16:creationId xmlns:a16="http://schemas.microsoft.com/office/drawing/2014/main" id="{D6D5134B-D4C6-EC4A-4EB5-19FB6395CC99}"/>
              </a:ext>
            </a:extLst>
          </p:cNvPr>
          <p:cNvSpPr txBox="1"/>
          <p:nvPr/>
        </p:nvSpPr>
        <p:spPr>
          <a:xfrm>
            <a:off x="7436544" y="4696242"/>
            <a:ext cx="2180491" cy="1169551"/>
          </a:xfrm>
          <a:prstGeom prst="rect">
            <a:avLst/>
          </a:prstGeom>
          <a:noFill/>
        </p:spPr>
        <p:txBody>
          <a:bodyPr wrap="square" rtlCol="0">
            <a:spAutoFit/>
          </a:bodyPr>
          <a:lstStyle/>
          <a:p>
            <a:r>
              <a:rPr lang="en-US">
                <a:solidFill>
                  <a:schemeClr val="bg1">
                    <a:lumMod val="50000"/>
                  </a:schemeClr>
                </a:solidFill>
              </a:rPr>
              <a:t>Additional Data including:</a:t>
            </a:r>
            <a:br>
              <a:rPr lang="en-US">
                <a:solidFill>
                  <a:schemeClr val="bg1">
                    <a:lumMod val="50000"/>
                  </a:schemeClr>
                </a:solidFill>
              </a:rPr>
            </a:br>
            <a:endParaRPr lang="en-US">
              <a:solidFill>
                <a:schemeClr val="bg1">
                  <a:lumMod val="50000"/>
                </a:schemeClr>
              </a:solidFill>
            </a:endParaRPr>
          </a:p>
          <a:p>
            <a:r>
              <a:rPr lang="en-US">
                <a:solidFill>
                  <a:schemeClr val="bg1">
                    <a:lumMod val="50000"/>
                  </a:schemeClr>
                </a:solidFill>
              </a:rPr>
              <a:t>Individual stats, squad offsets </a:t>
            </a:r>
          </a:p>
        </p:txBody>
      </p:sp>
      <p:sp>
        <p:nvSpPr>
          <p:cNvPr id="19" name="TextBox 18">
            <a:extLst>
              <a:ext uri="{FF2B5EF4-FFF2-40B4-BE49-F238E27FC236}">
                <a16:creationId xmlns:a16="http://schemas.microsoft.com/office/drawing/2014/main" id="{3361C2DA-F7A5-DDCF-7DCE-82E821E88EE8}"/>
              </a:ext>
            </a:extLst>
          </p:cNvPr>
          <p:cNvSpPr txBox="1"/>
          <p:nvPr/>
        </p:nvSpPr>
        <p:spPr>
          <a:xfrm>
            <a:off x="4599469" y="4712594"/>
            <a:ext cx="2180491" cy="1169551"/>
          </a:xfrm>
          <a:prstGeom prst="rect">
            <a:avLst/>
          </a:prstGeom>
          <a:noFill/>
        </p:spPr>
        <p:txBody>
          <a:bodyPr wrap="square" lIns="91440" tIns="45720" rIns="91440" bIns="45720" rtlCol="0" anchor="t">
            <a:spAutoFit/>
          </a:bodyPr>
          <a:lstStyle/>
          <a:p>
            <a:r>
              <a:rPr lang="en-US">
                <a:solidFill>
                  <a:schemeClr val="bg1">
                    <a:lumMod val="50000"/>
                  </a:schemeClr>
                </a:solidFill>
              </a:rPr>
              <a:t>Microsoft Research: Expectation Propagation</a:t>
            </a:r>
          </a:p>
          <a:p>
            <a:br>
              <a:rPr lang="en-US"/>
            </a:br>
            <a:r>
              <a:rPr lang="en-US">
                <a:solidFill>
                  <a:schemeClr val="bg1">
                    <a:lumMod val="50000"/>
                  </a:schemeClr>
                </a:solidFill>
              </a:rPr>
              <a:t>Xbox Live launch Nov 2007</a:t>
            </a:r>
          </a:p>
        </p:txBody>
      </p:sp>
      <p:sp>
        <p:nvSpPr>
          <p:cNvPr id="20" name="TextBox 19">
            <a:extLst>
              <a:ext uri="{FF2B5EF4-FFF2-40B4-BE49-F238E27FC236}">
                <a16:creationId xmlns:a16="http://schemas.microsoft.com/office/drawing/2014/main" id="{4442EBC5-B61F-CB56-4B09-C7332A3F08DC}"/>
              </a:ext>
            </a:extLst>
          </p:cNvPr>
          <p:cNvSpPr txBox="1"/>
          <p:nvPr/>
        </p:nvSpPr>
        <p:spPr>
          <a:xfrm>
            <a:off x="9122445" y="311857"/>
            <a:ext cx="2180491" cy="1815882"/>
          </a:xfrm>
          <a:prstGeom prst="rect">
            <a:avLst/>
          </a:prstGeom>
          <a:noFill/>
        </p:spPr>
        <p:txBody>
          <a:bodyPr wrap="square" rtlCol="0">
            <a:spAutoFit/>
          </a:bodyPr>
          <a:lstStyle/>
          <a:p>
            <a:r>
              <a:rPr lang="en-US">
                <a:solidFill>
                  <a:schemeClr val="bg1">
                    <a:lumMod val="50000"/>
                  </a:schemeClr>
                </a:solidFill>
              </a:rPr>
              <a:t>NNs and gradient boosting replace factor graphs. </a:t>
            </a:r>
            <a:br>
              <a:rPr lang="en-US">
                <a:solidFill>
                  <a:schemeClr val="bg1">
                    <a:lumMod val="50000"/>
                  </a:schemeClr>
                </a:solidFill>
              </a:rPr>
            </a:br>
            <a:br>
              <a:rPr lang="en-US">
                <a:solidFill>
                  <a:schemeClr val="bg1">
                    <a:lumMod val="50000"/>
                  </a:schemeClr>
                </a:solidFill>
              </a:rPr>
            </a:br>
            <a:r>
              <a:rPr lang="en-US">
                <a:solidFill>
                  <a:schemeClr val="bg1">
                    <a:lumMod val="50000"/>
                  </a:schemeClr>
                </a:solidFill>
              </a:rPr>
              <a:t>Features: playstyle embeddings, churn prediction, real-time lobby optimization</a:t>
            </a:r>
          </a:p>
        </p:txBody>
      </p:sp>
      <p:sp>
        <p:nvSpPr>
          <p:cNvPr id="21" name="Title 1">
            <a:extLst>
              <a:ext uri="{FF2B5EF4-FFF2-40B4-BE49-F238E27FC236}">
                <a16:creationId xmlns:a16="http://schemas.microsoft.com/office/drawing/2014/main" id="{B1F62794-53D8-75CF-FF20-6A042FFFB7B5}"/>
              </a:ext>
            </a:extLst>
          </p:cNvPr>
          <p:cNvSpPr>
            <a:spLocks noGrp="1"/>
          </p:cNvSpPr>
          <p:nvPr>
            <p:ph type="title"/>
          </p:nvPr>
        </p:nvSpPr>
        <p:spPr>
          <a:xfrm>
            <a:off x="457200" y="228601"/>
            <a:ext cx="11277600" cy="1123761"/>
          </a:xfrm>
        </p:spPr>
        <p:txBody>
          <a:bodyPr/>
          <a:lstStyle/>
          <a:p>
            <a:r>
              <a:rPr lang="en-US"/>
              <a:t>Timeline</a:t>
            </a:r>
          </a:p>
        </p:txBody>
      </p:sp>
      <p:sp>
        <p:nvSpPr>
          <p:cNvPr id="3" name="Slide Number Placeholder 2">
            <a:extLst>
              <a:ext uri="{FF2B5EF4-FFF2-40B4-BE49-F238E27FC236}">
                <a16:creationId xmlns:a16="http://schemas.microsoft.com/office/drawing/2014/main" id="{1C9E088D-2393-67A6-7352-073104496CF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16</a:t>
            </a:fld>
            <a:endParaRPr lang="en-US" sz="2400"/>
          </a:p>
        </p:txBody>
      </p:sp>
    </p:spTree>
    <p:extLst>
      <p:ext uri="{BB962C8B-B14F-4D97-AF65-F5344CB8AC3E}">
        <p14:creationId xmlns:p14="http://schemas.microsoft.com/office/powerpoint/2010/main" val="2641788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4">
          <a:extLst>
            <a:ext uri="{FF2B5EF4-FFF2-40B4-BE49-F238E27FC236}">
              <a16:creationId xmlns:a16="http://schemas.microsoft.com/office/drawing/2014/main" id="{69EAFB7C-DCC8-60CF-DCBC-25817ABB39A0}"/>
            </a:ext>
          </a:extLst>
        </p:cNvPr>
        <p:cNvGrpSpPr/>
        <p:nvPr/>
      </p:nvGrpSpPr>
      <p:grpSpPr>
        <a:xfrm>
          <a:off x="0" y="0"/>
          <a:ext cx="0" cy="0"/>
          <a:chOff x="0" y="0"/>
          <a:chExt cx="0" cy="0"/>
        </a:xfrm>
      </p:grpSpPr>
      <p:sp>
        <p:nvSpPr>
          <p:cNvPr id="906" name="Google Shape;906;p6">
            <a:extLst>
              <a:ext uri="{FF2B5EF4-FFF2-40B4-BE49-F238E27FC236}">
                <a16:creationId xmlns:a16="http://schemas.microsoft.com/office/drawing/2014/main" id="{EA52295D-7477-AA52-B979-6843BD963D26}"/>
              </a:ext>
            </a:extLst>
          </p:cNvPr>
          <p:cNvSpPr txBox="1">
            <a:spLocks noGrp="1"/>
          </p:cNvSpPr>
          <p:nvPr>
            <p:ph type="title"/>
          </p:nvPr>
        </p:nvSpPr>
        <p:spPr>
          <a:xfrm>
            <a:off x="457200" y="2608317"/>
            <a:ext cx="11277600" cy="1123761"/>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Clr>
                <a:schemeClr val="lt1"/>
              </a:buClr>
              <a:buSzPts val="4400"/>
              <a:buFont typeface="Arial"/>
              <a:buNone/>
            </a:pPr>
            <a:r>
              <a:rPr lang="en-US">
                <a:solidFill>
                  <a:schemeClr val="bg1"/>
                </a:solidFill>
              </a:rPr>
              <a:t>Algorithms</a:t>
            </a:r>
            <a:endParaRPr>
              <a:solidFill>
                <a:schemeClr val="bg1"/>
              </a:solidFill>
            </a:endParaRPr>
          </a:p>
        </p:txBody>
      </p:sp>
    </p:spTree>
    <p:extLst>
      <p:ext uri="{BB962C8B-B14F-4D97-AF65-F5344CB8AC3E}">
        <p14:creationId xmlns:p14="http://schemas.microsoft.com/office/powerpoint/2010/main" val="2656388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19E0-BC4A-7266-72E6-7C04805AC89E}"/>
              </a:ext>
            </a:extLst>
          </p:cNvPr>
          <p:cNvSpPr>
            <a:spLocks noGrp="1"/>
          </p:cNvSpPr>
          <p:nvPr>
            <p:ph type="title"/>
          </p:nvPr>
        </p:nvSpPr>
        <p:spPr/>
        <p:txBody>
          <a:bodyPr/>
          <a:lstStyle/>
          <a:p>
            <a:r>
              <a:rPr lang="en-US"/>
              <a:t>Elo</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1FD887FC-6BA3-E14C-BDD1-3A1436227888}"/>
                  </a:ext>
                </a:extLst>
              </p:cNvPr>
              <p:cNvSpPr>
                <a:spLocks noGrp="1"/>
              </p:cNvSpPr>
              <p:nvPr>
                <p:ph type="body" idx="1"/>
              </p:nvPr>
            </p:nvSpPr>
            <p:spPr>
              <a:xfrm>
                <a:off x="457200" y="1825625"/>
                <a:ext cx="11188700" cy="4057463"/>
              </a:xfrm>
            </p:spPr>
            <p:txBody>
              <a:bodyPr>
                <a:normAutofit fontScale="92500" lnSpcReduction="10000"/>
              </a:bodyPr>
              <a:lstStyle/>
              <a:p>
                <a:pPr marL="114300" indent="0">
                  <a:buNone/>
                </a:pPr>
                <a:r>
                  <a:rPr lang="en-US" b="1"/>
                  <a:t>Step 1: Expected Score </a:t>
                </a:r>
                <a:r>
                  <a:rPr lang="en-US"/>
                  <a:t>(</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𝐸</m:t>
                        </m:r>
                      </m:e>
                      <m:sub>
                        <m:r>
                          <a:rPr lang="en-US" i="1" dirty="0" smtClean="0">
                            <a:latin typeface="Cambria Math" panose="02040503050406030204" pitchFamily="18" charset="0"/>
                          </a:rPr>
                          <m:t>𝐴</m:t>
                        </m:r>
                      </m:sub>
                    </m:sSub>
                  </m:oMath>
                </a14:m>
                <a:r>
                  <a:rPr lang="en-US"/>
                  <a:t>)</a:t>
                </a:r>
              </a:p>
              <a:p>
                <a:pPr marL="114300" indent="0">
                  <a:buNone/>
                </a:pPr>
                <a:endParaRPr lang="en-US"/>
              </a:p>
              <a:p>
                <a:pPr marL="114300" indent="0">
                  <a:buNone/>
                </a:pP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𝐴</m:t>
                        </m:r>
                      </m:sub>
                    </m:sSub>
                  </m:oMath>
                </a14:m>
                <a:r>
                  <a:rPr lang="en-US"/>
                  <a:t>: Rating of Player A (You)</a:t>
                </a:r>
              </a:p>
              <a:p>
                <a:pPr marL="114300" indent="0">
                  <a:buNone/>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m:rPr>
                            <m:sty m:val="p"/>
                          </m:rPr>
                          <a:rPr lang="en-US" b="0" i="1" smtClean="0">
                            <a:latin typeface="Cambria Math" panose="02040503050406030204" pitchFamily="18" charset="0"/>
                          </a:rPr>
                          <m:t>B</m:t>
                        </m:r>
                      </m:sub>
                    </m:sSub>
                  </m:oMath>
                </a14:m>
                <a:r>
                  <a:rPr lang="en-US"/>
                  <a:t>: Rating of Player B (Opponent)</a:t>
                </a:r>
              </a:p>
              <a:p>
                <a:pPr marL="114300" indent="0">
                  <a:buNone/>
                </a:pPr>
                <a:endParaRPr lang="en-US"/>
              </a:p>
              <a:p>
                <a:pPr marL="114300" indent="0">
                  <a:buNone/>
                </a:pPr>
                <a:endParaRPr lang="en-US"/>
              </a:p>
              <a:p>
                <a:pPr marL="114300" indent="0">
                  <a:buNone/>
                </a:pPr>
                <a:endParaRPr lang="en-US"/>
              </a:p>
              <a:p>
                <a:pPr marL="114300" indent="0">
                  <a:buNone/>
                </a:pPr>
                <a:r>
                  <a:rPr lang="en-US"/>
                  <a:t>Ex. </a:t>
                </a:r>
              </a:p>
              <a:p>
                <a:pPr marL="114300" indent="0">
                  <a:buNone/>
                </a:pPr>
                <a:r>
                  <a:rPr lang="en-US"/>
                  <a:t>Player A has 400 points advantage = expected win rate of ≈ 90.9%  </a:t>
                </a:r>
              </a:p>
            </p:txBody>
          </p:sp>
        </mc:Choice>
        <mc:Fallback xmlns="">
          <p:sp>
            <p:nvSpPr>
              <p:cNvPr id="3" name="Text Placeholder 2">
                <a:extLst>
                  <a:ext uri="{FF2B5EF4-FFF2-40B4-BE49-F238E27FC236}">
                    <a16:creationId xmlns:a16="http://schemas.microsoft.com/office/drawing/2014/main" id="{1FD887FC-6BA3-E14C-BDD1-3A1436227888}"/>
                  </a:ext>
                </a:extLst>
              </p:cNvPr>
              <p:cNvSpPr>
                <a:spLocks noGrp="1" noRot="1" noChangeAspect="1" noMove="1" noResize="1" noEditPoints="1" noAdjustHandles="1" noChangeArrowheads="1" noChangeShapeType="1" noTextEdit="1"/>
              </p:cNvSpPr>
              <p:nvPr>
                <p:ph type="body" idx="1"/>
              </p:nvPr>
            </p:nvSpPr>
            <p:spPr>
              <a:xfrm>
                <a:off x="457200" y="1825625"/>
                <a:ext cx="11188700" cy="4057463"/>
              </a:xfrm>
              <a:blipFill>
                <a:blip r:embed="rId2"/>
                <a:stretch>
                  <a:fillRect l="-763" t="-1201" b="-3303"/>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C07ECDAF-A7D2-4591-0452-8273F2B51CF8}"/>
              </a:ext>
            </a:extLst>
          </p:cNvPr>
          <p:cNvPicPr>
            <a:picLocks noChangeAspect="1"/>
          </p:cNvPicPr>
          <p:nvPr/>
        </p:nvPicPr>
        <p:blipFill>
          <a:blip r:embed="rId3"/>
          <a:stretch>
            <a:fillRect/>
          </a:stretch>
        </p:blipFill>
        <p:spPr>
          <a:xfrm>
            <a:off x="2321944" y="3886012"/>
            <a:ext cx="4077269" cy="1162212"/>
          </a:xfrm>
          <a:prstGeom prst="rect">
            <a:avLst/>
          </a:prstGeom>
        </p:spPr>
      </p:pic>
      <p:pic>
        <p:nvPicPr>
          <p:cNvPr id="9" name="Picture 8">
            <a:extLst>
              <a:ext uri="{FF2B5EF4-FFF2-40B4-BE49-F238E27FC236}">
                <a16:creationId xmlns:a16="http://schemas.microsoft.com/office/drawing/2014/main" id="{BFB5440A-56B4-DD8B-9760-4600E99AFA08}"/>
              </a:ext>
            </a:extLst>
          </p:cNvPr>
          <p:cNvPicPr>
            <a:picLocks noChangeAspect="1"/>
          </p:cNvPicPr>
          <p:nvPr/>
        </p:nvPicPr>
        <p:blipFill>
          <a:blip r:embed="rId4"/>
          <a:stretch>
            <a:fillRect/>
          </a:stretch>
        </p:blipFill>
        <p:spPr>
          <a:xfrm>
            <a:off x="7608084" y="1825625"/>
            <a:ext cx="3481388" cy="2367948"/>
          </a:xfrm>
          <a:prstGeom prst="rect">
            <a:avLst/>
          </a:prstGeom>
        </p:spPr>
      </p:pic>
      <p:cxnSp>
        <p:nvCxnSpPr>
          <p:cNvPr id="17" name="Straight Connector 16">
            <a:extLst>
              <a:ext uri="{FF2B5EF4-FFF2-40B4-BE49-F238E27FC236}">
                <a16:creationId xmlns:a16="http://schemas.microsoft.com/office/drawing/2014/main" id="{53167E89-6F87-A706-874F-EF978E4CF3DA}"/>
              </a:ext>
            </a:extLst>
          </p:cNvPr>
          <p:cNvCxnSpPr>
            <a:cxnSpLocks/>
          </p:cNvCxnSpPr>
          <p:nvPr/>
        </p:nvCxnSpPr>
        <p:spPr>
          <a:xfrm>
            <a:off x="7905750" y="2189960"/>
            <a:ext cx="12048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9589CFC-CB05-7B86-92C9-B02D3835631D}"/>
              </a:ext>
            </a:extLst>
          </p:cNvPr>
          <p:cNvCxnSpPr>
            <a:cxnSpLocks/>
          </p:cNvCxnSpPr>
          <p:nvPr/>
        </p:nvCxnSpPr>
        <p:spPr>
          <a:xfrm flipH="1">
            <a:off x="9110644" y="2189960"/>
            <a:ext cx="6350" cy="1740690"/>
          </a:xfrm>
          <a:prstGeom prst="line">
            <a:avLst/>
          </a:prstGeom>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3331230-AD47-2CD7-D50B-A3868AC2E30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18</a:t>
            </a:fld>
            <a:endParaRPr lang="en-US" sz="2400"/>
          </a:p>
        </p:txBody>
      </p:sp>
    </p:spTree>
    <p:extLst>
      <p:ext uri="{BB962C8B-B14F-4D97-AF65-F5344CB8AC3E}">
        <p14:creationId xmlns:p14="http://schemas.microsoft.com/office/powerpoint/2010/main" val="3438443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D5A53-540D-7310-0782-AF3F2FA3B0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3A7E31-6D7F-41AC-7690-638647A1768A}"/>
              </a:ext>
            </a:extLst>
          </p:cNvPr>
          <p:cNvSpPr>
            <a:spLocks noGrp="1"/>
          </p:cNvSpPr>
          <p:nvPr>
            <p:ph type="title"/>
          </p:nvPr>
        </p:nvSpPr>
        <p:spPr/>
        <p:txBody>
          <a:bodyPr/>
          <a:lstStyle/>
          <a:p>
            <a:r>
              <a:rPr lang="en-US"/>
              <a:t>Elo</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E858CB4-AC31-0CB9-20B0-D4DD39663158}"/>
                  </a:ext>
                </a:extLst>
              </p:cNvPr>
              <p:cNvSpPr>
                <a:spLocks noGrp="1"/>
              </p:cNvSpPr>
              <p:nvPr>
                <p:ph type="body" idx="1"/>
              </p:nvPr>
            </p:nvSpPr>
            <p:spPr>
              <a:xfrm>
                <a:off x="457200" y="1825625"/>
                <a:ext cx="11353800" cy="4057463"/>
              </a:xfrm>
            </p:spPr>
            <p:txBody>
              <a:bodyPr>
                <a:normAutofit/>
              </a:bodyPr>
              <a:lstStyle/>
              <a:p>
                <a:pPr marL="114300" indent="0">
                  <a:buNone/>
                </a:pPr>
                <a:r>
                  <a:rPr lang="en-US" b="1"/>
                  <a:t>Step 2: Updated Score </a:t>
                </a:r>
                <a:r>
                  <a:rPr lang="en-US"/>
                  <a:t>(</a:t>
                </a:r>
                <a14:m>
                  <m:oMath xmlns:m="http://schemas.openxmlformats.org/officeDocument/2006/math">
                    <m:sSub>
                      <m:sSubPr>
                        <m:ctrlPr>
                          <a:rPr lang="en-US" b="0" i="1" dirty="0" smtClean="0">
                            <a:latin typeface="Cambria Math" panose="02040503050406030204" pitchFamily="18" charset="0"/>
                          </a:rPr>
                        </m:ctrlPr>
                      </m:sSubPr>
                      <m:e>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𝑅</m:t>
                            </m:r>
                          </m:e>
                          <m:sup>
                            <m:r>
                              <a:rPr lang="en-US" b="0" i="1" dirty="0" smtClean="0">
                                <a:latin typeface="Cambria Math" panose="02040503050406030204" pitchFamily="18" charset="0"/>
                              </a:rPr>
                              <m:t>′</m:t>
                            </m:r>
                          </m:sup>
                        </m:sSup>
                      </m:e>
                      <m:sub>
                        <m:r>
                          <a:rPr lang="en-US" b="0" i="1" dirty="0" smtClean="0">
                            <a:latin typeface="Cambria Math" panose="02040503050406030204" pitchFamily="18" charset="0"/>
                          </a:rPr>
                          <m:t>𝐴</m:t>
                        </m:r>
                      </m:sub>
                    </m:sSub>
                  </m:oMath>
                </a14:m>
                <a:r>
                  <a:rPr lang="en-US"/>
                  <a:t>)</a:t>
                </a:r>
              </a:p>
              <a:p>
                <a:pPr marL="114300" indent="0">
                  <a:buNone/>
                </a:pPr>
                <a:endParaRPr lang="en-US"/>
              </a:p>
              <a:p>
                <a:pPr marL="114300" indent="0">
                  <a:buNone/>
                </a:pPr>
                <a:endParaRPr lang="en-US"/>
              </a:p>
              <a:p>
                <a:pPr marL="114300" indent="0">
                  <a:buNone/>
                </a:pP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smtClean="0">
                            <a:latin typeface="Cambria Math" panose="02040503050406030204" pitchFamily="18" charset="0"/>
                          </a:rPr>
                          <m:t>𝐴</m:t>
                        </m:r>
                      </m:sub>
                    </m:sSub>
                  </m:oMath>
                </a14:m>
                <a:r>
                  <a:rPr lang="en-US"/>
                  <a:t>: Actual Score (Binary for win/loss)</a:t>
                </a:r>
              </a:p>
              <a:p>
                <a:pPr marL="114300" indent="0">
                  <a:buNone/>
                </a:pPr>
                <a14:m>
                  <m:oMath xmlns:m="http://schemas.openxmlformats.org/officeDocument/2006/math">
                    <m:r>
                      <a:rPr lang="en-US" b="0" i="1" smtClean="0">
                        <a:latin typeface="Cambria Math" panose="02040503050406030204" pitchFamily="18" charset="0"/>
                      </a:rPr>
                      <m:t>𝐾</m:t>
                    </m:r>
                  </m:oMath>
                </a14:m>
                <a:r>
                  <a:rPr lang="en-US"/>
                  <a:t>: Factor value (maximum growth controller)</a:t>
                </a:r>
              </a:p>
              <a:p>
                <a:pPr marL="114300" indent="0">
                  <a:buNone/>
                </a:pPr>
                <a:endParaRPr lang="en-US"/>
              </a:p>
              <a:p>
                <a:pPr marL="114300" indent="0">
                  <a:buNone/>
                </a:pPr>
                <a:endParaRPr lang="en-US"/>
              </a:p>
              <a:p>
                <a:pPr marL="114300" indent="0">
                  <a:buNone/>
                </a:pPr>
                <a:endParaRPr lang="en-US"/>
              </a:p>
            </p:txBody>
          </p:sp>
        </mc:Choice>
        <mc:Fallback xmlns="">
          <p:sp>
            <p:nvSpPr>
              <p:cNvPr id="3" name="Text Placeholder 2">
                <a:extLst>
                  <a:ext uri="{FF2B5EF4-FFF2-40B4-BE49-F238E27FC236}">
                    <a16:creationId xmlns:a16="http://schemas.microsoft.com/office/drawing/2014/main" id="{4E858CB4-AC31-0CB9-20B0-D4DD39663158}"/>
                  </a:ext>
                </a:extLst>
              </p:cNvPr>
              <p:cNvSpPr>
                <a:spLocks noGrp="1" noRot="1" noChangeAspect="1" noMove="1" noResize="1" noEditPoints="1" noAdjustHandles="1" noChangeArrowheads="1" noChangeShapeType="1" noTextEdit="1"/>
              </p:cNvSpPr>
              <p:nvPr>
                <p:ph type="body" idx="1"/>
              </p:nvPr>
            </p:nvSpPr>
            <p:spPr>
              <a:xfrm>
                <a:off x="457200" y="1825625"/>
                <a:ext cx="11353800" cy="4057463"/>
              </a:xfrm>
              <a:blipFill>
                <a:blip r:embed="rId2"/>
                <a:stretch>
                  <a:fillRect l="-859" t="-60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A67801BE-9996-2493-8E6D-DDA07D0ADBD5}"/>
              </a:ext>
            </a:extLst>
          </p:cNvPr>
          <p:cNvPicPr>
            <a:picLocks noChangeAspect="1"/>
          </p:cNvPicPr>
          <p:nvPr/>
        </p:nvPicPr>
        <p:blipFill>
          <a:blip r:embed="rId3"/>
          <a:stretch>
            <a:fillRect/>
          </a:stretch>
        </p:blipFill>
        <p:spPr>
          <a:xfrm>
            <a:off x="7375928" y="3271708"/>
            <a:ext cx="4039164" cy="504895"/>
          </a:xfrm>
          <a:prstGeom prst="rect">
            <a:avLst/>
          </a:prstGeom>
        </p:spPr>
      </p:pic>
      <p:sp>
        <p:nvSpPr>
          <p:cNvPr id="5" name="Slide Number Placeholder 4">
            <a:extLst>
              <a:ext uri="{FF2B5EF4-FFF2-40B4-BE49-F238E27FC236}">
                <a16:creationId xmlns:a16="http://schemas.microsoft.com/office/drawing/2014/main" id="{9D0A673D-1D7F-D21B-AE1C-8D668781553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19</a:t>
            </a:fld>
            <a:endParaRPr lang="en-US" sz="2400"/>
          </a:p>
        </p:txBody>
      </p:sp>
    </p:spTree>
    <p:extLst>
      <p:ext uri="{BB962C8B-B14F-4D97-AF65-F5344CB8AC3E}">
        <p14:creationId xmlns:p14="http://schemas.microsoft.com/office/powerpoint/2010/main" val="1405486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69AF7-D2B5-CFB4-9B16-24114872929A}"/>
              </a:ext>
            </a:extLst>
          </p:cNvPr>
          <p:cNvSpPr>
            <a:spLocks noGrp="1"/>
          </p:cNvSpPr>
          <p:nvPr>
            <p:ph type="title"/>
          </p:nvPr>
        </p:nvSpPr>
        <p:spPr/>
        <p:txBody>
          <a:bodyPr/>
          <a:lstStyle/>
          <a:p>
            <a:r>
              <a:rPr lang="en-US"/>
              <a:t>Questions</a:t>
            </a:r>
          </a:p>
        </p:txBody>
      </p:sp>
      <p:sp>
        <p:nvSpPr>
          <p:cNvPr id="3" name="Text Placeholder 2">
            <a:extLst>
              <a:ext uri="{FF2B5EF4-FFF2-40B4-BE49-F238E27FC236}">
                <a16:creationId xmlns:a16="http://schemas.microsoft.com/office/drawing/2014/main" id="{9F1D34B1-A4ED-8E41-815A-94582BF9AEB6}"/>
              </a:ext>
            </a:extLst>
          </p:cNvPr>
          <p:cNvSpPr>
            <a:spLocks noGrp="1"/>
          </p:cNvSpPr>
          <p:nvPr>
            <p:ph type="body" idx="1"/>
          </p:nvPr>
        </p:nvSpPr>
        <p:spPr/>
        <p:txBody>
          <a:bodyPr>
            <a:normAutofit/>
          </a:bodyPr>
          <a:lstStyle/>
          <a:p>
            <a:pPr marL="628650" indent="-514350">
              <a:buAutoNum type="arabicPeriod"/>
            </a:pPr>
            <a:endParaRPr lang="en-US"/>
          </a:p>
          <a:p>
            <a:pPr marL="628650" indent="-514350">
              <a:buAutoNum type="arabicPeriod"/>
            </a:pPr>
            <a:r>
              <a:rPr lang="en-US"/>
              <a:t>Which two organizations adopted the Elo system?</a:t>
            </a:r>
          </a:p>
          <a:p>
            <a:pPr marL="628650" indent="-514350">
              <a:buAutoNum type="arabicPeriod"/>
            </a:pPr>
            <a:r>
              <a:rPr lang="en-US"/>
              <a:t>What does volatility represent in </a:t>
            </a:r>
            <a:r>
              <a:rPr lang="en-US" err="1"/>
              <a:t>Glicko</a:t>
            </a:r>
            <a:r>
              <a:rPr lang="en-US"/>
              <a:t> 2?</a:t>
            </a:r>
          </a:p>
          <a:p>
            <a:pPr marL="628650" indent="-514350">
              <a:buAutoNum type="arabicPeriod"/>
            </a:pPr>
            <a:r>
              <a:rPr lang="en-US"/>
              <a:t>What is the difference between TrueSkill 1 and 2?</a:t>
            </a:r>
          </a:p>
          <a:p>
            <a:pPr marL="628650" indent="-514350">
              <a:buAutoNum type="arabicPeriod"/>
            </a:pPr>
            <a:endParaRPr lang="en-US"/>
          </a:p>
          <a:p>
            <a:pPr marL="628650" indent="-514350">
              <a:buAutoNum type="arabicPeriod"/>
            </a:pPr>
            <a:endParaRPr lang="en-US"/>
          </a:p>
          <a:p>
            <a:pPr marL="628650" indent="-514350">
              <a:buAutoNum type="arabicPeriod"/>
            </a:pPr>
            <a:endParaRPr lang="en-US"/>
          </a:p>
          <a:p>
            <a:pPr marL="114300" indent="0">
              <a:buNone/>
            </a:pPr>
            <a:r>
              <a:rPr lang="en-US" sz="1800">
                <a:hlinkClick r:id="rId2"/>
              </a:rPr>
              <a:t>https://forms.gle/UB1DusX4RyXSFMtEA</a:t>
            </a:r>
            <a:r>
              <a:rPr lang="en-US" sz="1800"/>
              <a:t> </a:t>
            </a:r>
          </a:p>
        </p:txBody>
      </p:sp>
      <p:sp>
        <p:nvSpPr>
          <p:cNvPr id="5" name="Slide Number Placeholder 4">
            <a:extLst>
              <a:ext uri="{FF2B5EF4-FFF2-40B4-BE49-F238E27FC236}">
                <a16:creationId xmlns:a16="http://schemas.microsoft.com/office/drawing/2014/main" id="{9AB808CF-7CC7-806F-FE06-77AA9401796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2</a:t>
            </a:fld>
            <a:endParaRPr lang="en-US" sz="2400"/>
          </a:p>
        </p:txBody>
      </p:sp>
      <p:pic>
        <p:nvPicPr>
          <p:cNvPr id="6" name="Picture 5">
            <a:extLst>
              <a:ext uri="{FF2B5EF4-FFF2-40B4-BE49-F238E27FC236}">
                <a16:creationId xmlns:a16="http://schemas.microsoft.com/office/drawing/2014/main" id="{362FCE46-2969-21A5-9977-E1861AD7C0F8}"/>
              </a:ext>
            </a:extLst>
          </p:cNvPr>
          <p:cNvPicPr>
            <a:picLocks noChangeAspect="1"/>
          </p:cNvPicPr>
          <p:nvPr/>
        </p:nvPicPr>
        <p:blipFill>
          <a:blip r:embed="rId3"/>
          <a:stretch>
            <a:fillRect/>
          </a:stretch>
        </p:blipFill>
        <p:spPr>
          <a:xfrm>
            <a:off x="9540730" y="3657456"/>
            <a:ext cx="2076740" cy="2057687"/>
          </a:xfrm>
          <a:prstGeom prst="rect">
            <a:avLst/>
          </a:prstGeom>
        </p:spPr>
      </p:pic>
    </p:spTree>
    <p:extLst>
      <p:ext uri="{BB962C8B-B14F-4D97-AF65-F5344CB8AC3E}">
        <p14:creationId xmlns:p14="http://schemas.microsoft.com/office/powerpoint/2010/main" val="1618874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AF404A-265E-896E-4973-E00B56457E8E}"/>
              </a:ext>
            </a:extLst>
          </p:cNvPr>
          <p:cNvSpPr>
            <a:spLocks noGrp="1"/>
          </p:cNvSpPr>
          <p:nvPr>
            <p:ph type="title"/>
          </p:nvPr>
        </p:nvSpPr>
        <p:spPr/>
        <p:txBody>
          <a:bodyPr/>
          <a:lstStyle/>
          <a:p>
            <a:r>
              <a:rPr lang="en-US"/>
              <a:t>Glicko</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A788D25D-2DFF-68A4-5A23-0E7761F0B8BA}"/>
                  </a:ext>
                </a:extLst>
              </p:cNvPr>
              <p:cNvSpPr>
                <a:spLocks noGrp="1"/>
              </p:cNvSpPr>
              <p:nvPr>
                <p:ph type="body" idx="1"/>
              </p:nvPr>
            </p:nvSpPr>
            <p:spPr/>
            <p:txBody>
              <a:bodyPr/>
              <a:lstStyle/>
              <a:p>
                <a:r>
                  <a:rPr lang="en-US" b="1"/>
                  <a:t>Ratings deviation (</a:t>
                </a:r>
                <a14:m>
                  <m:oMath xmlns:m="http://schemas.openxmlformats.org/officeDocument/2006/math">
                    <m:r>
                      <a:rPr lang="en-US" b="1" i="1" dirty="0" smtClean="0">
                        <a:latin typeface="Cambria Math" panose="02040503050406030204" pitchFamily="18" charset="0"/>
                      </a:rPr>
                      <m:t>𝑹𝑫</m:t>
                    </m:r>
                  </m:oMath>
                </a14:m>
                <a:r>
                  <a:rPr lang="en-US" b="1"/>
                  <a:t>):</a:t>
                </a:r>
                <a:r>
                  <a:rPr lang="en-US"/>
                  <a:t> measures how confident the system is in a player's rating</a:t>
                </a:r>
              </a:p>
              <a:p>
                <a:pPr lvl="1"/>
                <a:r>
                  <a:rPr lang="en-US"/>
                  <a:t>Winning against a high </a:t>
                </a:r>
                <a14:m>
                  <m:oMath xmlns:m="http://schemas.openxmlformats.org/officeDocument/2006/math">
                    <m:r>
                      <a:rPr lang="en-US" i="1" dirty="0" smtClean="0">
                        <a:latin typeface="Cambria Math" panose="02040503050406030204" pitchFamily="18" charset="0"/>
                      </a:rPr>
                      <m:t>𝑅𝐷</m:t>
                    </m:r>
                  </m:oMath>
                </a14:m>
                <a:r>
                  <a:rPr lang="en-US"/>
                  <a:t> player, updates your rating less</a:t>
                </a:r>
              </a:p>
              <a:p>
                <a:pPr lvl="1"/>
                <a:r>
                  <a:rPr lang="en-US"/>
                  <a:t>Winning against a low </a:t>
                </a:r>
                <a14:m>
                  <m:oMath xmlns:m="http://schemas.openxmlformats.org/officeDocument/2006/math">
                    <m:r>
                      <a:rPr lang="en-US" i="1" dirty="0" smtClean="0">
                        <a:latin typeface="Cambria Math" panose="02040503050406030204" pitchFamily="18" charset="0"/>
                      </a:rPr>
                      <m:t>𝑅𝐷</m:t>
                    </m:r>
                  </m:oMath>
                </a14:m>
                <a:r>
                  <a:rPr lang="en-US"/>
                  <a:t> player, updates your rating more</a:t>
                </a:r>
              </a:p>
              <a:p>
                <a:r>
                  <a:rPr lang="en-US" b="1"/>
                  <a:t>Time-decay:</a:t>
                </a:r>
                <a:r>
                  <a:rPr lang="en-US"/>
                  <a:t> if a player is inactive, their RD increases over time, since their skill level may have changed since their last game</a:t>
                </a:r>
              </a:p>
              <a:p>
                <a:endParaRPr lang="en-US"/>
              </a:p>
            </p:txBody>
          </p:sp>
        </mc:Choice>
        <mc:Fallback xmlns="">
          <p:sp>
            <p:nvSpPr>
              <p:cNvPr id="6" name="Text Placeholder 5">
                <a:extLst>
                  <a:ext uri="{FF2B5EF4-FFF2-40B4-BE49-F238E27FC236}">
                    <a16:creationId xmlns:a16="http://schemas.microsoft.com/office/drawing/2014/main" id="{A788D25D-2DFF-68A4-5A23-0E7761F0B8BA}"/>
                  </a:ext>
                </a:extLst>
              </p:cNvPr>
              <p:cNvSpPr>
                <a:spLocks noGrp="1" noRot="1" noChangeAspect="1" noMove="1" noResize="1" noEditPoints="1" noAdjustHandles="1" noChangeArrowheads="1" noChangeShapeType="1" noTextEdit="1"/>
              </p:cNvSpPr>
              <p:nvPr>
                <p:ph type="body" idx="1"/>
              </p:nvPr>
            </p:nvSpPr>
            <p:spPr>
              <a:blipFill>
                <a:blip r:embed="rId3"/>
                <a:stretch>
                  <a:fillRect l="-108" t="-601" r="-2108"/>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F6D2B131-0075-A53A-33A3-E17C25064F6F}"/>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300" smtClean="0"/>
              <a:t>20</a:t>
            </a:fld>
            <a:endParaRPr lang="en-US" sz="2300"/>
          </a:p>
        </p:txBody>
      </p:sp>
    </p:spTree>
    <p:extLst>
      <p:ext uri="{BB962C8B-B14F-4D97-AF65-F5344CB8AC3E}">
        <p14:creationId xmlns:p14="http://schemas.microsoft.com/office/powerpoint/2010/main" val="3273322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237C0E-C430-E8DF-4946-2F489AB978D0}"/>
              </a:ext>
            </a:extLst>
          </p:cNvPr>
          <p:cNvSpPr>
            <a:spLocks noGrp="1"/>
          </p:cNvSpPr>
          <p:nvPr>
            <p:ph type="title"/>
          </p:nvPr>
        </p:nvSpPr>
        <p:spPr/>
        <p:txBody>
          <a:bodyPr/>
          <a:lstStyle/>
          <a:p>
            <a:r>
              <a:rPr lang="en-US"/>
              <a:t>Glicko</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522875B3-1467-31B3-035D-4ABFC66163F9}"/>
                  </a:ext>
                </a:extLst>
              </p:cNvPr>
              <p:cNvSpPr>
                <a:spLocks noGrp="1"/>
              </p:cNvSpPr>
              <p:nvPr>
                <p:ph type="body" idx="1"/>
              </p:nvPr>
            </p:nvSpPr>
            <p:spPr/>
            <p:txBody>
              <a:bodyPr/>
              <a:lstStyle/>
              <a:p>
                <a:pPr marL="114300" indent="0">
                  <a:buNone/>
                </a:pPr>
                <a:r>
                  <a:rPr lang="en-US" b="1"/>
                  <a:t>Step 1: Adjust RD for inactivity</a:t>
                </a:r>
              </a:p>
              <a:p>
                <a14:m>
                  <m:oMath xmlns:m="http://schemas.openxmlformats.org/officeDocument/2006/math">
                    <m:r>
                      <a:rPr lang="en-US" i="1" dirty="0" smtClean="0">
                        <a:latin typeface="Cambria Math" panose="02040503050406030204" pitchFamily="18" charset="0"/>
                      </a:rPr>
                      <m:t>350</m:t>
                    </m:r>
                  </m:oMath>
                </a14:m>
                <a:r>
                  <a:rPr lang="en-US"/>
                  <a:t> is the RD of a new player</a:t>
                </a:r>
              </a:p>
              <a:p>
                <a14:m>
                  <m:oMath xmlns:m="http://schemas.openxmlformats.org/officeDocument/2006/math">
                    <m:r>
                      <a:rPr lang="en-US" i="1" dirty="0" smtClean="0">
                        <a:latin typeface="Cambria Math" panose="02040503050406030204" pitchFamily="18" charset="0"/>
                      </a:rPr>
                      <m:t>𝑅𝐷</m:t>
                    </m:r>
                    <m:r>
                      <a:rPr lang="en-US" i="1" baseline="-25000" dirty="0" smtClean="0">
                        <a:latin typeface="Cambria Math" panose="02040503050406030204" pitchFamily="18" charset="0"/>
                      </a:rPr>
                      <m:t>0</m:t>
                    </m:r>
                  </m:oMath>
                </a14:m>
                <a:r>
                  <a:rPr lang="en-US"/>
                  <a:t> is the initial RD</a:t>
                </a:r>
              </a:p>
              <a:p>
                <a14:m>
                  <m:oMath xmlns:m="http://schemas.openxmlformats.org/officeDocument/2006/math">
                    <m:r>
                      <a:rPr lang="en-US" i="1" dirty="0" smtClean="0">
                        <a:latin typeface="Cambria Math" panose="02040503050406030204" pitchFamily="18" charset="0"/>
                      </a:rPr>
                      <m:t>𝑡</m:t>
                    </m:r>
                  </m:oMath>
                </a14:m>
                <a:r>
                  <a:rPr lang="en-US"/>
                  <a:t> is the time since the last game</a:t>
                </a:r>
              </a:p>
              <a:p>
                <a14:m>
                  <m:oMath xmlns:m="http://schemas.openxmlformats.org/officeDocument/2006/math">
                    <m:r>
                      <a:rPr lang="en-US" i="1" dirty="0" smtClean="0">
                        <a:latin typeface="Cambria Math" panose="02040503050406030204" pitchFamily="18" charset="0"/>
                      </a:rPr>
                      <m:t>𝑐</m:t>
                    </m:r>
                  </m:oMath>
                </a14:m>
                <a:r>
                  <a:rPr lang="en-US"/>
                  <a:t> is a constant</a:t>
                </a:r>
              </a:p>
            </p:txBody>
          </p:sp>
        </mc:Choice>
        <mc:Fallback xmlns="">
          <p:sp>
            <p:nvSpPr>
              <p:cNvPr id="6" name="Text Placeholder 5">
                <a:extLst>
                  <a:ext uri="{FF2B5EF4-FFF2-40B4-BE49-F238E27FC236}">
                    <a16:creationId xmlns:a16="http://schemas.microsoft.com/office/drawing/2014/main" id="{522875B3-1467-31B3-035D-4ABFC66163F9}"/>
                  </a:ext>
                </a:extLst>
              </p:cNvPr>
              <p:cNvSpPr>
                <a:spLocks noGrp="1" noRot="1" noChangeAspect="1" noMove="1" noResize="1" noEditPoints="1" noAdjustHandles="1" noChangeArrowheads="1" noChangeShapeType="1" noTextEdit="1"/>
              </p:cNvSpPr>
              <p:nvPr>
                <p:ph type="body" idx="1"/>
              </p:nvPr>
            </p:nvSpPr>
            <p:spPr>
              <a:blipFill>
                <a:blip r:embed="rId3"/>
                <a:stretch>
                  <a:fillRect l="-865" t="-6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2AF0D00-B938-62EE-DF86-167F8E5910D0}"/>
                  </a:ext>
                </a:extLst>
              </p:cNvPr>
              <p:cNvSpPr txBox="1"/>
              <p:nvPr/>
            </p:nvSpPr>
            <p:spPr>
              <a:xfrm>
                <a:off x="5940287" y="2944925"/>
                <a:ext cx="5794513" cy="9681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𝑅𝐷</m:t>
                      </m:r>
                      <m:r>
                        <a:rPr lang="en-US" sz="2800" b="0" i="1" smtClean="0">
                          <a:latin typeface="Cambria Math" panose="02040503050406030204" pitchFamily="18" charset="0"/>
                        </a:rPr>
                        <m:t>=</m:t>
                      </m:r>
                      <m:r>
                        <a:rPr lang="en-US" sz="2800" b="0" i="1" smtClean="0">
                          <a:latin typeface="Cambria Math" panose="02040503050406030204" pitchFamily="18" charset="0"/>
                        </a:rPr>
                        <m:t>𝑚𝑖𝑛</m:t>
                      </m:r>
                      <m:d>
                        <m:dPr>
                          <m:ctrlPr>
                            <a:rPr lang="en-US" sz="2800" b="0" i="1" smtClean="0">
                              <a:latin typeface="Cambria Math" panose="02040503050406030204" pitchFamily="18" charset="0"/>
                            </a:rPr>
                          </m:ctrlPr>
                        </m:dPr>
                        <m:e>
                          <m:rad>
                            <m:radPr>
                              <m:degHide m:val="on"/>
                              <m:ctrlPr>
                                <a:rPr lang="en-US" sz="2800" b="0" i="1" smtClean="0">
                                  <a:latin typeface="Cambria Math" panose="02040503050406030204" pitchFamily="18" charset="0"/>
                                </a:rPr>
                              </m:ctrlPr>
                            </m:radPr>
                            <m:deg/>
                            <m:e>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𝑅</m:t>
                                  </m:r>
                                  <m:sSubSup>
                                    <m:sSubSupPr>
                                      <m:ctrlPr>
                                        <a:rPr lang="en-US" sz="2800" b="0" i="1" smtClean="0">
                                          <a:latin typeface="Cambria Math" panose="02040503050406030204" pitchFamily="18" charset="0"/>
                                        </a:rPr>
                                      </m:ctrlPr>
                                    </m:sSubSupPr>
                                    <m:e>
                                      <m:r>
                                        <a:rPr lang="en-US" sz="2800" b="0" i="1" smtClean="0">
                                          <a:latin typeface="Cambria Math" panose="02040503050406030204" pitchFamily="18" charset="0"/>
                                        </a:rPr>
                                        <m:t>𝐷</m:t>
                                      </m:r>
                                    </m:e>
                                    <m:sub>
                                      <m:r>
                                        <a:rPr lang="en-US" sz="2800" b="0" i="1" smtClean="0">
                                          <a:latin typeface="Cambria Math" panose="02040503050406030204" pitchFamily="18" charset="0"/>
                                        </a:rPr>
                                        <m:t>0</m:t>
                                      </m:r>
                                    </m:sub>
                                    <m:sup>
                                      <m:r>
                                        <a:rPr lang="en-US" sz="2800" b="0" i="1" smtClean="0">
                                          <a:latin typeface="Cambria Math" panose="02040503050406030204" pitchFamily="18" charset="0"/>
                                        </a:rPr>
                                        <m:t>2</m:t>
                                      </m:r>
                                    </m:sup>
                                  </m:sSubSup>
                                  <m:r>
                                    <a:rPr lang="en-US" sz="2800" b="0" i="1" smtClean="0">
                                      <a:latin typeface="Cambria Math" panose="02040503050406030204" pitchFamily="18" charset="0"/>
                                    </a:rPr>
                                    <m:t>+</m:t>
                                  </m:r>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𝑐</m:t>
                                      </m:r>
                                    </m:e>
                                    <m:sup>
                                      <m:r>
                                        <a:rPr lang="en-US" sz="2800" b="0" i="1" smtClean="0">
                                          <a:latin typeface="Cambria Math" panose="02040503050406030204" pitchFamily="18" charset="0"/>
                                        </a:rPr>
                                        <m:t>2</m:t>
                                      </m:r>
                                    </m:sup>
                                  </m:sSup>
                                  <m:r>
                                    <a:rPr lang="en-US" sz="2800" b="0" i="1" smtClean="0">
                                      <a:latin typeface="Cambria Math" panose="02040503050406030204" pitchFamily="18" charset="0"/>
                                    </a:rPr>
                                    <m:t>𝑡</m:t>
                                  </m:r>
                                </m:e>
                              </m:d>
                            </m:e>
                          </m:rad>
                          <m:r>
                            <a:rPr lang="en-US" sz="2800" b="0" i="1" smtClean="0">
                              <a:latin typeface="Cambria Math" panose="02040503050406030204" pitchFamily="18" charset="0"/>
                            </a:rPr>
                            <m:t>,350</m:t>
                          </m:r>
                        </m:e>
                      </m:d>
                    </m:oMath>
                  </m:oMathPara>
                </a14:m>
                <a:endParaRPr lang="en-US" sz="2800"/>
              </a:p>
            </p:txBody>
          </p:sp>
        </mc:Choice>
        <mc:Fallback xmlns="">
          <p:sp>
            <p:nvSpPr>
              <p:cNvPr id="3" name="TextBox 2">
                <a:extLst>
                  <a:ext uri="{FF2B5EF4-FFF2-40B4-BE49-F238E27FC236}">
                    <a16:creationId xmlns:a16="http://schemas.microsoft.com/office/drawing/2014/main" id="{52AF0D00-B938-62EE-DF86-167F8E5910D0}"/>
                  </a:ext>
                </a:extLst>
              </p:cNvPr>
              <p:cNvSpPr txBox="1">
                <a:spLocks noRot="1" noChangeAspect="1" noMove="1" noResize="1" noEditPoints="1" noAdjustHandles="1" noChangeArrowheads="1" noChangeShapeType="1" noTextEdit="1"/>
              </p:cNvSpPr>
              <p:nvPr/>
            </p:nvSpPr>
            <p:spPr>
              <a:xfrm>
                <a:off x="5940287" y="2944925"/>
                <a:ext cx="5794513" cy="968150"/>
              </a:xfrm>
              <a:prstGeom prst="rect">
                <a:avLst/>
              </a:prstGeom>
              <a:blipFill>
                <a:blip r:embed="rId4"/>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0A8547F-FB22-2ED4-8536-1DEDB4B7FAE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21</a:t>
            </a:fld>
            <a:endParaRPr lang="en-US" sz="2400"/>
          </a:p>
        </p:txBody>
      </p:sp>
    </p:spTree>
    <p:extLst>
      <p:ext uri="{BB962C8B-B14F-4D97-AF65-F5344CB8AC3E}">
        <p14:creationId xmlns:p14="http://schemas.microsoft.com/office/powerpoint/2010/main" val="1252522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C98DC-A4F5-4ECB-FD78-E449C121C8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419F465-9829-EA4E-A884-BAF4625C01B0}"/>
              </a:ext>
            </a:extLst>
          </p:cNvPr>
          <p:cNvSpPr>
            <a:spLocks noGrp="1"/>
          </p:cNvSpPr>
          <p:nvPr>
            <p:ph type="title"/>
          </p:nvPr>
        </p:nvSpPr>
        <p:spPr/>
        <p:txBody>
          <a:bodyPr/>
          <a:lstStyle/>
          <a:p>
            <a:r>
              <a:rPr lang="en-US"/>
              <a:t>Glicko</a:t>
            </a:r>
          </a:p>
        </p:txBody>
      </p:sp>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3297DB5B-A31F-8EE8-A0B2-297154E8D9CD}"/>
                  </a:ext>
                </a:extLst>
              </p:cNvPr>
              <p:cNvSpPr>
                <a:spLocks noGrp="1"/>
              </p:cNvSpPr>
              <p:nvPr>
                <p:ph type="body" idx="1"/>
              </p:nvPr>
            </p:nvSpPr>
            <p:spPr/>
            <p:txBody>
              <a:bodyPr/>
              <a:lstStyle/>
              <a:p>
                <a:pPr marL="114300" indent="0">
                  <a:buNone/>
                </a:pPr>
                <a:r>
                  <a:rPr lang="en-US" b="1"/>
                  <a:t>Step 2: Calculate new rating based on results</a:t>
                </a:r>
              </a:p>
              <a:p>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𝑟</m:t>
                        </m:r>
                      </m:e>
                      <m:sub>
                        <m:r>
                          <a:rPr lang="en-US" i="1" dirty="0" smtClean="0">
                            <a:latin typeface="Cambria Math" panose="02040503050406030204" pitchFamily="18" charset="0"/>
                          </a:rPr>
                          <m:t>0</m:t>
                        </m:r>
                      </m:sub>
                    </m:sSub>
                  </m:oMath>
                </a14:m>
                <a:r>
                  <a:rPr lang="en-US"/>
                  <a:t> is the initial rating</a:t>
                </a:r>
              </a:p>
              <a:p>
                <a14:m>
                  <m:oMath xmlns:m="http://schemas.openxmlformats.org/officeDocument/2006/math">
                    <m:r>
                      <a:rPr lang="en-US" i="1" dirty="0" smtClean="0">
                        <a:latin typeface="Cambria Math" panose="02040503050406030204" pitchFamily="18" charset="0"/>
                      </a:rPr>
                      <m:t>𝑔</m:t>
                    </m:r>
                    <m:d>
                      <m:dPr>
                        <m:ctrlPr>
                          <a:rPr lang="en-US" i="1" dirty="0" smtClean="0">
                            <a:latin typeface="Cambria Math" panose="02040503050406030204" pitchFamily="18" charset="0"/>
                          </a:rPr>
                        </m:ctrlPr>
                      </m:dPr>
                      <m:e>
                        <m:r>
                          <a:rPr lang="en-US" i="1" dirty="0" err="1" smtClean="0">
                            <a:latin typeface="Cambria Math" panose="02040503050406030204" pitchFamily="18" charset="0"/>
                          </a:rPr>
                          <m:t>𝑅</m:t>
                        </m:r>
                        <m:sSub>
                          <m:sSubPr>
                            <m:ctrlPr>
                              <a:rPr lang="en-US" i="1" dirty="0" err="1" smtClean="0">
                                <a:latin typeface="Cambria Math" panose="02040503050406030204" pitchFamily="18" charset="0"/>
                              </a:rPr>
                            </m:ctrlPr>
                          </m:sSubPr>
                          <m:e>
                            <m:r>
                              <a:rPr lang="en-US" i="1" dirty="0" err="1" smtClean="0">
                                <a:latin typeface="Cambria Math" panose="02040503050406030204" pitchFamily="18" charset="0"/>
                              </a:rPr>
                              <m:t>𝐷</m:t>
                            </m:r>
                          </m:e>
                          <m:sub>
                            <m:r>
                              <a:rPr lang="en-US" i="1" dirty="0" err="1" smtClean="0">
                                <a:latin typeface="Cambria Math" panose="02040503050406030204" pitchFamily="18" charset="0"/>
                              </a:rPr>
                              <m:t>𝑖</m:t>
                            </m:r>
                          </m:sub>
                        </m:sSub>
                      </m:e>
                    </m:d>
                  </m:oMath>
                </a14:m>
                <a:r>
                  <a:rPr lang="en-US"/>
                  <a:t> dampens the impact of uncertain opponents</a:t>
                </a:r>
              </a:p>
              <a:p>
                <a14:m>
                  <m:oMath xmlns:m="http://schemas.openxmlformats.org/officeDocument/2006/math">
                    <m:r>
                      <a:rPr lang="en-US" i="1" dirty="0" smtClean="0">
                        <a:latin typeface="Cambria Math" panose="02040503050406030204" pitchFamily="18" charset="0"/>
                      </a:rPr>
                      <m:t>𝐸</m:t>
                    </m:r>
                  </m:oMath>
                </a14:m>
                <a:r>
                  <a:rPr lang="en-US"/>
                  <a:t> is the expected rating</a:t>
                </a:r>
              </a:p>
              <a:p>
                <a14:m>
                  <m:oMath xmlns:m="http://schemas.openxmlformats.org/officeDocument/2006/math">
                    <m:r>
                      <a:rPr lang="en-US" i="1" dirty="0" smtClean="0">
                        <a:latin typeface="Cambria Math" panose="02040503050406030204" pitchFamily="18" charset="0"/>
                      </a:rPr>
                      <m:t>𝑠</m:t>
                    </m:r>
                  </m:oMath>
                </a14:m>
                <a:r>
                  <a:rPr lang="en-US"/>
                  <a:t> is the outcome of a game</a:t>
                </a:r>
              </a:p>
            </p:txBody>
          </p:sp>
        </mc:Choice>
        <mc:Fallback xmlns="">
          <p:sp>
            <p:nvSpPr>
              <p:cNvPr id="6" name="Text Placeholder 5">
                <a:extLst>
                  <a:ext uri="{FF2B5EF4-FFF2-40B4-BE49-F238E27FC236}">
                    <a16:creationId xmlns:a16="http://schemas.microsoft.com/office/drawing/2014/main" id="{3297DB5B-A31F-8EE8-A0B2-297154E8D9CD}"/>
                  </a:ext>
                </a:extLst>
              </p:cNvPr>
              <p:cNvSpPr>
                <a:spLocks noGrp="1" noRot="1" noChangeAspect="1" noMove="1" noResize="1" noEditPoints="1" noAdjustHandles="1" noChangeArrowheads="1" noChangeShapeType="1" noTextEdit="1"/>
              </p:cNvSpPr>
              <p:nvPr>
                <p:ph type="body" idx="1"/>
              </p:nvPr>
            </p:nvSpPr>
            <p:spPr>
              <a:blipFill>
                <a:blip r:embed="rId3"/>
                <a:stretch>
                  <a:fillRect l="-865" t="-6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9663929-3354-E24C-7D0E-428A949E8F3B}"/>
                  </a:ext>
                </a:extLst>
              </p:cNvPr>
              <p:cNvSpPr txBox="1"/>
              <p:nvPr/>
            </p:nvSpPr>
            <p:spPr>
              <a:xfrm>
                <a:off x="2183101" y="4550800"/>
                <a:ext cx="7825797" cy="13322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𝑟</m:t>
                      </m:r>
                      <m:r>
                        <a:rPr lang="en-US" sz="2800" i="1" smtClean="0">
                          <a:latin typeface="Cambria Math" panose="02040503050406030204" pitchFamily="18" charset="0"/>
                        </a:rPr>
                        <m:t>=</m:t>
                      </m:r>
                      <m:sSub>
                        <m:sSubPr>
                          <m:ctrlPr>
                            <a:rPr lang="en-US" sz="2800" i="1" smtClean="0">
                              <a:latin typeface="Cambria Math" panose="02040503050406030204" pitchFamily="18" charset="0"/>
                            </a:rPr>
                          </m:ctrlPr>
                        </m:sSubPr>
                        <m:e>
                          <m:r>
                            <a:rPr lang="en-US" sz="2800" i="1" smtClean="0">
                              <a:latin typeface="Cambria Math" panose="02040503050406030204" pitchFamily="18" charset="0"/>
                            </a:rPr>
                            <m:t>𝑟</m:t>
                          </m:r>
                        </m:e>
                        <m:sub>
                          <m:r>
                            <a:rPr lang="en-US" sz="2800" i="1" smtClean="0">
                              <a:latin typeface="Cambria Math" panose="02040503050406030204" pitchFamily="18" charset="0"/>
                            </a:rPr>
                            <m:t>0</m:t>
                          </m:r>
                        </m:sub>
                      </m:sSub>
                      <m:r>
                        <a:rPr lang="en-US" sz="2800" i="1" smtClean="0">
                          <a:latin typeface="Cambria Math" panose="02040503050406030204" pitchFamily="18" charset="0"/>
                        </a:rPr>
                        <m:t>+</m:t>
                      </m:r>
                      <m:f>
                        <m:fPr>
                          <m:ctrlPr>
                            <a:rPr lang="en-US" sz="2800" i="1" smtClean="0">
                              <a:latin typeface="Cambria Math" panose="02040503050406030204" pitchFamily="18" charset="0"/>
                            </a:rPr>
                          </m:ctrlPr>
                        </m:fPr>
                        <m:num>
                          <m:r>
                            <a:rPr lang="en-US" sz="2800" i="1" smtClean="0">
                              <a:latin typeface="Cambria Math" panose="02040503050406030204" pitchFamily="18" charset="0"/>
                            </a:rPr>
                            <m:t>𝑞</m:t>
                          </m:r>
                        </m:num>
                        <m:den>
                          <m:f>
                            <m:fPr>
                              <m:ctrlPr>
                                <a:rPr lang="en-US" sz="2800" i="1" smtClean="0">
                                  <a:latin typeface="Cambria Math" panose="02040503050406030204" pitchFamily="18" charset="0"/>
                                </a:rPr>
                              </m:ctrlPr>
                            </m:fPr>
                            <m:num>
                              <m:r>
                                <a:rPr lang="en-US" sz="2800" i="1" smtClean="0">
                                  <a:latin typeface="Cambria Math" panose="02040503050406030204" pitchFamily="18" charset="0"/>
                                </a:rPr>
                                <m:t>1</m:t>
                              </m:r>
                            </m:num>
                            <m:den>
                              <m:r>
                                <a:rPr lang="en-US" sz="2800" i="1" smtClean="0">
                                  <a:latin typeface="Cambria Math" panose="02040503050406030204" pitchFamily="18" charset="0"/>
                                </a:rPr>
                                <m:t>𝑅</m:t>
                              </m:r>
                              <m:sSup>
                                <m:sSupPr>
                                  <m:ctrlPr>
                                    <a:rPr lang="en-US" sz="2800" i="1" smtClean="0">
                                      <a:latin typeface="Cambria Math" panose="02040503050406030204" pitchFamily="18" charset="0"/>
                                    </a:rPr>
                                  </m:ctrlPr>
                                </m:sSupPr>
                                <m:e>
                                  <m:r>
                                    <a:rPr lang="en-US" sz="2800" i="1" smtClean="0">
                                      <a:latin typeface="Cambria Math" panose="02040503050406030204" pitchFamily="18" charset="0"/>
                                    </a:rPr>
                                    <m:t>𝐷</m:t>
                                  </m:r>
                                </m:e>
                                <m:sup>
                                  <m:r>
                                    <a:rPr lang="en-US" sz="2800" i="1" smtClean="0">
                                      <a:latin typeface="Cambria Math" panose="02040503050406030204" pitchFamily="18" charset="0"/>
                                    </a:rPr>
                                    <m:t>2</m:t>
                                  </m:r>
                                </m:sup>
                              </m:sSup>
                            </m:den>
                          </m:f>
                          <m:r>
                            <a:rPr lang="en-US" sz="2800" i="1" smtClean="0">
                              <a:latin typeface="Cambria Math" panose="02040503050406030204" pitchFamily="18" charset="0"/>
                            </a:rPr>
                            <m:t>+</m:t>
                          </m:r>
                          <m:f>
                            <m:fPr>
                              <m:ctrlPr>
                                <a:rPr lang="en-US" sz="2800" i="1" smtClean="0">
                                  <a:latin typeface="Cambria Math" panose="02040503050406030204" pitchFamily="18" charset="0"/>
                                </a:rPr>
                              </m:ctrlPr>
                            </m:fPr>
                            <m:num>
                              <m:r>
                                <a:rPr lang="en-US" sz="2800" i="1" smtClean="0">
                                  <a:latin typeface="Cambria Math" panose="02040503050406030204" pitchFamily="18" charset="0"/>
                                </a:rPr>
                                <m:t>1</m:t>
                              </m:r>
                            </m:num>
                            <m:den>
                              <m:sSup>
                                <m:sSupPr>
                                  <m:ctrlPr>
                                    <a:rPr lang="en-US" sz="2800" i="1" smtClean="0">
                                      <a:latin typeface="Cambria Math" panose="02040503050406030204" pitchFamily="18" charset="0"/>
                                    </a:rPr>
                                  </m:ctrlPr>
                                </m:sSupPr>
                                <m:e>
                                  <m:r>
                                    <a:rPr lang="en-US" sz="2800" i="1" smtClean="0">
                                      <a:latin typeface="Cambria Math" panose="02040503050406030204" pitchFamily="18" charset="0"/>
                                    </a:rPr>
                                    <m:t>𝑑</m:t>
                                  </m:r>
                                </m:e>
                                <m:sup>
                                  <m:r>
                                    <a:rPr lang="en-US" sz="2800" i="1" smtClean="0">
                                      <a:latin typeface="Cambria Math" panose="02040503050406030204" pitchFamily="18" charset="0"/>
                                    </a:rPr>
                                    <m:t>2</m:t>
                                  </m:r>
                                </m:sup>
                              </m:sSup>
                            </m:den>
                          </m:f>
                        </m:den>
                      </m:f>
                      <m:nary>
                        <m:naryPr>
                          <m:chr m:val="∑"/>
                          <m:limLoc m:val="undOvr"/>
                          <m:grow m:val="on"/>
                          <m:ctrlPr>
                            <a:rPr lang="en-US" sz="2800" i="1" smtClean="0">
                              <a:latin typeface="Cambria Math" panose="02040503050406030204" pitchFamily="18" charset="0"/>
                            </a:rPr>
                          </m:ctrlPr>
                        </m:naryPr>
                        <m:sub>
                          <m:r>
                            <a:rPr lang="en-US" sz="2800" i="1" smtClean="0">
                              <a:latin typeface="Cambria Math" panose="02040503050406030204" pitchFamily="18" charset="0"/>
                            </a:rPr>
                            <m:t>𝑖</m:t>
                          </m:r>
                          <m:r>
                            <a:rPr lang="en-US" sz="2800" i="1" smtClean="0">
                              <a:latin typeface="Cambria Math" panose="02040503050406030204" pitchFamily="18" charset="0"/>
                            </a:rPr>
                            <m:t>=1</m:t>
                          </m:r>
                        </m:sub>
                        <m:sup>
                          <m:r>
                            <a:rPr lang="en-US" sz="2800" i="1" smtClean="0">
                              <a:latin typeface="Cambria Math" panose="02040503050406030204" pitchFamily="18" charset="0"/>
                            </a:rPr>
                            <m:t>𝑚</m:t>
                          </m:r>
                        </m:sup>
                        <m:e>
                          <m:r>
                            <m:rPr>
                              <m:sty m:val="p"/>
                            </m:rPr>
                            <a:rPr lang="en-US" sz="2800" b="0" i="1" smtClean="0">
                              <a:latin typeface="Cambria Math" panose="02040503050406030204" pitchFamily="18" charset="0"/>
                            </a:rPr>
                            <m:t>g</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𝑅𝐷</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d>
                            <m:dPr>
                              <m:ctrlPr>
                                <a:rPr lang="en-US" sz="2800" i="1" smtClean="0">
                                  <a:latin typeface="Cambria Math" panose="02040503050406030204" pitchFamily="18" charset="0"/>
                                </a:rPr>
                              </m:ctrlPr>
                            </m:dPr>
                            <m:e>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𝑠</m:t>
                                  </m:r>
                                </m:e>
                                <m:sub>
                                  <m:r>
                                    <a:rPr lang="en-US" sz="2800" b="0" i="1" smtClean="0">
                                      <a:latin typeface="Cambria Math" panose="02040503050406030204" pitchFamily="18" charset="0"/>
                                    </a:rPr>
                                    <m:t>𝑖</m:t>
                                  </m:r>
                                </m:sub>
                              </m:sSub>
                              <m:r>
                                <a:rPr lang="en-US" sz="2800" i="1" smtClean="0">
                                  <a:latin typeface="Cambria Math" panose="02040503050406030204" pitchFamily="18" charset="0"/>
                                </a:rPr>
                                <m:t>−</m:t>
                              </m:r>
                              <m:r>
                                <a:rPr lang="en-US" sz="2800" b="0" i="1" smtClean="0">
                                  <a:latin typeface="Cambria Math" panose="02040503050406030204" pitchFamily="18" charset="0"/>
                                </a:rPr>
                                <m:t>𝐸</m:t>
                              </m:r>
                              <m:d>
                                <m:dPr>
                                  <m:ctrlPr>
                                    <a:rPr lang="en-US" sz="2800" i="1" smtClean="0">
                                      <a:latin typeface="Cambria Math" panose="02040503050406030204" pitchFamily="18" charset="0"/>
                                    </a:rPr>
                                  </m:ctrlPr>
                                </m:dPr>
                                <m:e>
                                  <m:r>
                                    <a:rPr lang="en-US" sz="2800" b="0" i="1" smtClean="0">
                                      <a:latin typeface="Cambria Math" panose="02040503050406030204" pitchFamily="18" charset="0"/>
                                    </a:rPr>
                                    <m:t>𝑠</m:t>
                                  </m:r>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𝑖</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𝑅𝐷</m:t>
                                      </m:r>
                                    </m:e>
                                    <m:sub>
                                      <m:r>
                                        <a:rPr lang="en-US" sz="2800" b="0" i="1" smtClean="0">
                                          <a:latin typeface="Cambria Math" panose="02040503050406030204" pitchFamily="18" charset="0"/>
                                        </a:rPr>
                                        <m:t>𝑖</m:t>
                                      </m:r>
                                    </m:sub>
                                  </m:sSub>
                                </m:e>
                              </m:d>
                            </m:e>
                          </m:d>
                        </m:e>
                      </m:nary>
                    </m:oMath>
                  </m:oMathPara>
                </a14:m>
                <a:endParaRPr lang="en-US" sz="2800"/>
              </a:p>
            </p:txBody>
          </p:sp>
        </mc:Choice>
        <mc:Fallback xmlns="">
          <p:sp>
            <p:nvSpPr>
              <p:cNvPr id="7" name="TextBox 6">
                <a:extLst>
                  <a:ext uri="{FF2B5EF4-FFF2-40B4-BE49-F238E27FC236}">
                    <a16:creationId xmlns:a16="http://schemas.microsoft.com/office/drawing/2014/main" id="{D9663929-3354-E24C-7D0E-428A949E8F3B}"/>
                  </a:ext>
                </a:extLst>
              </p:cNvPr>
              <p:cNvSpPr txBox="1">
                <a:spLocks noRot="1" noChangeAspect="1" noMove="1" noResize="1" noEditPoints="1" noAdjustHandles="1" noChangeArrowheads="1" noChangeShapeType="1" noTextEdit="1"/>
              </p:cNvSpPr>
              <p:nvPr/>
            </p:nvSpPr>
            <p:spPr>
              <a:xfrm>
                <a:off x="2183101" y="4550800"/>
                <a:ext cx="7825797" cy="1332288"/>
              </a:xfrm>
              <a:prstGeom prst="rect">
                <a:avLst/>
              </a:prstGeom>
              <a:blipFill>
                <a:blip r:embed="rId4"/>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D9328925-3FBA-A17A-4CAF-8AA6266F30C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22</a:t>
            </a:fld>
            <a:endParaRPr lang="en-US" sz="2400"/>
          </a:p>
        </p:txBody>
      </p:sp>
    </p:spTree>
    <p:extLst>
      <p:ext uri="{BB962C8B-B14F-4D97-AF65-F5344CB8AC3E}">
        <p14:creationId xmlns:p14="http://schemas.microsoft.com/office/powerpoint/2010/main" val="2039858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9A7FD-6724-CC1E-99C6-9898045AC2D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5F0C054-3951-BB40-B9AA-72600217D45D}"/>
              </a:ext>
            </a:extLst>
          </p:cNvPr>
          <p:cNvSpPr>
            <a:spLocks noGrp="1"/>
          </p:cNvSpPr>
          <p:nvPr>
            <p:ph type="title"/>
          </p:nvPr>
        </p:nvSpPr>
        <p:spPr/>
        <p:txBody>
          <a:bodyPr/>
          <a:lstStyle/>
          <a:p>
            <a:r>
              <a:rPr lang="en-US"/>
              <a:t>Glicko</a:t>
            </a:r>
          </a:p>
        </p:txBody>
      </p:sp>
      <p:sp>
        <p:nvSpPr>
          <p:cNvPr id="6" name="Text Placeholder 5">
            <a:extLst>
              <a:ext uri="{FF2B5EF4-FFF2-40B4-BE49-F238E27FC236}">
                <a16:creationId xmlns:a16="http://schemas.microsoft.com/office/drawing/2014/main" id="{E8F94E88-FBB9-E5FD-2B3C-FF2B192466B0}"/>
              </a:ext>
            </a:extLst>
          </p:cNvPr>
          <p:cNvSpPr>
            <a:spLocks noGrp="1"/>
          </p:cNvSpPr>
          <p:nvPr>
            <p:ph type="body" idx="1"/>
          </p:nvPr>
        </p:nvSpPr>
        <p:spPr/>
        <p:txBody>
          <a:bodyPr/>
          <a:lstStyle/>
          <a:p>
            <a:pPr marL="114300" indent="0">
              <a:buNone/>
            </a:pPr>
            <a:r>
              <a:rPr lang="en-US" b="1"/>
              <a:t>Step 3: Update RD based on games played</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C88A9C7-B118-A137-7A2A-59D0912A33E5}"/>
                  </a:ext>
                </a:extLst>
              </p:cNvPr>
              <p:cNvSpPr txBox="1"/>
              <p:nvPr/>
            </p:nvSpPr>
            <p:spPr>
              <a:xfrm>
                <a:off x="4247096" y="3217835"/>
                <a:ext cx="3697807" cy="1273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dirty="0">
                          <a:latin typeface="Cambria Math" panose="02040503050406030204" pitchFamily="18" charset="0"/>
                        </a:rPr>
                        <m:t>𝑅</m:t>
                      </m:r>
                      <m:sSup>
                        <m:sSupPr>
                          <m:ctrlPr>
                            <a:rPr lang="en-US" sz="2800" b="1" i="1" dirty="0">
                              <a:latin typeface="Cambria Math" panose="02040503050406030204" pitchFamily="18" charset="0"/>
                            </a:rPr>
                          </m:ctrlPr>
                        </m:sSupPr>
                        <m:e>
                          <m:r>
                            <a:rPr lang="en-US" sz="2800" b="1" i="1" dirty="0">
                              <a:latin typeface="Cambria Math" panose="02040503050406030204" pitchFamily="18" charset="0"/>
                            </a:rPr>
                            <m:t>𝐷</m:t>
                          </m:r>
                        </m:e>
                        <m:sup>
                          <m:r>
                            <a:rPr lang="en-US" sz="2800" b="1" dirty="0">
                              <a:latin typeface="Cambria Math" panose="02040503050406030204" pitchFamily="18" charset="0"/>
                            </a:rPr>
                            <m:t>′</m:t>
                          </m:r>
                        </m:sup>
                      </m:sSup>
                      <m:r>
                        <a:rPr lang="en-US" sz="2800" b="1" dirty="0">
                          <a:latin typeface="Cambria Math" panose="02040503050406030204" pitchFamily="18" charset="0"/>
                        </a:rPr>
                        <m:t>=</m:t>
                      </m:r>
                      <m:rad>
                        <m:radPr>
                          <m:degHide m:val="on"/>
                          <m:ctrlPr>
                            <a:rPr lang="en-US" sz="2800" b="1" i="1" dirty="0">
                              <a:latin typeface="Cambria Math" panose="02040503050406030204" pitchFamily="18" charset="0"/>
                            </a:rPr>
                          </m:ctrlPr>
                        </m:radPr>
                        <m:deg/>
                        <m:e>
                          <m:sSup>
                            <m:sSupPr>
                              <m:ctrlPr>
                                <a:rPr lang="en-US" sz="2800" b="1" i="1" dirty="0">
                                  <a:latin typeface="Cambria Math" panose="02040503050406030204" pitchFamily="18" charset="0"/>
                                </a:rPr>
                              </m:ctrlPr>
                            </m:sSupPr>
                            <m:e>
                              <m:d>
                                <m:dPr>
                                  <m:ctrlPr>
                                    <a:rPr lang="en-US" sz="2800" b="1" i="1" dirty="0">
                                      <a:latin typeface="Cambria Math" panose="02040503050406030204" pitchFamily="18" charset="0"/>
                                    </a:rPr>
                                  </m:ctrlPr>
                                </m:dPr>
                                <m:e>
                                  <m:f>
                                    <m:fPr>
                                      <m:ctrlPr>
                                        <a:rPr lang="en-US" sz="2800" b="1" i="1" dirty="0">
                                          <a:latin typeface="Cambria Math" panose="02040503050406030204" pitchFamily="18" charset="0"/>
                                        </a:rPr>
                                      </m:ctrlPr>
                                    </m:fPr>
                                    <m:num>
                                      <m:r>
                                        <a:rPr lang="en-US" sz="2800" b="1" dirty="0">
                                          <a:latin typeface="Cambria Math" panose="02040503050406030204" pitchFamily="18" charset="0"/>
                                        </a:rPr>
                                        <m:t>1</m:t>
                                      </m:r>
                                    </m:num>
                                    <m:den>
                                      <m:r>
                                        <a:rPr lang="en-US" sz="2800" b="1" i="1" dirty="0">
                                          <a:latin typeface="Cambria Math" panose="02040503050406030204" pitchFamily="18" charset="0"/>
                                        </a:rPr>
                                        <m:t>𝑅</m:t>
                                      </m:r>
                                      <m:sSup>
                                        <m:sSupPr>
                                          <m:ctrlPr>
                                            <a:rPr lang="en-US" sz="2800" b="1" i="1" dirty="0">
                                              <a:latin typeface="Cambria Math" panose="02040503050406030204" pitchFamily="18" charset="0"/>
                                            </a:rPr>
                                          </m:ctrlPr>
                                        </m:sSupPr>
                                        <m:e>
                                          <m:r>
                                            <a:rPr lang="en-US" sz="2800" b="1" i="1" dirty="0">
                                              <a:latin typeface="Cambria Math" panose="02040503050406030204" pitchFamily="18" charset="0"/>
                                            </a:rPr>
                                            <m:t>𝐷</m:t>
                                          </m:r>
                                        </m:e>
                                        <m:sup>
                                          <m:r>
                                            <a:rPr lang="en-US" sz="2800" b="1" dirty="0">
                                              <a:latin typeface="Cambria Math" panose="02040503050406030204" pitchFamily="18" charset="0"/>
                                            </a:rPr>
                                            <m:t>2</m:t>
                                          </m:r>
                                        </m:sup>
                                      </m:sSup>
                                    </m:den>
                                  </m:f>
                                  <m:r>
                                    <a:rPr lang="en-US" sz="2800" b="1" dirty="0">
                                      <a:latin typeface="Cambria Math" panose="02040503050406030204" pitchFamily="18" charset="0"/>
                                    </a:rPr>
                                    <m:t>+</m:t>
                                  </m:r>
                                  <m:f>
                                    <m:fPr>
                                      <m:ctrlPr>
                                        <a:rPr lang="en-US" sz="2800" b="1" i="1" dirty="0">
                                          <a:latin typeface="Cambria Math" panose="02040503050406030204" pitchFamily="18" charset="0"/>
                                        </a:rPr>
                                      </m:ctrlPr>
                                    </m:fPr>
                                    <m:num>
                                      <m:r>
                                        <a:rPr lang="en-US" sz="2800" b="1" dirty="0">
                                          <a:latin typeface="Cambria Math" panose="02040503050406030204" pitchFamily="18" charset="0"/>
                                        </a:rPr>
                                        <m:t>1</m:t>
                                      </m:r>
                                    </m:num>
                                    <m:den>
                                      <m:sSup>
                                        <m:sSupPr>
                                          <m:ctrlPr>
                                            <a:rPr lang="en-US" sz="2800" b="1" i="1" dirty="0">
                                              <a:latin typeface="Cambria Math" panose="02040503050406030204" pitchFamily="18" charset="0"/>
                                            </a:rPr>
                                          </m:ctrlPr>
                                        </m:sSupPr>
                                        <m:e>
                                          <m:r>
                                            <a:rPr lang="en-US" sz="2800" b="1" i="1" dirty="0">
                                              <a:latin typeface="Cambria Math" panose="02040503050406030204" pitchFamily="18" charset="0"/>
                                            </a:rPr>
                                            <m:t>𝑑</m:t>
                                          </m:r>
                                        </m:e>
                                        <m:sup>
                                          <m:r>
                                            <a:rPr lang="en-US" sz="2800" b="1" dirty="0">
                                              <a:latin typeface="Cambria Math" panose="02040503050406030204" pitchFamily="18" charset="0"/>
                                            </a:rPr>
                                            <m:t>2</m:t>
                                          </m:r>
                                        </m:sup>
                                      </m:sSup>
                                    </m:den>
                                  </m:f>
                                </m:e>
                              </m:d>
                            </m:e>
                            <m:sup>
                              <m:r>
                                <a:rPr lang="en-US" sz="2800" b="1" dirty="0">
                                  <a:latin typeface="Cambria Math" panose="02040503050406030204" pitchFamily="18" charset="0"/>
                                </a:rPr>
                                <m:t>−1</m:t>
                              </m:r>
                            </m:sup>
                          </m:sSup>
                        </m:e>
                      </m:rad>
                    </m:oMath>
                  </m:oMathPara>
                </a14:m>
                <a:endParaRPr lang="en-US" sz="2800"/>
              </a:p>
            </p:txBody>
          </p:sp>
        </mc:Choice>
        <mc:Fallback xmlns="">
          <p:sp>
            <p:nvSpPr>
              <p:cNvPr id="7" name="TextBox 6">
                <a:extLst>
                  <a:ext uri="{FF2B5EF4-FFF2-40B4-BE49-F238E27FC236}">
                    <a16:creationId xmlns:a16="http://schemas.microsoft.com/office/drawing/2014/main" id="{9C88A9C7-B118-A137-7A2A-59D0912A33E5}"/>
                  </a:ext>
                </a:extLst>
              </p:cNvPr>
              <p:cNvSpPr txBox="1">
                <a:spLocks noRot="1" noChangeAspect="1" noMove="1" noResize="1" noEditPoints="1" noAdjustHandles="1" noChangeArrowheads="1" noChangeShapeType="1" noTextEdit="1"/>
              </p:cNvSpPr>
              <p:nvPr/>
            </p:nvSpPr>
            <p:spPr>
              <a:xfrm>
                <a:off x="4247096" y="3217835"/>
                <a:ext cx="3697807" cy="1273041"/>
              </a:xfrm>
              <a:prstGeom prst="rect">
                <a:avLst/>
              </a:prstGeom>
              <a:blipFill>
                <a:blip r:embed="rId3"/>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25E9CBCA-8AB9-0FD4-A643-C721BBB78F5D}"/>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23</a:t>
            </a:fld>
            <a:endParaRPr lang="en-US" sz="2400"/>
          </a:p>
        </p:txBody>
      </p:sp>
    </p:spTree>
    <p:extLst>
      <p:ext uri="{BB962C8B-B14F-4D97-AF65-F5344CB8AC3E}">
        <p14:creationId xmlns:p14="http://schemas.microsoft.com/office/powerpoint/2010/main" val="3184647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676CA-1257-6439-F849-302D11F6F3D6}"/>
              </a:ext>
            </a:extLst>
          </p:cNvPr>
          <p:cNvSpPr>
            <a:spLocks noGrp="1"/>
          </p:cNvSpPr>
          <p:nvPr>
            <p:ph type="title"/>
          </p:nvPr>
        </p:nvSpPr>
        <p:spPr/>
        <p:txBody>
          <a:bodyPr/>
          <a:lstStyle/>
          <a:p>
            <a:r>
              <a:rPr lang="en-US"/>
              <a:t>Glicko 2</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FD31848-B971-9CE6-AF3B-0BB9335DE4E8}"/>
                  </a:ext>
                </a:extLst>
              </p:cNvPr>
              <p:cNvSpPr>
                <a:spLocks noGrp="1"/>
              </p:cNvSpPr>
              <p:nvPr>
                <p:ph type="body" idx="1"/>
              </p:nvPr>
            </p:nvSpPr>
            <p:spPr/>
            <p:txBody>
              <a:bodyPr/>
              <a:lstStyle/>
              <a:p>
                <a:pPr marL="114300" indent="0">
                  <a:buNone/>
                </a:pPr>
                <a:r>
                  <a:rPr lang="en-US" b="1"/>
                  <a:t>Rating volatility (</a:t>
                </a:r>
                <a14:m>
                  <m:oMath xmlns:m="http://schemas.openxmlformats.org/officeDocument/2006/math">
                    <m:r>
                      <a:rPr lang="en-US" b="1" i="1" dirty="0" smtClean="0">
                        <a:latin typeface="Cambria Math" panose="02040503050406030204" pitchFamily="18" charset="0"/>
                      </a:rPr>
                      <m:t>𝝈</m:t>
                    </m:r>
                  </m:oMath>
                </a14:m>
                <a:r>
                  <a:rPr lang="en-US" b="1"/>
                  <a:t>): </a:t>
                </a:r>
                <a:r>
                  <a:rPr lang="en-US"/>
                  <a:t>measures how inconsistent a player’s performance is</a:t>
                </a:r>
              </a:p>
              <a:p>
                <a:r>
                  <a:rPr lang="en-US"/>
                  <a:t>a new player has this at 0.06</a:t>
                </a:r>
              </a:p>
              <a:p>
                <a:pPr marL="114300" indent="0">
                  <a:buNone/>
                </a:pPr>
                <a:r>
                  <a:rPr lang="en-US" b="1"/>
                  <a:t>Rating period: </a:t>
                </a:r>
                <a:r>
                  <a:rPr lang="en-US"/>
                  <a:t>a window of time in which games are batched together before ratings update</a:t>
                </a:r>
              </a:p>
              <a:p>
                <a:r>
                  <a:rPr lang="en-US"/>
                  <a:t>allows rating to be more stable</a:t>
                </a:r>
              </a:p>
              <a:p>
                <a:r>
                  <a:rPr lang="en-US"/>
                  <a:t>optional feature</a:t>
                </a:r>
              </a:p>
            </p:txBody>
          </p:sp>
        </mc:Choice>
        <mc:Fallback xmlns="">
          <p:sp>
            <p:nvSpPr>
              <p:cNvPr id="3" name="Text Placeholder 2">
                <a:extLst>
                  <a:ext uri="{FF2B5EF4-FFF2-40B4-BE49-F238E27FC236}">
                    <a16:creationId xmlns:a16="http://schemas.microsoft.com/office/drawing/2014/main" id="{8FD31848-B971-9CE6-AF3B-0BB9335DE4E8}"/>
                  </a:ext>
                </a:extLst>
              </p:cNvPr>
              <p:cNvSpPr>
                <a:spLocks noGrp="1" noRot="1" noChangeAspect="1" noMove="1" noResize="1" noEditPoints="1" noAdjustHandles="1" noChangeArrowheads="1" noChangeShapeType="1" noTextEdit="1"/>
              </p:cNvSpPr>
              <p:nvPr>
                <p:ph type="body" idx="1"/>
              </p:nvPr>
            </p:nvSpPr>
            <p:spPr>
              <a:blipFill>
                <a:blip r:embed="rId3"/>
                <a:stretch>
                  <a:fillRect l="-865" t="-601" r="-2270"/>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0B0D430-2700-7104-9EF5-721046D94FF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24</a:t>
            </a:fld>
            <a:endParaRPr lang="en-US" sz="2400"/>
          </a:p>
        </p:txBody>
      </p:sp>
    </p:spTree>
    <p:extLst>
      <p:ext uri="{BB962C8B-B14F-4D97-AF65-F5344CB8AC3E}">
        <p14:creationId xmlns:p14="http://schemas.microsoft.com/office/powerpoint/2010/main" val="394183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D9464-0AD1-0A9B-A667-28C64D72934A}"/>
              </a:ext>
            </a:extLst>
          </p:cNvPr>
          <p:cNvSpPr>
            <a:spLocks noGrp="1"/>
          </p:cNvSpPr>
          <p:nvPr>
            <p:ph type="title"/>
          </p:nvPr>
        </p:nvSpPr>
        <p:spPr/>
        <p:txBody>
          <a:bodyPr/>
          <a:lstStyle/>
          <a:p>
            <a:r>
              <a:rPr lang="en-US"/>
              <a:t>Glicko 2</a:t>
            </a:r>
          </a:p>
        </p:txBody>
      </p:sp>
      <p:sp>
        <p:nvSpPr>
          <p:cNvPr id="3" name="Text Placeholder 2">
            <a:extLst>
              <a:ext uri="{FF2B5EF4-FFF2-40B4-BE49-F238E27FC236}">
                <a16:creationId xmlns:a16="http://schemas.microsoft.com/office/drawing/2014/main" id="{34C2F315-4840-D85D-4C40-953E06C4CA66}"/>
              </a:ext>
            </a:extLst>
          </p:cNvPr>
          <p:cNvSpPr>
            <a:spLocks noGrp="1"/>
          </p:cNvSpPr>
          <p:nvPr>
            <p:ph type="body" idx="1"/>
          </p:nvPr>
        </p:nvSpPr>
        <p:spPr/>
        <p:txBody>
          <a:bodyPr/>
          <a:lstStyle/>
          <a:p>
            <a:pPr marL="114300" indent="0">
              <a:buNone/>
            </a:pPr>
            <a:r>
              <a:rPr lang="en-US"/>
              <a:t>Procedure is similar to Glicko:</a:t>
            </a:r>
          </a:p>
          <a:p>
            <a:r>
              <a:rPr lang="en-US"/>
              <a:t>Compute expected score against each opponent</a:t>
            </a:r>
          </a:p>
          <a:p>
            <a:r>
              <a:rPr lang="en-US" b="1"/>
              <a:t>Calculate new volatility</a:t>
            </a:r>
          </a:p>
          <a:p>
            <a:pPr lvl="1"/>
            <a:r>
              <a:rPr lang="en-US"/>
              <a:t>Increases if the results were surprising</a:t>
            </a:r>
          </a:p>
          <a:p>
            <a:pPr lvl="1"/>
            <a:r>
              <a:rPr lang="en-US"/>
              <a:t>Decreases if the results were expected</a:t>
            </a:r>
          </a:p>
          <a:p>
            <a:r>
              <a:rPr lang="en-US"/>
              <a:t>Update RD </a:t>
            </a:r>
            <a:r>
              <a:rPr lang="en-US" b="1"/>
              <a:t>using new volatility</a:t>
            </a:r>
          </a:p>
          <a:p>
            <a:r>
              <a:rPr lang="en-US"/>
              <a:t>Calculate new rating</a:t>
            </a:r>
          </a:p>
        </p:txBody>
      </p:sp>
      <p:sp>
        <p:nvSpPr>
          <p:cNvPr id="5" name="Slide Number Placeholder 4">
            <a:extLst>
              <a:ext uri="{FF2B5EF4-FFF2-40B4-BE49-F238E27FC236}">
                <a16:creationId xmlns:a16="http://schemas.microsoft.com/office/drawing/2014/main" id="{744D11AB-4717-27E9-DA52-283512AC1FD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25</a:t>
            </a:fld>
            <a:endParaRPr lang="en-US" sz="2400"/>
          </a:p>
        </p:txBody>
      </p:sp>
    </p:spTree>
    <p:extLst>
      <p:ext uri="{BB962C8B-B14F-4D97-AF65-F5344CB8AC3E}">
        <p14:creationId xmlns:p14="http://schemas.microsoft.com/office/powerpoint/2010/main" val="2498664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6BB7C-F08C-F1D6-7C06-C991585EE200}"/>
              </a:ext>
            </a:extLst>
          </p:cNvPr>
          <p:cNvSpPr>
            <a:spLocks noGrp="1"/>
          </p:cNvSpPr>
          <p:nvPr>
            <p:ph type="title"/>
          </p:nvPr>
        </p:nvSpPr>
        <p:spPr/>
        <p:txBody>
          <a:bodyPr/>
          <a:lstStyle/>
          <a:p>
            <a:r>
              <a:rPr lang="en-US"/>
              <a:t>TrueSkill</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266CCE0-DD2E-C688-EF18-CC1C8A21719F}"/>
                  </a:ext>
                </a:extLst>
              </p:cNvPr>
              <p:cNvSpPr>
                <a:spLocks noGrp="1"/>
              </p:cNvSpPr>
              <p:nvPr>
                <p:ph type="body" idx="1"/>
              </p:nvPr>
            </p:nvSpPr>
            <p:spPr/>
            <p:txBody>
              <a:bodyPr/>
              <a:lstStyle/>
              <a:p>
                <a:r>
                  <a:rPr lang="en-US" b="1"/>
                  <a:t>Mean Skill Estimate (</a:t>
                </a:r>
                <a14:m>
                  <m:oMath xmlns:m="http://schemas.openxmlformats.org/officeDocument/2006/math">
                    <m:r>
                      <a:rPr lang="en-US" b="1" i="1" dirty="0" smtClean="0">
                        <a:latin typeface="Cambria Math" panose="02040503050406030204" pitchFamily="18" charset="0"/>
                      </a:rPr>
                      <m:t>𝝁</m:t>
                    </m:r>
                  </m:oMath>
                </a14:m>
                <a:r>
                  <a:rPr lang="en-US" b="1"/>
                  <a:t>)</a:t>
                </a:r>
                <a:r>
                  <a:rPr lang="en-US"/>
                  <a:t>: The systems best assumption of a player's skill level</a:t>
                </a:r>
              </a:p>
              <a:p>
                <a:pPr marL="114300" indent="0">
                  <a:buNone/>
                </a:pPr>
                <a:endParaRPr lang="en-US"/>
              </a:p>
              <a:p>
                <a:r>
                  <a:rPr lang="en-US" b="1"/>
                  <a:t>Uncertainty (</a:t>
                </a:r>
                <a14:m>
                  <m:oMath xmlns:m="http://schemas.openxmlformats.org/officeDocument/2006/math">
                    <m:r>
                      <a:rPr lang="en-US" b="1" i="1" dirty="0" smtClean="0">
                        <a:latin typeface="Cambria Math" panose="02040503050406030204" pitchFamily="18" charset="0"/>
                      </a:rPr>
                      <m:t>𝝈</m:t>
                    </m:r>
                  </m:oMath>
                </a14:m>
                <a:r>
                  <a:rPr lang="en-US" b="1"/>
                  <a:t>): </a:t>
                </a:r>
                <a:r>
                  <a:rPr lang="en-US"/>
                  <a:t>The standard deviation of the skill estimate</a:t>
                </a:r>
              </a:p>
              <a:p>
                <a:pPr marL="114300" indent="0">
                  <a:buNone/>
                </a:pPr>
                <a:endParaRPr lang="en-US"/>
              </a:p>
              <a:p>
                <a:r>
                  <a:rPr lang="en-US" b="1"/>
                  <a:t>Performance variance (</a:t>
                </a:r>
                <a14:m>
                  <m:oMath xmlns:m="http://schemas.openxmlformats.org/officeDocument/2006/math">
                    <m:r>
                      <a:rPr lang="en-US" b="1" i="1" dirty="0" smtClean="0">
                        <a:latin typeface="Cambria Math" panose="02040503050406030204" pitchFamily="18" charset="0"/>
                      </a:rPr>
                      <m:t>𝜷</m:t>
                    </m:r>
                  </m:oMath>
                </a14:m>
                <a:r>
                  <a:rPr lang="en-US" b="1"/>
                  <a:t>)</a:t>
                </a:r>
                <a:r>
                  <a:rPr lang="en-US"/>
                  <a:t>: A random variable used to account for fluctuation in player performance</a:t>
                </a:r>
              </a:p>
            </p:txBody>
          </p:sp>
        </mc:Choice>
        <mc:Fallback xmlns="">
          <p:sp>
            <p:nvSpPr>
              <p:cNvPr id="3" name="Text Placeholder 2">
                <a:extLst>
                  <a:ext uri="{FF2B5EF4-FFF2-40B4-BE49-F238E27FC236}">
                    <a16:creationId xmlns:a16="http://schemas.microsoft.com/office/drawing/2014/main" id="{F266CCE0-DD2E-C688-EF18-CC1C8A21719F}"/>
                  </a:ext>
                </a:extLst>
              </p:cNvPr>
              <p:cNvSpPr>
                <a:spLocks noGrp="1" noRot="1" noChangeAspect="1" noMove="1" noResize="1" noEditPoints="1" noAdjustHandles="1" noChangeArrowheads="1" noChangeShapeType="1" noTextEdit="1"/>
              </p:cNvSpPr>
              <p:nvPr>
                <p:ph type="body" idx="1"/>
              </p:nvPr>
            </p:nvSpPr>
            <p:spPr>
              <a:blipFill>
                <a:blip r:embed="rId2"/>
                <a:stretch>
                  <a:fillRect l="-108" t="-601" r="-2595"/>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BA42AAC3-5745-9B2E-37B6-1EB11AB2A27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26</a:t>
            </a:fld>
            <a:endParaRPr lang="en-US" sz="2400"/>
          </a:p>
        </p:txBody>
      </p:sp>
    </p:spTree>
    <p:extLst>
      <p:ext uri="{BB962C8B-B14F-4D97-AF65-F5344CB8AC3E}">
        <p14:creationId xmlns:p14="http://schemas.microsoft.com/office/powerpoint/2010/main" val="2326605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0C516-17D4-8712-281F-5C5DB8F4B3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7513E9-01C1-E067-C25D-79DF0006556A}"/>
              </a:ext>
            </a:extLst>
          </p:cNvPr>
          <p:cNvSpPr>
            <a:spLocks noGrp="1"/>
          </p:cNvSpPr>
          <p:nvPr>
            <p:ph type="title"/>
          </p:nvPr>
        </p:nvSpPr>
        <p:spPr/>
        <p:txBody>
          <a:bodyPr/>
          <a:lstStyle/>
          <a:p>
            <a:r>
              <a:rPr lang="en-US"/>
              <a:t>TrueSkill</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FAFC61FB-DFD7-5054-C755-3212CF2886B1}"/>
                  </a:ext>
                </a:extLst>
              </p:cNvPr>
              <p:cNvSpPr>
                <a:spLocks noGrp="1"/>
              </p:cNvSpPr>
              <p:nvPr>
                <p:ph type="body" idx="1"/>
              </p:nvPr>
            </p:nvSpPr>
            <p:spPr/>
            <p:txBody>
              <a:bodyPr/>
              <a:lstStyle/>
              <a:p>
                <a:pPr marL="114300" indent="0">
                  <a:buNone/>
                </a:pPr>
                <a:r>
                  <a:rPr lang="en-US" b="1"/>
                  <a:t>Step 1</a:t>
                </a:r>
                <a:r>
                  <a:rPr lang="en-US"/>
                  <a:t>: Initialize a new player</a:t>
                </a:r>
              </a:p>
              <a:p>
                <a:r>
                  <a:rPr lang="en-US"/>
                  <a:t>Default </a:t>
                </a:r>
                <a14:m>
                  <m:oMath xmlns:m="http://schemas.openxmlformats.org/officeDocument/2006/math">
                    <m:r>
                      <a:rPr lang="en-US" i="1" dirty="0" smtClean="0">
                        <a:latin typeface="Cambria Math" panose="02040503050406030204" pitchFamily="18" charset="0"/>
                      </a:rPr>
                      <m:t>𝜇</m:t>
                    </m:r>
                  </m:oMath>
                </a14:m>
                <a:r>
                  <a:rPr lang="en-US"/>
                  <a:t>: 25</a:t>
                </a:r>
              </a:p>
              <a:p>
                <a:r>
                  <a:rPr lang="en-US"/>
                  <a:t>Default </a:t>
                </a:r>
                <a14:m>
                  <m:oMath xmlns:m="http://schemas.openxmlformats.org/officeDocument/2006/math">
                    <m:r>
                      <a:rPr lang="en-US" i="1" dirty="0" smtClean="0">
                        <a:latin typeface="Cambria Math" panose="02040503050406030204" pitchFamily="18" charset="0"/>
                      </a:rPr>
                      <m:t>𝜎</m:t>
                    </m:r>
                  </m:oMath>
                </a14:m>
                <a:r>
                  <a:rPr lang="en-US"/>
                  <a:t>: 25 / 3</a:t>
                </a:r>
              </a:p>
              <a:p>
                <a:r>
                  <a:rPr lang="en-US"/>
                  <a:t>The user displayed rating is calculated as:</a:t>
                </a:r>
              </a:p>
              <a:p>
                <a:pPr lvl="1">
                  <a:buFont typeface="Courier New"/>
                  <a:buChar char="o"/>
                </a:pPr>
                <a:endParaRPr lang="en-US" sz="2800"/>
              </a:p>
              <a:p>
                <a:pPr lvl="1">
                  <a:buFont typeface="Courier New"/>
                  <a:buChar char="o"/>
                </a:pPr>
                <a:endParaRPr lang="en-US" sz="2800"/>
              </a:p>
              <a:p>
                <a:pPr lvl="1">
                  <a:buFont typeface="Courier New"/>
                  <a:buChar char="o"/>
                </a:pPr>
                <a:r>
                  <a:rPr lang="en-US" sz="2800"/>
                  <a:t>Initial Rating: 0</a:t>
                </a:r>
                <a:endParaRPr lang="en-US"/>
              </a:p>
              <a:p>
                <a:pPr marL="114300" indent="0">
                  <a:buNone/>
                </a:pPr>
                <a:endParaRPr lang="en-US"/>
              </a:p>
              <a:p>
                <a:pPr marL="114300" indent="0">
                  <a:buNone/>
                </a:pPr>
                <a:endParaRPr lang="en-US"/>
              </a:p>
            </p:txBody>
          </p:sp>
        </mc:Choice>
        <mc:Fallback xmlns="">
          <p:sp>
            <p:nvSpPr>
              <p:cNvPr id="3" name="Text Placeholder 2">
                <a:extLst>
                  <a:ext uri="{FF2B5EF4-FFF2-40B4-BE49-F238E27FC236}">
                    <a16:creationId xmlns:a16="http://schemas.microsoft.com/office/drawing/2014/main" id="{FAFC61FB-DFD7-5054-C755-3212CF2886B1}"/>
                  </a:ext>
                </a:extLst>
              </p:cNvPr>
              <p:cNvSpPr>
                <a:spLocks noGrp="1" noRot="1" noChangeAspect="1" noMove="1" noResize="1" noEditPoints="1" noAdjustHandles="1" noChangeArrowheads="1" noChangeShapeType="1" noTextEdit="1"/>
              </p:cNvSpPr>
              <p:nvPr>
                <p:ph type="body" idx="1"/>
              </p:nvPr>
            </p:nvSpPr>
            <p:spPr>
              <a:blipFill>
                <a:blip r:embed="rId2"/>
                <a:stretch>
                  <a:fillRect l="-865" t="-60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BC30B058-3C85-F181-39DF-D117EB3610D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27</a:t>
            </a:fld>
            <a:endParaRPr lang="en-US" sz="2400"/>
          </a:p>
        </p:txBody>
      </p:sp>
      <p:pic>
        <p:nvPicPr>
          <p:cNvPr id="4" name="Picture 3" descr="A black and white image of a symbol&#10;&#10;AI-generated content may be incorrect.">
            <a:extLst>
              <a:ext uri="{FF2B5EF4-FFF2-40B4-BE49-F238E27FC236}">
                <a16:creationId xmlns:a16="http://schemas.microsoft.com/office/drawing/2014/main" id="{46EF4D0E-62CF-F9B5-3B66-A5A69E8C5188}"/>
              </a:ext>
            </a:extLst>
          </p:cNvPr>
          <p:cNvPicPr>
            <a:picLocks noChangeAspect="1"/>
          </p:cNvPicPr>
          <p:nvPr/>
        </p:nvPicPr>
        <p:blipFill>
          <a:blip r:embed="rId3"/>
          <a:stretch>
            <a:fillRect/>
          </a:stretch>
        </p:blipFill>
        <p:spPr>
          <a:xfrm>
            <a:off x="1607386" y="3906086"/>
            <a:ext cx="1785019" cy="670093"/>
          </a:xfrm>
          <a:prstGeom prst="rect">
            <a:avLst/>
          </a:prstGeom>
        </p:spPr>
      </p:pic>
    </p:spTree>
    <p:extLst>
      <p:ext uri="{BB962C8B-B14F-4D97-AF65-F5344CB8AC3E}">
        <p14:creationId xmlns:p14="http://schemas.microsoft.com/office/powerpoint/2010/main" val="3114187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66F65-625C-3160-22B5-CAC23C2788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91D1D3-8343-BF2F-CB63-ABF262BD4344}"/>
              </a:ext>
            </a:extLst>
          </p:cNvPr>
          <p:cNvSpPr>
            <a:spLocks noGrp="1"/>
          </p:cNvSpPr>
          <p:nvPr>
            <p:ph type="title"/>
          </p:nvPr>
        </p:nvSpPr>
        <p:spPr/>
        <p:txBody>
          <a:bodyPr/>
          <a:lstStyle/>
          <a:p>
            <a:r>
              <a:rPr lang="en-US"/>
              <a:t>TrueSkill</a:t>
            </a:r>
          </a:p>
        </p:txBody>
      </p:sp>
      <p:sp>
        <p:nvSpPr>
          <p:cNvPr id="3" name="Text Placeholder 2">
            <a:extLst>
              <a:ext uri="{FF2B5EF4-FFF2-40B4-BE49-F238E27FC236}">
                <a16:creationId xmlns:a16="http://schemas.microsoft.com/office/drawing/2014/main" id="{38A69A18-35DE-D76B-B85E-AB36EF54BA74}"/>
              </a:ext>
            </a:extLst>
          </p:cNvPr>
          <p:cNvSpPr>
            <a:spLocks noGrp="1"/>
          </p:cNvSpPr>
          <p:nvPr>
            <p:ph type="body" idx="1"/>
          </p:nvPr>
        </p:nvSpPr>
        <p:spPr/>
        <p:txBody>
          <a:bodyPr/>
          <a:lstStyle/>
          <a:p>
            <a:pPr marL="114300" indent="0">
              <a:buNone/>
            </a:pPr>
            <a:r>
              <a:rPr lang="en-US" b="1"/>
              <a:t>Step 2</a:t>
            </a:r>
            <a:r>
              <a:rPr lang="en-US"/>
              <a:t>: Individual and Team Performance Calculation</a:t>
            </a:r>
          </a:p>
          <a:p>
            <a:r>
              <a:rPr lang="en-US"/>
              <a:t>Individual Performance is calculated as:</a:t>
            </a:r>
          </a:p>
          <a:p>
            <a:pPr marL="571500" lvl="1" indent="0">
              <a:buNone/>
            </a:pPr>
            <a:endParaRPr lang="en-US"/>
          </a:p>
          <a:p>
            <a:pPr marL="571500" lvl="1" indent="0">
              <a:buNone/>
            </a:pPr>
            <a:endParaRPr lang="en-US"/>
          </a:p>
          <a:p>
            <a:pPr marL="571500" lvl="1" indent="0">
              <a:buNone/>
            </a:pPr>
            <a:endParaRPr lang="en-US"/>
          </a:p>
          <a:p>
            <a:r>
              <a:rPr lang="en-US"/>
              <a:t>Team Performance is the calculated as:</a:t>
            </a:r>
          </a:p>
          <a:p>
            <a:pPr marL="114300" indent="0">
              <a:buNone/>
            </a:pPr>
            <a:endParaRPr lang="en-US"/>
          </a:p>
          <a:p>
            <a:pPr marL="114300" indent="0">
              <a:buNone/>
            </a:pPr>
            <a:endParaRPr lang="en-US"/>
          </a:p>
        </p:txBody>
      </p:sp>
      <p:sp>
        <p:nvSpPr>
          <p:cNvPr id="5" name="Slide Number Placeholder 4">
            <a:extLst>
              <a:ext uri="{FF2B5EF4-FFF2-40B4-BE49-F238E27FC236}">
                <a16:creationId xmlns:a16="http://schemas.microsoft.com/office/drawing/2014/main" id="{B99D8A89-5CC8-55A5-ED0D-9B304A69338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28</a:t>
            </a:fld>
            <a:endParaRPr lang="en-US" sz="2400"/>
          </a:p>
        </p:txBody>
      </p:sp>
      <p:pic>
        <p:nvPicPr>
          <p:cNvPr id="6" name="Picture 5" descr="A black and white math equation&#10;&#10;AI-generated content may be incorrect.">
            <a:extLst>
              <a:ext uri="{FF2B5EF4-FFF2-40B4-BE49-F238E27FC236}">
                <a16:creationId xmlns:a16="http://schemas.microsoft.com/office/drawing/2014/main" id="{D0EC011F-3311-6230-ED81-515024E316D7}"/>
              </a:ext>
            </a:extLst>
          </p:cNvPr>
          <p:cNvPicPr>
            <a:picLocks noChangeAspect="1"/>
          </p:cNvPicPr>
          <p:nvPr/>
        </p:nvPicPr>
        <p:blipFill>
          <a:blip r:embed="rId2"/>
          <a:srcRect l="2724" r="1556" b="-676"/>
          <a:stretch>
            <a:fillRect/>
          </a:stretch>
        </p:blipFill>
        <p:spPr>
          <a:xfrm>
            <a:off x="2497272" y="4486614"/>
            <a:ext cx="2543651" cy="1508412"/>
          </a:xfrm>
          <a:prstGeom prst="rect">
            <a:avLst/>
          </a:prstGeom>
        </p:spPr>
      </p:pic>
      <p:pic>
        <p:nvPicPr>
          <p:cNvPr id="7" name="Picture 6" descr="A black text on a white background&#10;&#10;AI-generated content may be incorrect.">
            <a:extLst>
              <a:ext uri="{FF2B5EF4-FFF2-40B4-BE49-F238E27FC236}">
                <a16:creationId xmlns:a16="http://schemas.microsoft.com/office/drawing/2014/main" id="{BB2DC278-0E85-0AE2-0EF6-B9617B377B49}"/>
              </a:ext>
            </a:extLst>
          </p:cNvPr>
          <p:cNvPicPr>
            <a:picLocks noChangeAspect="1"/>
          </p:cNvPicPr>
          <p:nvPr/>
        </p:nvPicPr>
        <p:blipFill>
          <a:blip r:embed="rId3"/>
          <a:stretch>
            <a:fillRect/>
          </a:stretch>
        </p:blipFill>
        <p:spPr>
          <a:xfrm>
            <a:off x="1624794" y="2969739"/>
            <a:ext cx="4740039" cy="782046"/>
          </a:xfrm>
          <a:prstGeom prst="rect">
            <a:avLst/>
          </a:prstGeom>
        </p:spPr>
      </p:pic>
    </p:spTree>
    <p:extLst>
      <p:ext uri="{BB962C8B-B14F-4D97-AF65-F5344CB8AC3E}">
        <p14:creationId xmlns:p14="http://schemas.microsoft.com/office/powerpoint/2010/main" val="3964575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68D14-F229-25E4-B2CA-19FBCDB75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2CC04D-5C77-CDE4-54A6-4C65755C29BC}"/>
              </a:ext>
            </a:extLst>
          </p:cNvPr>
          <p:cNvSpPr>
            <a:spLocks noGrp="1"/>
          </p:cNvSpPr>
          <p:nvPr>
            <p:ph type="title"/>
          </p:nvPr>
        </p:nvSpPr>
        <p:spPr/>
        <p:txBody>
          <a:bodyPr/>
          <a:lstStyle/>
          <a:p>
            <a:r>
              <a:rPr lang="en-US"/>
              <a:t>TrueSkill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0D1A515-8B82-581A-C0E4-0D3CC90085B9}"/>
                  </a:ext>
                </a:extLst>
              </p:cNvPr>
              <p:cNvSpPr>
                <a:spLocks noGrp="1"/>
              </p:cNvSpPr>
              <p:nvPr>
                <p:ph type="body" idx="1"/>
              </p:nvPr>
            </p:nvSpPr>
            <p:spPr/>
            <p:txBody>
              <a:bodyPr/>
              <a:lstStyle/>
              <a:p>
                <a:pPr marL="114300" indent="0">
                  <a:buNone/>
                </a:pPr>
                <a:r>
                  <a:rPr lang="en-US" b="1"/>
                  <a:t>Step 3</a:t>
                </a:r>
                <a:r>
                  <a:rPr lang="en-US"/>
                  <a:t>: Update Player Rating</a:t>
                </a:r>
              </a:p>
              <a:p>
                <a14:m>
                  <m:oMath xmlns:m="http://schemas.openxmlformats.org/officeDocument/2006/math">
                    <m:r>
                      <a:rPr lang="en-US" i="1" dirty="0" smtClean="0">
                        <a:latin typeface="Cambria Math" panose="02040503050406030204" pitchFamily="18" charset="0"/>
                      </a:rPr>
                      <m:t>𝑐</m:t>
                    </m:r>
                  </m:oMath>
                </a14:m>
                <a:r>
                  <a:rPr lang="en-US"/>
                  <a:t>: Combined Variance</a:t>
                </a:r>
              </a:p>
              <a:p>
                <a14:m>
                  <m:oMath xmlns:m="http://schemas.openxmlformats.org/officeDocument/2006/math">
                    <m:r>
                      <a:rPr lang="en-US" i="1" dirty="0" smtClean="0">
                        <a:latin typeface="Cambria Math" panose="02040503050406030204" pitchFamily="18" charset="0"/>
                      </a:rPr>
                      <m:t>𝑣</m:t>
                    </m:r>
                  </m:oMath>
                </a14:m>
                <a:r>
                  <a:rPr lang="en-US"/>
                  <a:t>: Victory Margin Function (based on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i="1" dirty="0" smtClean="0">
                            <a:latin typeface="Cambria Math" panose="02040503050406030204" pitchFamily="18" charset="0"/>
                          </a:rPr>
                          <m:t>𝐴</m:t>
                        </m:r>
                      </m:sub>
                    </m:sSub>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i="1" dirty="0" smtClean="0">
                            <a:latin typeface="Cambria Math" panose="02040503050406030204" pitchFamily="18" charset="0"/>
                          </a:rPr>
                          <m:t>𝐵</m:t>
                        </m:r>
                      </m:sub>
                    </m:sSub>
                  </m:oMath>
                </a14:m>
                <a:r>
                  <a:rPr lang="en-US"/>
                  <a:t>)</a:t>
                </a:r>
              </a:p>
              <a:p>
                <a14:m>
                  <m:oMath xmlns:m="http://schemas.openxmlformats.org/officeDocument/2006/math">
                    <m:r>
                      <a:rPr lang="en-US" i="1" dirty="0" smtClean="0">
                        <a:latin typeface="Cambria Math" panose="02040503050406030204" pitchFamily="18" charset="0"/>
                      </a:rPr>
                      <m:t>𝜆</m:t>
                    </m:r>
                  </m:oMath>
                </a14:m>
                <a:r>
                  <a:rPr lang="en-US"/>
                  <a:t>: Precision Update Function</a:t>
                </a:r>
              </a:p>
              <a:p>
                <a14:m>
                  <m:oMath xmlns:m="http://schemas.openxmlformats.org/officeDocument/2006/math">
                    <m:r>
                      <a:rPr lang="en-US" i="1" dirty="0" smtClean="0">
                        <a:latin typeface="Cambria Math" panose="02040503050406030204" pitchFamily="18" charset="0"/>
                      </a:rPr>
                      <m:t>𝜀</m:t>
                    </m:r>
                  </m:oMath>
                </a14:m>
                <a:r>
                  <a:rPr lang="en-US"/>
                  <a:t>: Draw Margin</a:t>
                </a:r>
              </a:p>
            </p:txBody>
          </p:sp>
        </mc:Choice>
        <mc:Fallback xmlns="">
          <p:sp>
            <p:nvSpPr>
              <p:cNvPr id="3" name="Text Placeholder 2">
                <a:extLst>
                  <a:ext uri="{FF2B5EF4-FFF2-40B4-BE49-F238E27FC236}">
                    <a16:creationId xmlns:a16="http://schemas.microsoft.com/office/drawing/2014/main" id="{00D1A515-8B82-581A-C0E4-0D3CC90085B9}"/>
                  </a:ext>
                </a:extLst>
              </p:cNvPr>
              <p:cNvSpPr>
                <a:spLocks noGrp="1" noRot="1" noChangeAspect="1" noMove="1" noResize="1" noEditPoints="1" noAdjustHandles="1" noChangeArrowheads="1" noChangeShapeType="1" noTextEdit="1"/>
              </p:cNvSpPr>
              <p:nvPr>
                <p:ph type="body" idx="1"/>
              </p:nvPr>
            </p:nvSpPr>
            <p:spPr>
              <a:blipFill>
                <a:blip r:embed="rId2"/>
                <a:stretch>
                  <a:fillRect l="-865" t="-60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CEC3B9FC-A6D1-1A8B-4911-F58B2D96115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29</a:t>
            </a:fld>
            <a:endParaRPr lang="en-US" sz="2400"/>
          </a:p>
        </p:txBody>
      </p:sp>
      <p:pic>
        <p:nvPicPr>
          <p:cNvPr id="14" name="Graphic 13" descr="equation">
            <a:extLst>
              <a:ext uri="{FF2B5EF4-FFF2-40B4-BE49-F238E27FC236}">
                <a16:creationId xmlns:a16="http://schemas.microsoft.com/office/drawing/2014/main" id="{E48A6ADC-C5AC-267A-7564-FCBEAE6A63D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93493" y="4640262"/>
            <a:ext cx="5365749" cy="779211"/>
          </a:xfrm>
          <a:prstGeom prst="rect">
            <a:avLst/>
          </a:prstGeom>
        </p:spPr>
      </p:pic>
      <p:pic>
        <p:nvPicPr>
          <p:cNvPr id="15" name="Graphic 14" descr="equation">
            <a:extLst>
              <a:ext uri="{FF2B5EF4-FFF2-40B4-BE49-F238E27FC236}">
                <a16:creationId xmlns:a16="http://schemas.microsoft.com/office/drawing/2014/main" id="{71A5BCED-79B6-833A-56ED-8161B0A3426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19496" y="4742363"/>
            <a:ext cx="4531059" cy="675272"/>
          </a:xfrm>
          <a:prstGeom prst="rect">
            <a:avLst/>
          </a:prstGeom>
        </p:spPr>
      </p:pic>
    </p:spTree>
    <p:extLst>
      <p:ext uri="{BB962C8B-B14F-4D97-AF65-F5344CB8AC3E}">
        <p14:creationId xmlns:p14="http://schemas.microsoft.com/office/powerpoint/2010/main" val="79319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6" name="Google Shape;906;p6"/>
          <p:cNvSpPr txBox="1">
            <a:spLocks noGrp="1"/>
          </p:cNvSpPr>
          <p:nvPr>
            <p:ph type="title"/>
          </p:nvPr>
        </p:nvSpPr>
        <p:spPr>
          <a:xfrm>
            <a:off x="457200" y="2016299"/>
            <a:ext cx="11277600" cy="1123761"/>
          </a:xfrm>
          <a:prstGeom prst="rect">
            <a:avLst/>
          </a:prstGeom>
          <a:noFill/>
          <a:ln>
            <a:noFill/>
          </a:ln>
        </p:spPr>
        <p:txBody>
          <a:bodyPr spcFirstLastPara="1" wrap="square" lIns="0" tIns="0" rIns="0" bIns="0" anchor="b" anchorCtr="0">
            <a:normAutofit/>
          </a:bodyPr>
          <a:lstStyle/>
          <a:p>
            <a:pPr marL="0" lvl="0" indent="0" algn="ctr" rtl="0">
              <a:lnSpc>
                <a:spcPct val="90000"/>
              </a:lnSpc>
              <a:spcBef>
                <a:spcPts val="0"/>
              </a:spcBef>
              <a:spcAft>
                <a:spcPts val="0"/>
              </a:spcAft>
              <a:buClr>
                <a:schemeClr val="lt1"/>
              </a:buClr>
              <a:buSzPts val="4400"/>
              <a:buFont typeface="Arial"/>
              <a:buNone/>
            </a:pPr>
            <a:r>
              <a:rPr lang="en-US"/>
              <a:t>Introductions</a:t>
            </a:r>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05C6E-B632-E4D0-632A-4325F18DF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550C4-D740-681B-00B4-9BC5155BDDE6}"/>
              </a:ext>
            </a:extLst>
          </p:cNvPr>
          <p:cNvSpPr>
            <a:spLocks noGrp="1"/>
          </p:cNvSpPr>
          <p:nvPr>
            <p:ph type="title"/>
          </p:nvPr>
        </p:nvSpPr>
        <p:spPr/>
        <p:txBody>
          <a:bodyPr/>
          <a:lstStyle/>
          <a:p>
            <a:r>
              <a:rPr lang="en-US"/>
              <a:t>TrueSkill 2</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8C7E8B2-692F-1610-4C18-1282C88D04C1}"/>
                  </a:ext>
                </a:extLst>
              </p:cNvPr>
              <p:cNvSpPr>
                <a:spLocks noGrp="1"/>
              </p:cNvSpPr>
              <p:nvPr>
                <p:ph type="body" idx="1"/>
              </p:nvPr>
            </p:nvSpPr>
            <p:spPr/>
            <p:txBody>
              <a:bodyPr>
                <a:normAutofit lnSpcReduction="10000"/>
              </a:bodyPr>
              <a:lstStyle/>
              <a:p>
                <a:pPr marL="114300" indent="0">
                  <a:buNone/>
                </a:pPr>
                <a:r>
                  <a:rPr lang="en-US"/>
                  <a:t>TrueSkill 2 is identical to TrueSkill 1, the only difference being a </a:t>
                </a:r>
                <a:r>
                  <a:rPr lang="en-US" u="sng"/>
                  <a:t>further verbosity in calculating </a:t>
                </a:r>
                <a14:m>
                  <m:oMath xmlns:m="http://schemas.openxmlformats.org/officeDocument/2006/math">
                    <m:r>
                      <a:rPr lang="en-US" i="1" u="sng" dirty="0" smtClean="0">
                        <a:latin typeface="Cambria Math" panose="02040503050406030204" pitchFamily="18" charset="0"/>
                      </a:rPr>
                      <m:t>𝑣</m:t>
                    </m:r>
                  </m:oMath>
                </a14:m>
                <a:r>
                  <a:rPr lang="en-US"/>
                  <a:t>:</a:t>
                </a:r>
              </a:p>
              <a:p>
                <a:r>
                  <a:rPr lang="en-US"/>
                  <a:t>Rather than using:</a:t>
                </a:r>
              </a:p>
              <a:p>
                <a:endParaRPr lang="en-US"/>
              </a:p>
              <a:p>
                <a:r>
                  <a:rPr lang="en-US"/>
                  <a:t>TrueSkill 2 uses:</a:t>
                </a:r>
              </a:p>
              <a:p>
                <a:endParaRPr lang="en-US"/>
              </a:p>
              <a:p>
                <a:endParaRPr lang="en-US"/>
              </a:p>
              <a:p>
                <a:r>
                  <a:rPr lang="en-US"/>
                  <a:t>Where </a:t>
                </a:r>
                <a14:m>
                  <m:oMath xmlns:m="http://schemas.openxmlformats.org/officeDocument/2006/math">
                    <m:r>
                      <a:rPr lang="en-US" i="1" dirty="0" smtClean="0">
                        <a:latin typeface="Cambria Math" panose="02040503050406030204" pitchFamily="18" charset="0"/>
                      </a:rPr>
                      <m:t>𝜔</m:t>
                    </m:r>
                    <m:r>
                      <a:rPr lang="en-US" i="1" baseline="-25000" dirty="0" err="1">
                        <a:latin typeface="Cambria Math" panose="02040503050406030204" pitchFamily="18" charset="0"/>
                      </a:rPr>
                      <m:t>𝑖</m:t>
                    </m:r>
                    <m:r>
                      <a:rPr lang="en-US" i="1" baseline="-25000" dirty="0">
                        <a:latin typeface="Cambria Math" panose="02040503050406030204" pitchFamily="18" charset="0"/>
                      </a:rPr>
                      <m:t> </m:t>
                    </m:r>
                  </m:oMath>
                </a14:m>
                <a:r>
                  <a:rPr lang="en-US"/>
                  <a:t>is the weight for each stat type and </a:t>
                </a:r>
                <a:r>
                  <a:rPr lang="en-US" err="1"/>
                  <a:t>stats</a:t>
                </a:r>
                <a:r>
                  <a:rPr lang="en-US" baseline="-25000" err="1"/>
                  <a:t>i</a:t>
                </a:r>
                <a:r>
                  <a:rPr lang="en-US" baseline="-25000"/>
                  <a:t> </a:t>
                </a:r>
                <a:r>
                  <a:rPr lang="en-US"/>
                  <a:t>is the value of each stat </a:t>
                </a:r>
                <a:endParaRPr lang="en-US" sz="3200"/>
              </a:p>
            </p:txBody>
          </p:sp>
        </mc:Choice>
        <mc:Fallback xmlns="">
          <p:sp>
            <p:nvSpPr>
              <p:cNvPr id="3" name="Text Placeholder 2">
                <a:extLst>
                  <a:ext uri="{FF2B5EF4-FFF2-40B4-BE49-F238E27FC236}">
                    <a16:creationId xmlns:a16="http://schemas.microsoft.com/office/drawing/2014/main" id="{68C7E8B2-692F-1610-4C18-1282C88D04C1}"/>
                  </a:ext>
                </a:extLst>
              </p:cNvPr>
              <p:cNvSpPr>
                <a:spLocks noGrp="1" noRot="1" noChangeAspect="1" noMove="1" noResize="1" noEditPoints="1" noAdjustHandles="1" noChangeArrowheads="1" noChangeShapeType="1" noTextEdit="1"/>
              </p:cNvSpPr>
              <p:nvPr>
                <p:ph type="body" idx="1"/>
              </p:nvPr>
            </p:nvSpPr>
            <p:spPr>
              <a:blipFill>
                <a:blip r:embed="rId2"/>
                <a:stretch>
                  <a:fillRect l="-865" t="-1652" r="-2432" b="-3003"/>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B80DA156-7DD2-344A-EDA0-FBA54A3D09D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30</a:t>
            </a:fld>
            <a:endParaRPr lang="en-US" sz="2400"/>
          </a:p>
        </p:txBody>
      </p:sp>
      <p:pic>
        <p:nvPicPr>
          <p:cNvPr id="6" name="Picture 5" descr="A black line and a white background&#10;&#10;AI-generated content may be incorrect.">
            <a:extLst>
              <a:ext uri="{FF2B5EF4-FFF2-40B4-BE49-F238E27FC236}">
                <a16:creationId xmlns:a16="http://schemas.microsoft.com/office/drawing/2014/main" id="{F55825F1-BC71-6FB0-DFAD-AC7D4BF2CE54}"/>
              </a:ext>
            </a:extLst>
          </p:cNvPr>
          <p:cNvPicPr>
            <a:picLocks noChangeAspect="1"/>
          </p:cNvPicPr>
          <p:nvPr/>
        </p:nvPicPr>
        <p:blipFill>
          <a:blip r:embed="rId3"/>
          <a:stretch>
            <a:fillRect/>
          </a:stretch>
        </p:blipFill>
        <p:spPr>
          <a:xfrm>
            <a:off x="1991325" y="3107746"/>
            <a:ext cx="1478548" cy="486277"/>
          </a:xfrm>
          <a:prstGeom prst="rect">
            <a:avLst/>
          </a:prstGeom>
        </p:spPr>
      </p:pic>
      <p:pic>
        <p:nvPicPr>
          <p:cNvPr id="7" name="Picture 6" descr="A black and white symbol&#10;&#10;AI-generated content may be incorrect.">
            <a:extLst>
              <a:ext uri="{FF2B5EF4-FFF2-40B4-BE49-F238E27FC236}">
                <a16:creationId xmlns:a16="http://schemas.microsoft.com/office/drawing/2014/main" id="{9AD427AB-8E2F-9589-ED83-52E1DF001554}"/>
              </a:ext>
            </a:extLst>
          </p:cNvPr>
          <p:cNvPicPr>
            <a:picLocks noChangeAspect="1"/>
          </p:cNvPicPr>
          <p:nvPr/>
        </p:nvPicPr>
        <p:blipFill>
          <a:blip r:embed="rId4"/>
          <a:stretch>
            <a:fillRect/>
          </a:stretch>
        </p:blipFill>
        <p:spPr>
          <a:xfrm>
            <a:off x="1348455" y="4061577"/>
            <a:ext cx="3312194" cy="733426"/>
          </a:xfrm>
          <a:prstGeom prst="rect">
            <a:avLst/>
          </a:prstGeom>
        </p:spPr>
      </p:pic>
    </p:spTree>
    <p:extLst>
      <p:ext uri="{BB962C8B-B14F-4D97-AF65-F5344CB8AC3E}">
        <p14:creationId xmlns:p14="http://schemas.microsoft.com/office/powerpoint/2010/main" val="429053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D1E5-829E-3F48-3A15-F23503720422}"/>
              </a:ext>
            </a:extLst>
          </p:cNvPr>
          <p:cNvSpPr>
            <a:spLocks noGrp="1"/>
          </p:cNvSpPr>
          <p:nvPr>
            <p:ph type="title"/>
          </p:nvPr>
        </p:nvSpPr>
        <p:spPr/>
        <p:txBody>
          <a:bodyPr/>
          <a:lstStyle/>
          <a:p>
            <a:r>
              <a:rPr lang="en-US"/>
              <a:t>Applications</a:t>
            </a:r>
          </a:p>
        </p:txBody>
      </p:sp>
      <p:sp>
        <p:nvSpPr>
          <p:cNvPr id="3" name="Text Placeholder 2">
            <a:extLst>
              <a:ext uri="{FF2B5EF4-FFF2-40B4-BE49-F238E27FC236}">
                <a16:creationId xmlns:a16="http://schemas.microsoft.com/office/drawing/2014/main" id="{1897850C-AF12-A287-4B64-7F137F03C60F}"/>
              </a:ext>
            </a:extLst>
          </p:cNvPr>
          <p:cNvSpPr>
            <a:spLocks noGrp="1"/>
          </p:cNvSpPr>
          <p:nvPr>
            <p:ph type="body" idx="1"/>
          </p:nvPr>
        </p:nvSpPr>
        <p:spPr/>
        <p:txBody>
          <a:bodyPr/>
          <a:lstStyle/>
          <a:p>
            <a:r>
              <a:rPr lang="en-US"/>
              <a:t>Chess and Chess Organizations</a:t>
            </a:r>
          </a:p>
          <a:p>
            <a:r>
              <a:rPr lang="en-US"/>
              <a:t>Board Games and Online Games</a:t>
            </a:r>
          </a:p>
          <a:p>
            <a:r>
              <a:rPr lang="en-US"/>
              <a:t>Team Sports Analytics / Sports Gambling</a:t>
            </a:r>
          </a:p>
          <a:p>
            <a:pPr lvl="1"/>
            <a:r>
              <a:rPr lang="en-US"/>
              <a:t>NFL, NBA analytics</a:t>
            </a:r>
          </a:p>
          <a:p>
            <a:r>
              <a:rPr lang="en-US"/>
              <a:t>Educational Platforms </a:t>
            </a:r>
          </a:p>
          <a:p>
            <a:pPr lvl="1"/>
            <a:r>
              <a:rPr lang="en-US"/>
              <a:t>Duolingo, Khan Academy</a:t>
            </a:r>
          </a:p>
          <a:p>
            <a:pPr lvl="1"/>
            <a:r>
              <a:rPr lang="en-US"/>
              <a:t>Standardized tests</a:t>
            </a:r>
          </a:p>
          <a:p>
            <a:r>
              <a:rPr lang="en-US"/>
              <a:t>Dating &amp; Recommendation Apps</a:t>
            </a:r>
          </a:p>
        </p:txBody>
      </p:sp>
      <p:sp>
        <p:nvSpPr>
          <p:cNvPr id="5" name="Slide Number Placeholder 4">
            <a:extLst>
              <a:ext uri="{FF2B5EF4-FFF2-40B4-BE49-F238E27FC236}">
                <a16:creationId xmlns:a16="http://schemas.microsoft.com/office/drawing/2014/main" id="{2CC00698-B458-7C19-A943-919287CC94C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31</a:t>
            </a:fld>
            <a:endParaRPr lang="en-US" sz="2400"/>
          </a:p>
        </p:txBody>
      </p:sp>
    </p:spTree>
    <p:extLst>
      <p:ext uri="{BB962C8B-B14F-4D97-AF65-F5344CB8AC3E}">
        <p14:creationId xmlns:p14="http://schemas.microsoft.com/office/powerpoint/2010/main" val="350522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75BB6-C46A-4F27-EB6E-E95384CAF735}"/>
              </a:ext>
            </a:extLst>
          </p:cNvPr>
          <p:cNvSpPr>
            <a:spLocks noGrp="1"/>
          </p:cNvSpPr>
          <p:nvPr>
            <p:ph type="title"/>
          </p:nvPr>
        </p:nvSpPr>
        <p:spPr/>
        <p:txBody>
          <a:bodyPr/>
          <a:lstStyle/>
          <a:p>
            <a:r>
              <a:rPr lang="en-US"/>
              <a:t>Open Issues</a:t>
            </a:r>
          </a:p>
        </p:txBody>
      </p:sp>
      <p:sp>
        <p:nvSpPr>
          <p:cNvPr id="3" name="Text Placeholder 2">
            <a:extLst>
              <a:ext uri="{FF2B5EF4-FFF2-40B4-BE49-F238E27FC236}">
                <a16:creationId xmlns:a16="http://schemas.microsoft.com/office/drawing/2014/main" id="{E31F0548-C88A-CCA5-D760-A99E53E1F0B2}"/>
              </a:ext>
            </a:extLst>
          </p:cNvPr>
          <p:cNvSpPr>
            <a:spLocks noGrp="1"/>
          </p:cNvSpPr>
          <p:nvPr>
            <p:ph type="body" idx="1"/>
          </p:nvPr>
        </p:nvSpPr>
        <p:spPr/>
        <p:txBody>
          <a:bodyPr/>
          <a:lstStyle/>
          <a:p>
            <a:r>
              <a:rPr lang="en-US"/>
              <a:t>Transitivity assumption </a:t>
            </a:r>
          </a:p>
          <a:p>
            <a:pPr lvl="1"/>
            <a:r>
              <a:rPr lang="en-US"/>
              <a:t>A beats B, B beats C, A should beat C</a:t>
            </a:r>
          </a:p>
          <a:p>
            <a:r>
              <a:rPr lang="en-US"/>
              <a:t>Elo: K value is hand-picked, </a:t>
            </a:r>
          </a:p>
          <a:p>
            <a:pPr lvl="1"/>
            <a:r>
              <a:rPr lang="en-US"/>
              <a:t>Too high = volatile ratings, too low = slow convergence</a:t>
            </a:r>
          </a:p>
          <a:p>
            <a:r>
              <a:rPr lang="en-US"/>
              <a:t>Glicko: volatility can be manipulated, resulting in unfair gains in ratings</a:t>
            </a:r>
          </a:p>
          <a:p>
            <a:r>
              <a:rPr lang="en-US"/>
              <a:t>TrueSkill 2: Statistic weights are static</a:t>
            </a:r>
          </a:p>
          <a:p>
            <a:pPr lvl="1"/>
            <a:r>
              <a:rPr lang="en-US"/>
              <a:t>Playstyles can be optimized to target higher weighted stats</a:t>
            </a:r>
          </a:p>
        </p:txBody>
      </p:sp>
      <p:sp>
        <p:nvSpPr>
          <p:cNvPr id="5" name="Slide Number Placeholder 4">
            <a:extLst>
              <a:ext uri="{FF2B5EF4-FFF2-40B4-BE49-F238E27FC236}">
                <a16:creationId xmlns:a16="http://schemas.microsoft.com/office/drawing/2014/main" id="{536471C1-06EC-252C-A047-A3B30632EF9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32</a:t>
            </a:fld>
            <a:endParaRPr lang="en-US" sz="2400"/>
          </a:p>
        </p:txBody>
      </p:sp>
    </p:spTree>
    <p:extLst>
      <p:ext uri="{BB962C8B-B14F-4D97-AF65-F5344CB8AC3E}">
        <p14:creationId xmlns:p14="http://schemas.microsoft.com/office/powerpoint/2010/main" val="2260309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9119-9CD4-DAB4-4E5B-2E6653CC1723}"/>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921DA99A-4A12-15AF-9E8F-5BBB27C61CFA}"/>
              </a:ext>
            </a:extLst>
          </p:cNvPr>
          <p:cNvSpPr>
            <a:spLocks noGrp="1"/>
          </p:cNvSpPr>
          <p:nvPr>
            <p:ph type="body" idx="1"/>
          </p:nvPr>
        </p:nvSpPr>
        <p:spPr/>
        <p:txBody>
          <a:bodyPr/>
          <a:lstStyle/>
          <a:p>
            <a:r>
              <a:rPr lang="en-US"/>
              <a:t>M. Glickman, “Welcome to Glicko ratings,” Mark Glickman’s World. Accessed: May 04, 2026. [Online]. Available: </a:t>
            </a:r>
            <a:r>
              <a:rPr lang="en-US">
                <a:hlinkClick r:id="rId2"/>
              </a:rPr>
              <a:t>https://www.glicko.net/glicko.html</a:t>
            </a:r>
            <a:endParaRPr lang="en-US"/>
          </a:p>
          <a:p>
            <a:r>
              <a:rPr lang="en-US"/>
              <a:t>N. Sfetcu, “Chess guide,” Chess Guide &gt; ELO Rating System, </a:t>
            </a:r>
            <a:r>
              <a:rPr lang="en-US">
                <a:hlinkClick r:id="rId3"/>
              </a:rPr>
              <a:t>https://www.museum.am/chess/com_chessguide/elo.html</a:t>
            </a:r>
            <a:r>
              <a:rPr lang="en-US"/>
              <a:t>  </a:t>
            </a:r>
          </a:p>
          <a:p>
            <a:r>
              <a:rPr lang="en-US"/>
              <a:t>R. </a:t>
            </a:r>
            <a:r>
              <a:rPr lang="en-US" err="1"/>
              <a:t>Herbrich</a:t>
            </a:r>
            <a:r>
              <a:rPr lang="en-US"/>
              <a:t>, T. Minka, and T. Graepel, "TrueSkill™: A Bayesian skill rating system," in </a:t>
            </a:r>
            <a:r>
              <a:rPr lang="en-US" i="1"/>
              <a:t>Advances in Neural Information Processing Systems 19</a:t>
            </a:r>
            <a:r>
              <a:rPr lang="en-US"/>
              <a:t>, MIT Press, 2006, pp. 569–576.</a:t>
            </a:r>
          </a:p>
          <a:p>
            <a:endParaRPr lang="en-US"/>
          </a:p>
        </p:txBody>
      </p:sp>
      <p:sp>
        <p:nvSpPr>
          <p:cNvPr id="4" name="Slide Number Placeholder 3">
            <a:extLst>
              <a:ext uri="{FF2B5EF4-FFF2-40B4-BE49-F238E27FC236}">
                <a16:creationId xmlns:a16="http://schemas.microsoft.com/office/drawing/2014/main" id="{F61E65CE-F4BE-6810-1509-23136631677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33</a:t>
            </a:fld>
            <a:endParaRPr lang="en-US" sz="2400"/>
          </a:p>
        </p:txBody>
      </p:sp>
    </p:spTree>
    <p:extLst>
      <p:ext uri="{BB962C8B-B14F-4D97-AF65-F5344CB8AC3E}">
        <p14:creationId xmlns:p14="http://schemas.microsoft.com/office/powerpoint/2010/main" val="3773890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3F2DC-B8B9-6536-F193-C086CB525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4AB1F1-4AFA-BCA7-AAB4-EC3FFDA36460}"/>
              </a:ext>
            </a:extLst>
          </p:cNvPr>
          <p:cNvSpPr>
            <a:spLocks noGrp="1"/>
          </p:cNvSpPr>
          <p:nvPr>
            <p:ph type="title"/>
          </p:nvPr>
        </p:nvSpPr>
        <p:spPr/>
        <p:txBody>
          <a:bodyPr/>
          <a:lstStyle/>
          <a:p>
            <a:r>
              <a:rPr lang="en-US"/>
              <a:t>Questions and Discussion</a:t>
            </a:r>
          </a:p>
        </p:txBody>
      </p:sp>
      <p:sp>
        <p:nvSpPr>
          <p:cNvPr id="3" name="Text Placeholder 2">
            <a:extLst>
              <a:ext uri="{FF2B5EF4-FFF2-40B4-BE49-F238E27FC236}">
                <a16:creationId xmlns:a16="http://schemas.microsoft.com/office/drawing/2014/main" id="{A10C4116-D2A6-ED6F-71A4-374986BBEBBF}"/>
              </a:ext>
            </a:extLst>
          </p:cNvPr>
          <p:cNvSpPr>
            <a:spLocks noGrp="1"/>
          </p:cNvSpPr>
          <p:nvPr>
            <p:ph type="body" idx="1"/>
          </p:nvPr>
        </p:nvSpPr>
        <p:spPr/>
        <p:txBody>
          <a:bodyPr>
            <a:normAutofit/>
          </a:bodyPr>
          <a:lstStyle/>
          <a:p>
            <a:pPr marL="114300" indent="0">
              <a:buNone/>
            </a:pPr>
            <a:endParaRPr lang="en-US"/>
          </a:p>
          <a:p>
            <a:pPr marL="628650" indent="-514350">
              <a:buAutoNum type="arabicPeriod"/>
            </a:pPr>
            <a:r>
              <a:rPr lang="en-US"/>
              <a:t>Which two organizations adopted the Elo system?</a:t>
            </a:r>
          </a:p>
          <a:p>
            <a:pPr marL="628650" indent="-514350">
              <a:buAutoNum type="arabicPeriod"/>
            </a:pPr>
            <a:r>
              <a:rPr lang="en-US"/>
              <a:t>What does volatility represent in </a:t>
            </a:r>
            <a:r>
              <a:rPr lang="en-US" err="1"/>
              <a:t>Glicko</a:t>
            </a:r>
            <a:r>
              <a:rPr lang="en-US"/>
              <a:t> 2?</a:t>
            </a:r>
          </a:p>
          <a:p>
            <a:pPr marL="628650" indent="-514350">
              <a:buAutoNum type="arabicPeriod"/>
            </a:pPr>
            <a:r>
              <a:rPr lang="en-US"/>
              <a:t>What is the difference between TrueSkill 1 and 2?</a:t>
            </a:r>
          </a:p>
          <a:p>
            <a:pPr marL="628650" indent="-514350">
              <a:buAutoNum type="arabicPeriod"/>
            </a:pPr>
            <a:endParaRPr lang="en-US"/>
          </a:p>
          <a:p>
            <a:pPr marL="628650" indent="-514350">
              <a:buAutoNum type="arabicPeriod"/>
            </a:pPr>
            <a:endParaRPr lang="en-US"/>
          </a:p>
          <a:p>
            <a:pPr marL="114300" indent="0">
              <a:buNone/>
            </a:pPr>
            <a:endParaRPr lang="en-US"/>
          </a:p>
          <a:p>
            <a:pPr marL="114300" indent="0">
              <a:buNone/>
            </a:pPr>
            <a:r>
              <a:rPr lang="en-US" sz="1800">
                <a:hlinkClick r:id="rId2"/>
              </a:rPr>
              <a:t>https://forms.gle/UB1DusX4RyXSFMtEA</a:t>
            </a:r>
            <a:r>
              <a:rPr lang="en-US" sz="1800"/>
              <a:t> </a:t>
            </a:r>
          </a:p>
        </p:txBody>
      </p:sp>
      <p:sp>
        <p:nvSpPr>
          <p:cNvPr id="5" name="Slide Number Placeholder 4">
            <a:extLst>
              <a:ext uri="{FF2B5EF4-FFF2-40B4-BE49-F238E27FC236}">
                <a16:creationId xmlns:a16="http://schemas.microsoft.com/office/drawing/2014/main" id="{F601FE2E-884F-BD14-B699-FC7E78ADF22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34</a:t>
            </a:fld>
            <a:endParaRPr lang="en-US" sz="2400"/>
          </a:p>
        </p:txBody>
      </p:sp>
      <p:pic>
        <p:nvPicPr>
          <p:cNvPr id="6" name="Picture 5">
            <a:extLst>
              <a:ext uri="{FF2B5EF4-FFF2-40B4-BE49-F238E27FC236}">
                <a16:creationId xmlns:a16="http://schemas.microsoft.com/office/drawing/2014/main" id="{9E458254-EA57-79F1-1CB5-3365E37C20EC}"/>
              </a:ext>
            </a:extLst>
          </p:cNvPr>
          <p:cNvPicPr>
            <a:picLocks noChangeAspect="1"/>
          </p:cNvPicPr>
          <p:nvPr/>
        </p:nvPicPr>
        <p:blipFill>
          <a:blip r:embed="rId3"/>
          <a:stretch>
            <a:fillRect/>
          </a:stretch>
        </p:blipFill>
        <p:spPr>
          <a:xfrm>
            <a:off x="9540730" y="3657456"/>
            <a:ext cx="2076740" cy="2057687"/>
          </a:xfrm>
          <a:prstGeom prst="rect">
            <a:avLst/>
          </a:prstGeom>
        </p:spPr>
      </p:pic>
    </p:spTree>
    <p:extLst>
      <p:ext uri="{BB962C8B-B14F-4D97-AF65-F5344CB8AC3E}">
        <p14:creationId xmlns:p14="http://schemas.microsoft.com/office/powerpoint/2010/main" val="1632979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CE14B7-EDB4-65BE-12A3-FA9E4E28BD80}"/>
              </a:ext>
            </a:extLst>
          </p:cNvPr>
          <p:cNvSpPr>
            <a:spLocks noGrp="1"/>
          </p:cNvSpPr>
          <p:nvPr>
            <p:ph type="body" idx="1"/>
          </p:nvPr>
        </p:nvSpPr>
        <p:spPr/>
        <p:txBody>
          <a:bodyPr>
            <a:normAutofit/>
          </a:bodyPr>
          <a:lstStyle/>
          <a:p>
            <a:pPr marL="76200" indent="0">
              <a:buNone/>
            </a:pPr>
            <a:r>
              <a:rPr lang="en-US" b="1"/>
              <a:t>Rating System</a:t>
            </a:r>
          </a:p>
          <a:p>
            <a:pPr marL="76200" indent="0">
              <a:buNone/>
            </a:pPr>
            <a:r>
              <a:rPr lang="en-US"/>
              <a:t>“How skilled is this player?”</a:t>
            </a:r>
          </a:p>
          <a:p>
            <a:r>
              <a:rPr lang="en-US"/>
              <a:t>Updates a value after each match</a:t>
            </a:r>
          </a:p>
          <a:p>
            <a:r>
              <a:rPr lang="en-US"/>
              <a:t>Runs once per game after the result of the match is known.</a:t>
            </a:r>
          </a:p>
          <a:p>
            <a:pPr marL="76200" indent="0">
              <a:buNone/>
            </a:pPr>
            <a:r>
              <a:rPr lang="en-US" b="1"/>
              <a:t>Ex:</a:t>
            </a:r>
          </a:p>
          <a:p>
            <a:r>
              <a:rPr lang="en-US"/>
              <a:t>Elo: O(1) point swap formula</a:t>
            </a:r>
          </a:p>
          <a:p>
            <a:r>
              <a:rPr lang="en-US"/>
              <a:t>Glicko-2: Batch Bayesian update</a:t>
            </a:r>
          </a:p>
          <a:p>
            <a:r>
              <a:rPr lang="en-US"/>
              <a:t>TrueSkill: Factor Graph Inference</a:t>
            </a:r>
          </a:p>
        </p:txBody>
      </p:sp>
      <p:sp>
        <p:nvSpPr>
          <p:cNvPr id="3" name="Text Placeholder 2">
            <a:extLst>
              <a:ext uri="{FF2B5EF4-FFF2-40B4-BE49-F238E27FC236}">
                <a16:creationId xmlns:a16="http://schemas.microsoft.com/office/drawing/2014/main" id="{04C26071-D407-2428-45DD-6420B47DF43E}"/>
              </a:ext>
            </a:extLst>
          </p:cNvPr>
          <p:cNvSpPr>
            <a:spLocks noGrp="1"/>
          </p:cNvSpPr>
          <p:nvPr>
            <p:ph type="body" idx="2"/>
          </p:nvPr>
        </p:nvSpPr>
        <p:spPr/>
        <p:txBody>
          <a:bodyPr/>
          <a:lstStyle/>
          <a:p>
            <a:pPr marL="76200" indent="0">
              <a:buNone/>
            </a:pPr>
            <a:r>
              <a:rPr lang="en-US" b="1"/>
              <a:t>Matchmaking System</a:t>
            </a:r>
          </a:p>
          <a:p>
            <a:pPr marL="76200" indent="0">
              <a:buNone/>
            </a:pPr>
            <a:r>
              <a:rPr lang="en-US"/>
              <a:t>“Who should play each other right now?”</a:t>
            </a:r>
          </a:p>
          <a:p>
            <a:r>
              <a:rPr lang="en-US"/>
              <a:t>Runs in real time, against a live queue of players</a:t>
            </a:r>
          </a:p>
          <a:p>
            <a:r>
              <a:rPr lang="en-US"/>
              <a:t>Must balance several factors before any game has been played</a:t>
            </a:r>
          </a:p>
        </p:txBody>
      </p:sp>
      <p:sp>
        <p:nvSpPr>
          <p:cNvPr id="4" name="Title 3">
            <a:extLst>
              <a:ext uri="{FF2B5EF4-FFF2-40B4-BE49-F238E27FC236}">
                <a16:creationId xmlns:a16="http://schemas.microsoft.com/office/drawing/2014/main" id="{FC204392-7A9B-1C4F-CE9E-4B3B8EE8D977}"/>
              </a:ext>
            </a:extLst>
          </p:cNvPr>
          <p:cNvSpPr>
            <a:spLocks noGrp="1"/>
          </p:cNvSpPr>
          <p:nvPr>
            <p:ph type="title"/>
          </p:nvPr>
        </p:nvSpPr>
        <p:spPr/>
        <p:txBody>
          <a:bodyPr/>
          <a:lstStyle/>
          <a:p>
            <a:r>
              <a:rPr lang="en-US"/>
              <a:t>Rating System ≠ Matchmaking System</a:t>
            </a:r>
          </a:p>
        </p:txBody>
      </p:sp>
      <p:sp>
        <p:nvSpPr>
          <p:cNvPr id="6" name="Slide Number Placeholder 5">
            <a:extLst>
              <a:ext uri="{FF2B5EF4-FFF2-40B4-BE49-F238E27FC236}">
                <a16:creationId xmlns:a16="http://schemas.microsoft.com/office/drawing/2014/main" id="{969C6B04-E497-B2CA-3520-3D7AA716F98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35</a:t>
            </a:fld>
            <a:endParaRPr lang="en-US"/>
          </a:p>
        </p:txBody>
      </p:sp>
    </p:spTree>
    <p:extLst>
      <p:ext uri="{BB962C8B-B14F-4D97-AF65-F5344CB8AC3E}">
        <p14:creationId xmlns:p14="http://schemas.microsoft.com/office/powerpoint/2010/main" val="3060023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92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30" name="Google Shape;930;p10"/>
              <p:cNvSpPr txBox="1">
                <a:spLocks noGrp="1"/>
              </p:cNvSpPr>
              <p:nvPr>
                <p:ph type="body" idx="1"/>
              </p:nvPr>
            </p:nvSpPr>
            <p:spPr>
              <a:xfrm>
                <a:off x="457199" y="1825626"/>
                <a:ext cx="5400847" cy="4057463"/>
              </a:xfrm>
              <a:prstGeom prst="rect">
                <a:avLst/>
              </a:prstGeom>
              <a:noFill/>
              <a:ln>
                <a:noFill/>
              </a:ln>
            </p:spPr>
            <p:txBody>
              <a:bodyPr spcFirstLastPara="1" wrap="square" lIns="0" tIns="0" rIns="0" bIns="0" anchor="t" anchorCtr="0">
                <a:normAutofit/>
              </a:bodyPr>
              <a:lstStyle/>
              <a:p>
                <a:pPr marL="228600" lvl="0" indent="-76200" algn="l" rtl="0">
                  <a:lnSpc>
                    <a:spcPct val="90000"/>
                  </a:lnSpc>
                  <a:spcBef>
                    <a:spcPts val="1000"/>
                  </a:spcBef>
                  <a:spcAft>
                    <a:spcPts val="0"/>
                  </a:spcAft>
                  <a:buSzPts val="2400"/>
                  <a:buNone/>
                </a:pPr>
                <a:r>
                  <a:rPr lang="en-US"/>
                  <a:t>Calculates the expected probability of winning using a logistic curve.</a:t>
                </a:r>
              </a:p>
              <a:p>
                <a:pPr marL="228600" lvl="0" indent="-76200" algn="l" rtl="0">
                  <a:lnSpc>
                    <a:spcPct val="90000"/>
                  </a:lnSpc>
                  <a:spcBef>
                    <a:spcPts val="1000"/>
                  </a:spcBef>
                  <a:spcAft>
                    <a:spcPts val="0"/>
                  </a:spcAft>
                  <a:buSzPts val="2400"/>
                  <a:buNone/>
                </a:pPr>
                <a:endParaRPr lang="en-US"/>
              </a:p>
              <a:p>
                <a:pPr marL="228600" lvl="0" indent="-76200" algn="l" rtl="0">
                  <a:lnSpc>
                    <a:spcPct val="90000"/>
                  </a:lnSpc>
                  <a:spcBef>
                    <a:spcPts val="1000"/>
                  </a:spcBef>
                  <a:spcAft>
                    <a:spcPts val="0"/>
                  </a:spcAft>
                  <a:buSzPts val="2400"/>
                  <a:buNone/>
                </a:pPr>
                <a:r>
                  <a:rPr lang="en-US"/>
                  <a:t>Points are exchanged based on the difference between actual and expected outcomes</a:t>
                </a:r>
              </a:p>
              <a:p>
                <a:pPr marL="228600" lvl="0" indent="-76200" algn="l" rtl="0">
                  <a:lnSpc>
                    <a:spcPct val="90000"/>
                  </a:lnSpc>
                  <a:spcBef>
                    <a:spcPts val="1000"/>
                  </a:spcBef>
                  <a:spcAft>
                    <a:spcPts val="0"/>
                  </a:spcAft>
                  <a:buSzPts val="2400"/>
                  <a:buNone/>
                </a:pPr>
                <a:endParaRPr lang="en-US"/>
              </a:p>
              <a:p>
                <a:pPr marL="228600" lvl="0" indent="-76200" algn="l" rtl="0">
                  <a:lnSpc>
                    <a:spcPct val="90000"/>
                  </a:lnSpc>
                  <a:spcBef>
                    <a:spcPts val="1000"/>
                  </a:spcBef>
                  <a:spcAft>
                    <a:spcPts val="0"/>
                  </a:spcAft>
                  <a:buSzPts val="2400"/>
                  <a:buNone/>
                </a:pPr>
                <a:r>
                  <a:rPr lang="en-US"/>
                  <a:t>Complexity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(1)</m:t>
                    </m:r>
                  </m:oMath>
                </a14:m>
                <a:endParaRPr lang="en-US"/>
              </a:p>
            </p:txBody>
          </p:sp>
        </mc:Choice>
        <mc:Fallback xmlns="">
          <p:sp>
            <p:nvSpPr>
              <p:cNvPr id="930" name="Google Shape;930;p10"/>
              <p:cNvSpPr txBox="1">
                <a:spLocks noGrp="1" noRot="1" noChangeAspect="1" noMove="1" noResize="1" noEditPoints="1" noAdjustHandles="1" noChangeArrowheads="1" noChangeShapeType="1" noTextEdit="1"/>
              </p:cNvSpPr>
              <p:nvPr>
                <p:ph type="body" idx="1"/>
              </p:nvPr>
            </p:nvSpPr>
            <p:spPr>
              <a:xfrm>
                <a:off x="457199" y="1825626"/>
                <a:ext cx="5400847" cy="4057463"/>
              </a:xfrm>
              <a:prstGeom prst="rect">
                <a:avLst/>
              </a:prstGeom>
              <a:blipFill>
                <a:blip r:embed="rId3"/>
                <a:stretch>
                  <a:fillRect l="-564" r="-169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1" name="Google Shape;931;p10"/>
              <p:cNvSpPr txBox="1">
                <a:spLocks noGrp="1"/>
              </p:cNvSpPr>
              <p:nvPr>
                <p:ph type="body" idx="2"/>
              </p:nvPr>
            </p:nvSpPr>
            <p:spPr>
              <a:xfrm>
                <a:off x="6333953" y="1825626"/>
                <a:ext cx="5400847" cy="4057463"/>
              </a:xfrm>
              <a:prstGeom prst="rect">
                <a:avLst/>
              </a:prstGeom>
              <a:noFill/>
              <a:ln>
                <a:noFill/>
              </a:ln>
            </p:spPr>
            <p:txBody>
              <a:bodyPr spcFirstLastPara="1" wrap="square" lIns="0" tIns="0" rIns="0" bIns="0" anchor="t" anchorCtr="0">
                <a:normAutofit/>
              </a:bodyPr>
              <a:lstStyle/>
              <a:p>
                <a:pPr marL="228600" lvl="0" indent="-76200" algn="l" rtl="0">
                  <a:lnSpc>
                    <a:spcPct val="90000"/>
                  </a:lnSpc>
                  <a:spcBef>
                    <a:spcPts val="1000"/>
                  </a:spcBef>
                  <a:spcAft>
                    <a:spcPts val="0"/>
                  </a:spcAft>
                  <a:buSzPts val="2400"/>
                  <a:buNone/>
                </a:pPr>
                <a:r>
                  <a:rPr lang="en-US"/>
                  <a:t>Introduces time-decay</a:t>
                </a:r>
              </a:p>
              <a:p>
                <a:pPr marL="228600" lvl="0" indent="-76200" algn="l" rtl="0">
                  <a:lnSpc>
                    <a:spcPct val="90000"/>
                  </a:lnSpc>
                  <a:spcBef>
                    <a:spcPts val="1000"/>
                  </a:spcBef>
                  <a:spcAft>
                    <a:spcPts val="0"/>
                  </a:spcAft>
                  <a:buSzPts val="2400"/>
                  <a:buNone/>
                </a:pPr>
                <a:endParaRPr lang="en-US"/>
              </a:p>
              <a:p>
                <a:pPr marL="228600" indent="-76200">
                  <a:buNone/>
                </a:pPr>
                <a14:m>
                  <m:oMathPara xmlns:m="http://schemas.openxmlformats.org/officeDocument/2006/math">
                    <m:oMathParaPr>
                      <m:jc m:val="centerGroup"/>
                    </m:oMathParaPr>
                    <m:oMath xmlns:m="http://schemas.openxmlformats.org/officeDocument/2006/math">
                      <m:r>
                        <a:rPr lang="en-US" altLang="en-US" i="1" dirty="0" smtClean="0">
                          <a:solidFill>
                            <a:schemeClr val="tx1"/>
                          </a:solidFill>
                          <a:latin typeface="Cambria Math" panose="02040503050406030204" pitchFamily="18" charset="0"/>
                        </a:rPr>
                        <m:t>𝑅</m:t>
                      </m:r>
                      <m:sSub>
                        <m:sSubPr>
                          <m:ctrlPr>
                            <a:rPr lang="en-US" altLang="en-US" i="1" dirty="0" smtClean="0">
                              <a:solidFill>
                                <a:schemeClr val="tx1"/>
                              </a:solidFill>
                              <a:latin typeface="Cambria Math" panose="02040503050406030204" pitchFamily="18" charset="0"/>
                            </a:rPr>
                          </m:ctrlPr>
                        </m:sSubPr>
                        <m:e>
                          <m:r>
                            <a:rPr lang="en-US" altLang="en-US" i="1" dirty="0" smtClean="0">
                              <a:solidFill>
                                <a:schemeClr val="tx1"/>
                              </a:solidFill>
                              <a:latin typeface="Cambria Math" panose="02040503050406030204" pitchFamily="18" charset="0"/>
                            </a:rPr>
                            <m:t>𝐷</m:t>
                          </m:r>
                        </m:e>
                        <m:sub>
                          <m:r>
                            <a:rPr lang="en-US" altLang="en-US" i="1" dirty="0" smtClean="0">
                              <a:solidFill>
                                <a:schemeClr val="tx1"/>
                              </a:solidFill>
                              <a:latin typeface="Cambria Math" panose="02040503050406030204" pitchFamily="18" charset="0"/>
                            </a:rPr>
                            <m:t>𝑛𝑒𝑤</m:t>
                          </m:r>
                        </m:sub>
                      </m:sSub>
                      <m:r>
                        <a:rPr lang="en-US" altLang="en-US" i="1" dirty="0" smtClean="0">
                          <a:solidFill>
                            <a:schemeClr val="tx1"/>
                          </a:solidFill>
                          <a:latin typeface="Cambria Math" panose="02040503050406030204" pitchFamily="18" charset="0"/>
                        </a:rPr>
                        <m:t>=</m:t>
                      </m:r>
                      <m:rad>
                        <m:radPr>
                          <m:degHide m:val="on"/>
                          <m:ctrlPr>
                            <a:rPr lang="en-US" altLang="en-US" i="1" dirty="0" smtClean="0">
                              <a:solidFill>
                                <a:schemeClr val="tx1"/>
                              </a:solidFill>
                              <a:latin typeface="Cambria Math" panose="02040503050406030204" pitchFamily="18" charset="0"/>
                            </a:rPr>
                          </m:ctrlPr>
                        </m:radPr>
                        <m:deg/>
                        <m:e>
                          <m:r>
                            <a:rPr lang="en-US" altLang="en-US" i="1" dirty="0" smtClean="0">
                              <a:solidFill>
                                <a:schemeClr val="tx1"/>
                              </a:solidFill>
                              <a:latin typeface="Cambria Math" panose="02040503050406030204" pitchFamily="18" charset="0"/>
                            </a:rPr>
                            <m:t>𝑅</m:t>
                          </m:r>
                          <m:sSubSup>
                            <m:sSubSupPr>
                              <m:ctrlPr>
                                <a:rPr lang="en-US" altLang="en-US" i="1" dirty="0" smtClean="0">
                                  <a:solidFill>
                                    <a:schemeClr val="tx1"/>
                                  </a:solidFill>
                                  <a:latin typeface="Cambria Math" panose="02040503050406030204" pitchFamily="18" charset="0"/>
                                </a:rPr>
                              </m:ctrlPr>
                            </m:sSubSupPr>
                            <m:e>
                              <m:r>
                                <a:rPr lang="en-US" altLang="en-US" i="1" dirty="0" smtClean="0">
                                  <a:solidFill>
                                    <a:schemeClr val="tx1"/>
                                  </a:solidFill>
                                  <a:latin typeface="Cambria Math" panose="02040503050406030204" pitchFamily="18" charset="0"/>
                                </a:rPr>
                                <m:t>𝐷</m:t>
                              </m:r>
                            </m:e>
                            <m:sub>
                              <m:r>
                                <a:rPr lang="en-US" altLang="en-US" i="1" dirty="0" smtClean="0">
                                  <a:solidFill>
                                    <a:schemeClr val="tx1"/>
                                  </a:solidFill>
                                  <a:latin typeface="Cambria Math" panose="02040503050406030204" pitchFamily="18" charset="0"/>
                                </a:rPr>
                                <m:t>𝑜𝑙𝑑</m:t>
                              </m:r>
                            </m:sub>
                            <m:sup>
                              <m:r>
                                <a:rPr lang="en-US" altLang="en-US" i="1" dirty="0" smtClean="0">
                                  <a:solidFill>
                                    <a:schemeClr val="tx1"/>
                                  </a:solidFill>
                                  <a:latin typeface="Cambria Math" panose="02040503050406030204" pitchFamily="18" charset="0"/>
                                </a:rPr>
                                <m:t>2</m:t>
                              </m:r>
                            </m:sup>
                          </m:sSubSup>
                          <m:r>
                            <a:rPr lang="en-US" altLang="en-US" i="1" dirty="0" smtClean="0">
                              <a:solidFill>
                                <a:schemeClr val="tx1"/>
                              </a:solidFill>
                              <a:latin typeface="Cambria Math" panose="02040503050406030204" pitchFamily="18" charset="0"/>
                            </a:rPr>
                            <m:t>+</m:t>
                          </m:r>
                          <m:sSup>
                            <m:sSupPr>
                              <m:ctrlPr>
                                <a:rPr lang="en-US" altLang="en-US" i="1" dirty="0" smtClean="0">
                                  <a:solidFill>
                                    <a:schemeClr val="tx1"/>
                                  </a:solidFill>
                                  <a:latin typeface="Cambria Math" panose="02040503050406030204" pitchFamily="18" charset="0"/>
                                </a:rPr>
                              </m:ctrlPr>
                            </m:sSupPr>
                            <m:e>
                              <m:r>
                                <a:rPr lang="en-US" altLang="en-US" i="1" dirty="0" smtClean="0">
                                  <a:solidFill>
                                    <a:schemeClr val="tx1"/>
                                  </a:solidFill>
                                  <a:latin typeface="Cambria Math" panose="02040503050406030204" pitchFamily="18" charset="0"/>
                                </a:rPr>
                                <m:t>𝑐</m:t>
                              </m:r>
                            </m:e>
                            <m:sup>
                              <m:r>
                                <a:rPr lang="en-US" altLang="en-US" i="1" dirty="0" smtClean="0">
                                  <a:solidFill>
                                    <a:schemeClr val="tx1"/>
                                  </a:solidFill>
                                  <a:latin typeface="Cambria Math" panose="02040503050406030204" pitchFamily="18" charset="0"/>
                                </a:rPr>
                                <m:t>2</m:t>
                              </m:r>
                            </m:sup>
                          </m:sSup>
                          <m:r>
                            <a:rPr lang="en-US" altLang="en-US" i="1" dirty="0" smtClean="0">
                              <a:solidFill>
                                <a:schemeClr val="tx1"/>
                              </a:solidFill>
                              <a:latin typeface="Cambria Math" panose="02040503050406030204" pitchFamily="18" charset="0"/>
                            </a:rPr>
                            <m:t>𝑡</m:t>
                          </m:r>
                        </m:e>
                      </m:rad>
                      <m:r>
                        <a:rPr lang="en-US" altLang="en-US" i="1" dirty="0" smtClean="0">
                          <a:solidFill>
                            <a:schemeClr val="tx1"/>
                          </a:solidFill>
                          <a:latin typeface="Cambria Math" panose="02040503050406030204" pitchFamily="18" charset="0"/>
                        </a:rPr>
                        <m:t>.</m:t>
                      </m:r>
                    </m:oMath>
                  </m:oMathPara>
                </a14:m>
                <a:endParaRPr lang="en-US"/>
              </a:p>
              <a:p>
                <a:pPr marL="228600" lvl="0" indent="-76200" algn="l" rtl="0">
                  <a:lnSpc>
                    <a:spcPct val="90000"/>
                  </a:lnSpc>
                  <a:spcBef>
                    <a:spcPts val="1000"/>
                  </a:spcBef>
                  <a:spcAft>
                    <a:spcPts val="0"/>
                  </a:spcAft>
                  <a:buSzPts val="2400"/>
                  <a:buNone/>
                </a:pPr>
                <a:endParaRPr lang="en-US"/>
              </a:p>
              <a:p>
                <a:pPr marL="228600" lvl="0" indent="-76200" algn="l" rtl="0">
                  <a:lnSpc>
                    <a:spcPct val="90000"/>
                  </a:lnSpc>
                  <a:spcBef>
                    <a:spcPts val="1000"/>
                  </a:spcBef>
                  <a:spcAft>
                    <a:spcPts val="0"/>
                  </a:spcAft>
                  <a:buSzPts val="2400"/>
                  <a:buNone/>
                </a:pPr>
                <a:r>
                  <a:rPr lang="en-US"/>
                  <a:t>Players are no longer Gaussian distributions. </a:t>
                </a:r>
              </a:p>
              <a:p>
                <a:pPr marL="228600" lvl="0" indent="-76200" algn="l" rtl="0">
                  <a:lnSpc>
                    <a:spcPct val="90000"/>
                  </a:lnSpc>
                  <a:spcBef>
                    <a:spcPts val="1000"/>
                  </a:spcBef>
                  <a:spcAft>
                    <a:spcPts val="0"/>
                  </a:spcAft>
                  <a:buSzPts val="2400"/>
                  <a:buNone/>
                </a:pPr>
                <a:r>
                  <a:rPr lang="en-US"/>
                  <a:t>Beating a Player with a high RD yields a smaller rating update</a:t>
                </a:r>
              </a:p>
            </p:txBody>
          </p:sp>
        </mc:Choice>
        <mc:Fallback xmlns="">
          <p:sp>
            <p:nvSpPr>
              <p:cNvPr id="931" name="Google Shape;931;p10"/>
              <p:cNvSpPr txBox="1">
                <a:spLocks noGrp="1" noRot="1" noChangeAspect="1" noMove="1" noResize="1" noEditPoints="1" noAdjustHandles="1" noChangeArrowheads="1" noChangeShapeType="1" noTextEdit="1"/>
              </p:cNvSpPr>
              <p:nvPr>
                <p:ph type="body" idx="2"/>
              </p:nvPr>
            </p:nvSpPr>
            <p:spPr>
              <a:xfrm>
                <a:off x="6333953" y="1825626"/>
                <a:ext cx="5400847" cy="4057463"/>
              </a:xfrm>
              <a:prstGeom prst="rect">
                <a:avLst/>
              </a:prstGeom>
              <a:blipFill>
                <a:blip r:embed="rId4"/>
                <a:stretch>
                  <a:fillRect l="-564" r="-3612"/>
                </a:stretch>
              </a:blipFill>
              <a:ln>
                <a:noFill/>
              </a:ln>
            </p:spPr>
            <p:txBody>
              <a:bodyPr/>
              <a:lstStyle/>
              <a:p>
                <a:r>
                  <a:rPr lang="en-US">
                    <a:noFill/>
                  </a:rPr>
                  <a:t> </a:t>
                </a:r>
              </a:p>
            </p:txBody>
          </p:sp>
        </mc:Fallback>
      </mc:AlternateContent>
      <p:sp>
        <p:nvSpPr>
          <p:cNvPr id="932" name="Google Shape;932;p10"/>
          <p:cNvSpPr txBox="1">
            <a:spLocks noGrp="1"/>
          </p:cNvSpPr>
          <p:nvPr>
            <p:ph type="title"/>
          </p:nvPr>
        </p:nvSpPr>
        <p:spPr>
          <a:xfrm>
            <a:off x="457200" y="228601"/>
            <a:ext cx="11277600" cy="1123761"/>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a:t>Glicko TODO</a:t>
            </a:r>
            <a:endParaRPr/>
          </a:p>
        </p:txBody>
      </p:sp>
      <p:sp>
        <p:nvSpPr>
          <p:cNvPr id="8" name="TextBox 7">
            <a:extLst>
              <a:ext uri="{FF2B5EF4-FFF2-40B4-BE49-F238E27FC236}">
                <a16:creationId xmlns:a16="http://schemas.microsoft.com/office/drawing/2014/main" id="{6195C436-DFC5-3BDB-AA36-E09412752B3D}"/>
              </a:ext>
            </a:extLst>
          </p:cNvPr>
          <p:cNvSpPr txBox="1"/>
          <p:nvPr/>
        </p:nvSpPr>
        <p:spPr>
          <a:xfrm>
            <a:off x="2135272" y="1399144"/>
            <a:ext cx="2044700"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a:solidFill>
                  <a:schemeClr val="tx1"/>
                </a:solidFill>
                <a:latin typeface="Google Sans Text"/>
              </a:rPr>
              <a:t>Elo System</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9488DE2C-C0F9-D03E-9931-AB0F77F53756}"/>
              </a:ext>
            </a:extLst>
          </p:cNvPr>
          <p:cNvSpPr txBox="1"/>
          <p:nvPr/>
        </p:nvSpPr>
        <p:spPr>
          <a:xfrm>
            <a:off x="7820691" y="1227694"/>
            <a:ext cx="2427370"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a:solidFill>
                  <a:schemeClr val="tx1"/>
                </a:solidFill>
                <a:latin typeface="Google Sans Text"/>
              </a:rPr>
              <a:t>Glicko System</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076FFD9D-B72B-CBFB-1FF6-8134FFDEDEF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36</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9"/>
          <p:cNvSpPr txBox="1">
            <a:spLocks noGrp="1"/>
          </p:cNvSpPr>
          <p:nvPr>
            <p:ph type="title"/>
          </p:nvPr>
        </p:nvSpPr>
        <p:spPr>
          <a:xfrm>
            <a:off x="457200" y="228601"/>
            <a:ext cx="11277600" cy="1123761"/>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4400"/>
              <a:buFont typeface="Arial"/>
              <a:buNone/>
            </a:pPr>
            <a:r>
              <a:rPr lang="en-US"/>
              <a:t>Vineeth Konjeti</a:t>
            </a:r>
            <a:endParaRPr/>
          </a:p>
        </p:txBody>
      </p:sp>
      <p:sp>
        <p:nvSpPr>
          <p:cNvPr id="925" name="Google Shape;925;p9"/>
          <p:cNvSpPr txBox="1">
            <a:spLocks noGrp="1"/>
          </p:cNvSpPr>
          <p:nvPr>
            <p:ph type="body" idx="1"/>
          </p:nvPr>
        </p:nvSpPr>
        <p:spPr>
          <a:xfrm>
            <a:off x="457200" y="1825625"/>
            <a:ext cx="11277600" cy="4057463"/>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1000"/>
              </a:spcBef>
              <a:spcAft>
                <a:spcPts val="0"/>
              </a:spcAft>
              <a:buSzPts val="2800"/>
              <a:buNone/>
            </a:pPr>
            <a:r>
              <a:rPr lang="en-US"/>
              <a:t>Born in: Topeka, KS</a:t>
            </a:r>
          </a:p>
          <a:p>
            <a:pPr marL="0" lvl="0" indent="0" algn="l" rtl="0">
              <a:lnSpc>
                <a:spcPct val="90000"/>
              </a:lnSpc>
              <a:spcBef>
                <a:spcPts val="1000"/>
              </a:spcBef>
              <a:spcAft>
                <a:spcPts val="0"/>
              </a:spcAft>
              <a:buSzPts val="2800"/>
              <a:buNone/>
            </a:pPr>
            <a:r>
              <a:rPr lang="en-US"/>
              <a:t>Hometown: Brentwood, TN</a:t>
            </a:r>
          </a:p>
          <a:p>
            <a:pPr marL="0" lvl="0" indent="0" algn="l" rtl="0">
              <a:lnSpc>
                <a:spcPct val="90000"/>
              </a:lnSpc>
              <a:spcBef>
                <a:spcPts val="1000"/>
              </a:spcBef>
              <a:spcAft>
                <a:spcPts val="0"/>
              </a:spcAft>
              <a:buSzPts val="2800"/>
              <a:buNone/>
            </a:pPr>
            <a:r>
              <a:rPr lang="en-US"/>
              <a:t>Attended Ravenwood High School</a:t>
            </a:r>
          </a:p>
          <a:p>
            <a:pPr marL="0" lvl="0" indent="0" algn="l" rtl="0">
              <a:lnSpc>
                <a:spcPct val="90000"/>
              </a:lnSpc>
              <a:spcBef>
                <a:spcPts val="1000"/>
              </a:spcBef>
              <a:spcAft>
                <a:spcPts val="0"/>
              </a:spcAft>
              <a:buSzPts val="2800"/>
              <a:buNone/>
            </a:pPr>
            <a:endParaRPr lang="en-US"/>
          </a:p>
          <a:p>
            <a:pPr marL="0" lvl="0" indent="0" algn="l" rtl="0">
              <a:lnSpc>
                <a:spcPct val="90000"/>
              </a:lnSpc>
              <a:spcBef>
                <a:spcPts val="1000"/>
              </a:spcBef>
              <a:spcAft>
                <a:spcPts val="0"/>
              </a:spcAft>
              <a:buSzPts val="2800"/>
              <a:buNone/>
            </a:pPr>
            <a:r>
              <a:rPr lang="en-US"/>
              <a:t>TA for 202</a:t>
            </a:r>
          </a:p>
          <a:p>
            <a:pPr marL="0" lvl="0" indent="0" algn="l" rtl="0">
              <a:lnSpc>
                <a:spcPct val="90000"/>
              </a:lnSpc>
              <a:spcBef>
                <a:spcPts val="1000"/>
              </a:spcBef>
              <a:spcAft>
                <a:spcPts val="0"/>
              </a:spcAft>
              <a:buSzPts val="2800"/>
              <a:buNone/>
            </a:pPr>
            <a:r>
              <a:rPr lang="en-US"/>
              <a:t>BS in CS with a minor in Data Science</a:t>
            </a:r>
          </a:p>
          <a:p>
            <a:pPr marL="0" lvl="0" indent="0" algn="l" rtl="0">
              <a:lnSpc>
                <a:spcPct val="90000"/>
              </a:lnSpc>
              <a:spcBef>
                <a:spcPts val="1000"/>
              </a:spcBef>
              <a:spcAft>
                <a:spcPts val="0"/>
              </a:spcAft>
              <a:buSzPts val="2800"/>
              <a:buNone/>
            </a:pPr>
            <a:r>
              <a:rPr lang="en-US"/>
              <a:t>Finishing 5-YR MS/BS in CS focusing in AI/ML</a:t>
            </a:r>
            <a:endParaRPr/>
          </a:p>
        </p:txBody>
      </p:sp>
      <p:pic>
        <p:nvPicPr>
          <p:cNvPr id="5" name="Picture 4">
            <a:extLst>
              <a:ext uri="{FF2B5EF4-FFF2-40B4-BE49-F238E27FC236}">
                <a16:creationId xmlns:a16="http://schemas.microsoft.com/office/drawing/2014/main" id="{D68C6279-70D8-536A-E958-030810E0CF40}"/>
              </a:ext>
            </a:extLst>
          </p:cNvPr>
          <p:cNvPicPr>
            <a:picLocks noChangeAspect="1"/>
          </p:cNvPicPr>
          <p:nvPr/>
        </p:nvPicPr>
        <p:blipFill>
          <a:blip r:embed="rId3"/>
          <a:stretch>
            <a:fillRect/>
          </a:stretch>
        </p:blipFill>
        <p:spPr>
          <a:xfrm>
            <a:off x="8099224" y="413532"/>
            <a:ext cx="2622508" cy="2622508"/>
          </a:xfrm>
          <a:prstGeom prst="rect">
            <a:avLst/>
          </a:prstGeom>
        </p:spPr>
      </p:pic>
      <p:pic>
        <p:nvPicPr>
          <p:cNvPr id="3" name="Picture 2">
            <a:extLst>
              <a:ext uri="{FF2B5EF4-FFF2-40B4-BE49-F238E27FC236}">
                <a16:creationId xmlns:a16="http://schemas.microsoft.com/office/drawing/2014/main" id="{D23932C7-3F50-BF66-F20A-6CA3EEFC6F63}"/>
              </a:ext>
            </a:extLst>
          </p:cNvPr>
          <p:cNvPicPr>
            <a:picLocks noChangeAspect="1"/>
          </p:cNvPicPr>
          <p:nvPr/>
        </p:nvPicPr>
        <p:blipFill>
          <a:blip r:embed="rId4"/>
          <a:stretch>
            <a:fillRect/>
          </a:stretch>
        </p:blipFill>
        <p:spPr>
          <a:xfrm>
            <a:off x="8549864" y="3321051"/>
            <a:ext cx="2288326" cy="2158728"/>
          </a:xfrm>
          <a:prstGeom prst="rect">
            <a:avLst/>
          </a:prstGeom>
        </p:spPr>
      </p:pic>
      <p:sp>
        <p:nvSpPr>
          <p:cNvPr id="4" name="Oval 3">
            <a:extLst>
              <a:ext uri="{FF2B5EF4-FFF2-40B4-BE49-F238E27FC236}">
                <a16:creationId xmlns:a16="http://schemas.microsoft.com/office/drawing/2014/main" id="{1C777A35-2F4B-1A4F-0F01-EBBC430539D0}"/>
              </a:ext>
            </a:extLst>
          </p:cNvPr>
          <p:cNvSpPr/>
          <p:nvPr/>
        </p:nvSpPr>
        <p:spPr>
          <a:xfrm>
            <a:off x="9873649" y="4450090"/>
            <a:ext cx="470501" cy="46229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9861A75-AF55-7B79-9BF4-D97896E1572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4</a:t>
            </a:fld>
            <a:endParaRPr lang="en-US" sz="240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29D8C-A90E-EB42-82D3-9AAA22D45A3E}"/>
              </a:ext>
            </a:extLst>
          </p:cNvPr>
          <p:cNvSpPr>
            <a:spLocks noGrp="1"/>
          </p:cNvSpPr>
          <p:nvPr>
            <p:ph type="title"/>
          </p:nvPr>
        </p:nvSpPr>
        <p:spPr/>
        <p:txBody>
          <a:bodyPr/>
          <a:lstStyle/>
          <a:p>
            <a:r>
              <a:rPr lang="en-US"/>
              <a:t>Vineeth Konjeti</a:t>
            </a:r>
          </a:p>
        </p:txBody>
      </p:sp>
      <p:sp>
        <p:nvSpPr>
          <p:cNvPr id="3" name="Text Placeholder 2">
            <a:extLst>
              <a:ext uri="{FF2B5EF4-FFF2-40B4-BE49-F238E27FC236}">
                <a16:creationId xmlns:a16="http://schemas.microsoft.com/office/drawing/2014/main" id="{1E0D25E0-DA9F-CBA2-F566-B3DF04A25864}"/>
              </a:ext>
            </a:extLst>
          </p:cNvPr>
          <p:cNvSpPr>
            <a:spLocks noGrp="1"/>
          </p:cNvSpPr>
          <p:nvPr>
            <p:ph type="body" idx="1"/>
          </p:nvPr>
        </p:nvSpPr>
        <p:spPr/>
        <p:txBody>
          <a:bodyPr/>
          <a:lstStyle/>
          <a:p>
            <a:pPr marL="114300" indent="0">
              <a:buNone/>
            </a:pPr>
            <a:r>
              <a:rPr lang="en-US"/>
              <a:t>Always willing to try new things</a:t>
            </a:r>
          </a:p>
          <a:p>
            <a:r>
              <a:rPr lang="en-US"/>
              <a:t>Hobbies</a:t>
            </a:r>
          </a:p>
          <a:p>
            <a:pPr lvl="1"/>
            <a:r>
              <a:rPr lang="en-US"/>
              <a:t>Digital Art</a:t>
            </a:r>
          </a:p>
          <a:p>
            <a:pPr lvl="1"/>
            <a:r>
              <a:rPr lang="en-US"/>
              <a:t>Rock Climbing</a:t>
            </a:r>
          </a:p>
          <a:p>
            <a:pPr lvl="1"/>
            <a:r>
              <a:rPr lang="en-US"/>
              <a:t>Videogames</a:t>
            </a:r>
          </a:p>
          <a:p>
            <a:pPr lvl="1"/>
            <a:r>
              <a:rPr lang="en-US"/>
              <a:t>Boardgames</a:t>
            </a:r>
          </a:p>
          <a:p>
            <a:pPr lvl="1"/>
            <a:r>
              <a:rPr lang="en-US"/>
              <a:t>Anime</a:t>
            </a:r>
          </a:p>
          <a:p>
            <a:pPr lvl="1"/>
            <a:r>
              <a:rPr lang="en-US"/>
              <a:t>Cooking</a:t>
            </a:r>
          </a:p>
          <a:p>
            <a:pPr lvl="1"/>
            <a:r>
              <a:rPr lang="en-US"/>
              <a:t>Traveling</a:t>
            </a:r>
          </a:p>
          <a:p>
            <a:pPr marL="571500" lvl="1" indent="0">
              <a:buNone/>
            </a:pPr>
            <a:endParaRPr lang="en-US"/>
          </a:p>
        </p:txBody>
      </p:sp>
      <p:pic>
        <p:nvPicPr>
          <p:cNvPr id="1028" name="Picture 4" descr="Stonemaier Wingspan with Swift Start Game Pack: Strategy Board Game for 1-5 Players, Includes Dice &amp;#38; Tokens, 3 of 8">
            <a:extLst>
              <a:ext uri="{FF2B5EF4-FFF2-40B4-BE49-F238E27FC236}">
                <a16:creationId xmlns:a16="http://schemas.microsoft.com/office/drawing/2014/main" id="{8F78403A-D20C-6C3A-050D-9B29951E5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922" y="-53597"/>
            <a:ext cx="2051538" cy="20515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cture 7 of 10">
            <a:extLst>
              <a:ext uri="{FF2B5EF4-FFF2-40B4-BE49-F238E27FC236}">
                <a16:creationId xmlns:a16="http://schemas.microsoft.com/office/drawing/2014/main" id="{7BB7664A-21F6-A0E7-57A9-2FC322C6C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8590" y="261241"/>
            <a:ext cx="1760287" cy="15760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game's protagonist, Nathan Drake, is covered in cuts and bruises, holding a handgun, and standing in the middle of a jungle.">
            <a:extLst>
              <a:ext uri="{FF2B5EF4-FFF2-40B4-BE49-F238E27FC236}">
                <a16:creationId xmlns:a16="http://schemas.microsoft.com/office/drawing/2014/main" id="{33EB73F0-77F1-9332-DB5E-D72633D6E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9400" y="114540"/>
            <a:ext cx="1460675" cy="19165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Legend of Zelda: Breath of the Wild">
            <a:extLst>
              <a:ext uri="{FF2B5EF4-FFF2-40B4-BE49-F238E27FC236}">
                <a16:creationId xmlns:a16="http://schemas.microsoft.com/office/drawing/2014/main" id="{521ACC98-F8D7-5614-21B0-C4235DB868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1537" y="114540"/>
            <a:ext cx="1590574" cy="15905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alorant">
            <a:extLst>
              <a:ext uri="{FF2B5EF4-FFF2-40B4-BE49-F238E27FC236}">
                <a16:creationId xmlns:a16="http://schemas.microsoft.com/office/drawing/2014/main" id="{E6E7E148-353A-E1C2-A022-B384156281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55387" y="1848164"/>
            <a:ext cx="1522875" cy="1522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F33B111-C60E-517C-C1F6-F5B18C3C58B9}"/>
              </a:ext>
            </a:extLst>
          </p:cNvPr>
          <p:cNvPicPr>
            <a:picLocks noChangeAspect="1"/>
          </p:cNvPicPr>
          <p:nvPr/>
        </p:nvPicPr>
        <p:blipFill>
          <a:blip r:embed="rId8"/>
          <a:stretch>
            <a:fillRect/>
          </a:stretch>
        </p:blipFill>
        <p:spPr>
          <a:xfrm>
            <a:off x="8091558" y="2163853"/>
            <a:ext cx="2343306" cy="1625669"/>
          </a:xfrm>
          <a:prstGeom prst="rect">
            <a:avLst/>
          </a:prstGeom>
        </p:spPr>
      </p:pic>
      <p:pic>
        <p:nvPicPr>
          <p:cNvPr id="7" name="Picture 6">
            <a:extLst>
              <a:ext uri="{FF2B5EF4-FFF2-40B4-BE49-F238E27FC236}">
                <a16:creationId xmlns:a16="http://schemas.microsoft.com/office/drawing/2014/main" id="{347FFB52-989A-3D99-AD78-F48E3D98C142}"/>
              </a:ext>
            </a:extLst>
          </p:cNvPr>
          <p:cNvPicPr>
            <a:picLocks noChangeAspect="1"/>
          </p:cNvPicPr>
          <p:nvPr/>
        </p:nvPicPr>
        <p:blipFill>
          <a:blip r:embed="rId9"/>
          <a:stretch>
            <a:fillRect/>
          </a:stretch>
        </p:blipFill>
        <p:spPr>
          <a:xfrm>
            <a:off x="5684177" y="2243925"/>
            <a:ext cx="2214889" cy="1540040"/>
          </a:xfrm>
          <a:prstGeom prst="rect">
            <a:avLst/>
          </a:prstGeom>
        </p:spPr>
      </p:pic>
      <p:pic>
        <p:nvPicPr>
          <p:cNvPr id="11" name="Picture 10">
            <a:extLst>
              <a:ext uri="{FF2B5EF4-FFF2-40B4-BE49-F238E27FC236}">
                <a16:creationId xmlns:a16="http://schemas.microsoft.com/office/drawing/2014/main" id="{F48C5110-FF9D-15FC-C921-9B70520BD1BD}"/>
              </a:ext>
            </a:extLst>
          </p:cNvPr>
          <p:cNvPicPr>
            <a:picLocks noChangeAspect="1"/>
          </p:cNvPicPr>
          <p:nvPr/>
        </p:nvPicPr>
        <p:blipFill>
          <a:blip r:embed="rId10"/>
          <a:stretch>
            <a:fillRect/>
          </a:stretch>
        </p:blipFill>
        <p:spPr>
          <a:xfrm rot="5400000">
            <a:off x="10217715" y="3757590"/>
            <a:ext cx="2165024" cy="1623768"/>
          </a:xfrm>
          <a:prstGeom prst="rect">
            <a:avLst/>
          </a:prstGeom>
        </p:spPr>
      </p:pic>
      <p:pic>
        <p:nvPicPr>
          <p:cNvPr id="13" name="Picture 12">
            <a:extLst>
              <a:ext uri="{FF2B5EF4-FFF2-40B4-BE49-F238E27FC236}">
                <a16:creationId xmlns:a16="http://schemas.microsoft.com/office/drawing/2014/main" id="{6A6FF80E-A212-7F7E-D0D2-9AC2406970A4}"/>
              </a:ext>
            </a:extLst>
          </p:cNvPr>
          <p:cNvPicPr>
            <a:picLocks noChangeAspect="1"/>
          </p:cNvPicPr>
          <p:nvPr/>
        </p:nvPicPr>
        <p:blipFill>
          <a:blip r:embed="rId11"/>
          <a:stretch>
            <a:fillRect/>
          </a:stretch>
        </p:blipFill>
        <p:spPr>
          <a:xfrm>
            <a:off x="8490222" y="4190831"/>
            <a:ext cx="1915827" cy="1436871"/>
          </a:xfrm>
          <a:prstGeom prst="rect">
            <a:avLst/>
          </a:prstGeom>
        </p:spPr>
      </p:pic>
      <p:pic>
        <p:nvPicPr>
          <p:cNvPr id="1042" name="Picture 18">
            <a:extLst>
              <a:ext uri="{FF2B5EF4-FFF2-40B4-BE49-F238E27FC236}">
                <a16:creationId xmlns:a16="http://schemas.microsoft.com/office/drawing/2014/main" id="{1BE15582-239D-2D23-59F6-FD5EBE7BC9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9434" y="4238988"/>
            <a:ext cx="1460675" cy="146067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Vinland Saga 5">
            <a:extLst>
              <a:ext uri="{FF2B5EF4-FFF2-40B4-BE49-F238E27FC236}">
                <a16:creationId xmlns:a16="http://schemas.microsoft.com/office/drawing/2014/main" id="{56EE21F9-306A-AC02-AC64-2BD34EE5762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4716" y="4290462"/>
            <a:ext cx="1213270" cy="171313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rieren: Beyond Journey's End">
            <a:extLst>
              <a:ext uri="{FF2B5EF4-FFF2-40B4-BE49-F238E27FC236}">
                <a16:creationId xmlns:a16="http://schemas.microsoft.com/office/drawing/2014/main" id="{19D79C60-FC82-62B1-C8A6-E89FDAA7F9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04716" y="2475267"/>
            <a:ext cx="1213270" cy="17155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3BF91F9-64CE-959E-0E2B-8918832B7B12}"/>
              </a:ext>
            </a:extLst>
          </p:cNvPr>
          <p:cNvPicPr>
            <a:picLocks noChangeAspect="1"/>
          </p:cNvPicPr>
          <p:nvPr/>
        </p:nvPicPr>
        <p:blipFill>
          <a:blip r:embed="rId15"/>
          <a:stretch>
            <a:fillRect/>
          </a:stretch>
        </p:blipFill>
        <p:spPr>
          <a:xfrm rot="5400000">
            <a:off x="6732622" y="4193492"/>
            <a:ext cx="1947566" cy="1460675"/>
          </a:xfrm>
          <a:prstGeom prst="rect">
            <a:avLst/>
          </a:prstGeom>
        </p:spPr>
      </p:pic>
      <p:sp>
        <p:nvSpPr>
          <p:cNvPr id="8" name="Slide Number Placeholder 7">
            <a:extLst>
              <a:ext uri="{FF2B5EF4-FFF2-40B4-BE49-F238E27FC236}">
                <a16:creationId xmlns:a16="http://schemas.microsoft.com/office/drawing/2014/main" id="{195C791E-FCB6-EC13-CD62-2D3163F9DC65}"/>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5</a:t>
            </a:fld>
            <a:endParaRPr lang="en-US" sz="2400"/>
          </a:p>
        </p:txBody>
      </p:sp>
    </p:spTree>
    <p:extLst>
      <p:ext uri="{BB962C8B-B14F-4D97-AF65-F5344CB8AC3E}">
        <p14:creationId xmlns:p14="http://schemas.microsoft.com/office/powerpoint/2010/main" val="108096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45055-6784-F01C-64B4-5D55A794B5BB}"/>
              </a:ext>
            </a:extLst>
          </p:cNvPr>
          <p:cNvSpPr>
            <a:spLocks noGrp="1"/>
          </p:cNvSpPr>
          <p:nvPr>
            <p:ph type="title"/>
          </p:nvPr>
        </p:nvSpPr>
        <p:spPr/>
        <p:txBody>
          <a:bodyPr/>
          <a:lstStyle/>
          <a:p>
            <a:r>
              <a:rPr lang="en-US"/>
              <a:t>Shashank Bandaru</a:t>
            </a:r>
          </a:p>
        </p:txBody>
      </p:sp>
      <p:sp>
        <p:nvSpPr>
          <p:cNvPr id="3" name="Text Placeholder 2">
            <a:extLst>
              <a:ext uri="{FF2B5EF4-FFF2-40B4-BE49-F238E27FC236}">
                <a16:creationId xmlns:a16="http://schemas.microsoft.com/office/drawing/2014/main" id="{67CAA823-12B8-F001-22F5-AF80E829FC9E}"/>
              </a:ext>
            </a:extLst>
          </p:cNvPr>
          <p:cNvSpPr>
            <a:spLocks noGrp="1"/>
          </p:cNvSpPr>
          <p:nvPr>
            <p:ph type="body" idx="1"/>
          </p:nvPr>
        </p:nvSpPr>
        <p:spPr/>
        <p:txBody>
          <a:bodyPr>
            <a:normAutofit lnSpcReduction="10000"/>
          </a:bodyPr>
          <a:lstStyle/>
          <a:p>
            <a:pPr marL="114300" indent="0">
              <a:buNone/>
            </a:pPr>
            <a:r>
              <a:rPr lang="en-US"/>
              <a:t>BS in Computer Science,</a:t>
            </a:r>
          </a:p>
          <a:p>
            <a:pPr marL="114300" indent="0">
              <a:buNone/>
            </a:pPr>
            <a:r>
              <a:rPr lang="en-US"/>
              <a:t>Finishing MS in Computer Science</a:t>
            </a:r>
          </a:p>
          <a:p>
            <a:pPr marL="114300" indent="0">
              <a:buNone/>
            </a:pPr>
            <a:r>
              <a:rPr lang="en-US"/>
              <a:t>Advisor: Dr. Suya</a:t>
            </a:r>
          </a:p>
          <a:p>
            <a:pPr marL="114300" indent="0">
              <a:buNone/>
            </a:pPr>
            <a:endParaRPr lang="en-US"/>
          </a:p>
          <a:p>
            <a:pPr marL="114300" indent="0">
              <a:buNone/>
            </a:pPr>
            <a:endParaRPr lang="en-US"/>
          </a:p>
          <a:p>
            <a:pPr marL="114300" indent="0">
              <a:buNone/>
            </a:pPr>
            <a:r>
              <a:rPr lang="en-US"/>
              <a:t>Born in: Kansas City, KS</a:t>
            </a:r>
          </a:p>
          <a:p>
            <a:pPr marL="114300" indent="0">
              <a:buNone/>
            </a:pPr>
            <a:r>
              <a:rPr lang="en-US"/>
              <a:t>Hometown: Memphis, TN</a:t>
            </a:r>
          </a:p>
          <a:p>
            <a:pPr marL="114300" indent="0">
              <a:buNone/>
            </a:pPr>
            <a:r>
              <a:rPr lang="en-US"/>
              <a:t>Attended White Station High School</a:t>
            </a:r>
          </a:p>
        </p:txBody>
      </p:sp>
      <p:sp>
        <p:nvSpPr>
          <p:cNvPr id="5" name="Slide Number Placeholder 4">
            <a:extLst>
              <a:ext uri="{FF2B5EF4-FFF2-40B4-BE49-F238E27FC236}">
                <a16:creationId xmlns:a16="http://schemas.microsoft.com/office/drawing/2014/main" id="{C0CACF76-EFA3-0449-D2DC-1DC218032B1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6</a:t>
            </a:fld>
            <a:endParaRPr lang="en-US" sz="2400"/>
          </a:p>
        </p:txBody>
      </p:sp>
      <p:pic>
        <p:nvPicPr>
          <p:cNvPr id="7" name="Picture 6">
            <a:extLst>
              <a:ext uri="{FF2B5EF4-FFF2-40B4-BE49-F238E27FC236}">
                <a16:creationId xmlns:a16="http://schemas.microsoft.com/office/drawing/2014/main" id="{F69EC2A6-63FB-0566-2B64-222C4E38E3BB}"/>
              </a:ext>
            </a:extLst>
          </p:cNvPr>
          <p:cNvPicPr>
            <a:picLocks noChangeAspect="1"/>
          </p:cNvPicPr>
          <p:nvPr/>
        </p:nvPicPr>
        <p:blipFill>
          <a:blip r:embed="rId2"/>
          <a:srcRect t="17883" b="14215"/>
          <a:stretch>
            <a:fillRect/>
          </a:stretch>
        </p:blipFill>
        <p:spPr>
          <a:xfrm>
            <a:off x="8592892" y="1117013"/>
            <a:ext cx="3141908" cy="4623974"/>
          </a:xfrm>
          <a:prstGeom prst="rect">
            <a:avLst/>
          </a:prstGeom>
        </p:spPr>
      </p:pic>
    </p:spTree>
    <p:extLst>
      <p:ext uri="{BB962C8B-B14F-4D97-AF65-F5344CB8AC3E}">
        <p14:creationId xmlns:p14="http://schemas.microsoft.com/office/powerpoint/2010/main" val="2053202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ADDDD-D788-BA9D-F9EF-EC346AF6E6D2}"/>
              </a:ext>
            </a:extLst>
          </p:cNvPr>
          <p:cNvSpPr>
            <a:spLocks noGrp="1"/>
          </p:cNvSpPr>
          <p:nvPr>
            <p:ph type="title"/>
          </p:nvPr>
        </p:nvSpPr>
        <p:spPr/>
        <p:txBody>
          <a:bodyPr/>
          <a:lstStyle/>
          <a:p>
            <a:r>
              <a:rPr lang="en-US"/>
              <a:t>Shashank Bandaru</a:t>
            </a:r>
          </a:p>
        </p:txBody>
      </p:sp>
      <p:sp>
        <p:nvSpPr>
          <p:cNvPr id="3" name="Text Placeholder 2">
            <a:extLst>
              <a:ext uri="{FF2B5EF4-FFF2-40B4-BE49-F238E27FC236}">
                <a16:creationId xmlns:a16="http://schemas.microsoft.com/office/drawing/2014/main" id="{CC349805-6C79-0E88-2B8D-90173C3A7DFB}"/>
              </a:ext>
            </a:extLst>
          </p:cNvPr>
          <p:cNvSpPr>
            <a:spLocks noGrp="1"/>
          </p:cNvSpPr>
          <p:nvPr>
            <p:ph type="body" idx="1"/>
          </p:nvPr>
        </p:nvSpPr>
        <p:spPr/>
        <p:txBody>
          <a:bodyPr/>
          <a:lstStyle/>
          <a:p>
            <a:r>
              <a:rPr lang="en-US"/>
              <a:t>Interests</a:t>
            </a:r>
          </a:p>
          <a:p>
            <a:pPr lvl="1"/>
            <a:r>
              <a:rPr lang="en-US"/>
              <a:t>Travelling</a:t>
            </a:r>
          </a:p>
          <a:p>
            <a:pPr lvl="1"/>
            <a:r>
              <a:rPr lang="en-US"/>
              <a:t>Video games</a:t>
            </a:r>
          </a:p>
          <a:p>
            <a:pPr lvl="1"/>
            <a:r>
              <a:rPr lang="en-US"/>
              <a:t>Learning languages (attempted)</a:t>
            </a:r>
          </a:p>
          <a:p>
            <a:pPr lvl="1"/>
            <a:r>
              <a:rPr lang="en-US"/>
              <a:t>Politics</a:t>
            </a:r>
          </a:p>
          <a:p>
            <a:pPr lvl="1"/>
            <a:r>
              <a:rPr lang="en-US"/>
              <a:t>Sci-fi</a:t>
            </a:r>
          </a:p>
          <a:p>
            <a:pPr lvl="1"/>
            <a:r>
              <a:rPr lang="en-US"/>
              <a:t>Urban Planning</a:t>
            </a:r>
          </a:p>
        </p:txBody>
      </p:sp>
      <p:sp>
        <p:nvSpPr>
          <p:cNvPr id="4" name="Slide Number Placeholder 3">
            <a:extLst>
              <a:ext uri="{FF2B5EF4-FFF2-40B4-BE49-F238E27FC236}">
                <a16:creationId xmlns:a16="http://schemas.microsoft.com/office/drawing/2014/main" id="{6B64A8DB-2B9C-FB79-714D-86895990E7A3}"/>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7</a:t>
            </a:fld>
            <a:endParaRPr lang="en-US" sz="2400"/>
          </a:p>
        </p:txBody>
      </p:sp>
      <p:pic>
        <p:nvPicPr>
          <p:cNvPr id="2050" name="Picture 2" descr="League of Legends - Wikipedia">
            <a:extLst>
              <a:ext uri="{FF2B5EF4-FFF2-40B4-BE49-F238E27FC236}">
                <a16:creationId xmlns:a16="http://schemas.microsoft.com/office/drawing/2014/main" id="{D194673E-4BC4-0180-F481-D9EFD6157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0183" y="5287794"/>
            <a:ext cx="1554617" cy="5952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ivilization VI - Wikipedia">
            <a:extLst>
              <a:ext uri="{FF2B5EF4-FFF2-40B4-BE49-F238E27FC236}">
                <a16:creationId xmlns:a16="http://schemas.microsoft.com/office/drawing/2014/main" id="{65F2BB02-9908-CD54-9F1A-915C299DE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0364" y="3263183"/>
            <a:ext cx="1254254" cy="17879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Flying Moose - YouTube">
            <a:extLst>
              <a:ext uri="{FF2B5EF4-FFF2-40B4-BE49-F238E27FC236}">
                <a16:creationId xmlns:a16="http://schemas.microsoft.com/office/drawing/2014/main" id="{1CC25B9D-CB0A-2F6E-328A-EF924CE893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6743" y="5134217"/>
            <a:ext cx="902448" cy="9024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533C111-FBBE-C40E-3694-334AD8955A4B}"/>
              </a:ext>
            </a:extLst>
          </p:cNvPr>
          <p:cNvPicPr>
            <a:picLocks noChangeAspect="1"/>
          </p:cNvPicPr>
          <p:nvPr/>
        </p:nvPicPr>
        <p:blipFill>
          <a:blip r:embed="rId6"/>
          <a:stretch>
            <a:fillRect/>
          </a:stretch>
        </p:blipFill>
        <p:spPr>
          <a:xfrm>
            <a:off x="5690817" y="228601"/>
            <a:ext cx="6043983" cy="2860100"/>
          </a:xfrm>
          <a:prstGeom prst="rect">
            <a:avLst/>
          </a:prstGeom>
        </p:spPr>
      </p:pic>
      <p:pic>
        <p:nvPicPr>
          <p:cNvPr id="2056" name="Picture 8" descr="For All Mankind (TV Series 2019–2027 ...">
            <a:extLst>
              <a:ext uri="{FF2B5EF4-FFF2-40B4-BE49-F238E27FC236}">
                <a16:creationId xmlns:a16="http://schemas.microsoft.com/office/drawing/2014/main" id="{E9A4E092-179C-2124-AE75-7ECAD1125B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4563" y="3263183"/>
            <a:ext cx="1145619" cy="17215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E12D26C-DCFD-09BF-ABB2-3BD28A518A2F}"/>
              </a:ext>
            </a:extLst>
          </p:cNvPr>
          <p:cNvPicPr>
            <a:picLocks noChangeAspect="1"/>
          </p:cNvPicPr>
          <p:nvPr/>
        </p:nvPicPr>
        <p:blipFill>
          <a:blip r:embed="rId8"/>
          <a:srcRect l="1875" b="4726"/>
          <a:stretch>
            <a:fillRect/>
          </a:stretch>
        </p:blipFill>
        <p:spPr>
          <a:xfrm>
            <a:off x="3688267" y="3521199"/>
            <a:ext cx="5251123" cy="2536371"/>
          </a:xfrm>
          <a:prstGeom prst="rect">
            <a:avLst/>
          </a:prstGeom>
        </p:spPr>
      </p:pic>
    </p:spTree>
    <p:extLst>
      <p:ext uri="{BB962C8B-B14F-4D97-AF65-F5344CB8AC3E}">
        <p14:creationId xmlns:p14="http://schemas.microsoft.com/office/powerpoint/2010/main" val="2009767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BA44B-4041-25CC-17BA-754C4D0BC3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39BADD-5390-EA06-2BA1-35A6EF8B4A3A}"/>
              </a:ext>
            </a:extLst>
          </p:cNvPr>
          <p:cNvSpPr>
            <a:spLocks noGrp="1"/>
          </p:cNvSpPr>
          <p:nvPr>
            <p:ph type="title"/>
          </p:nvPr>
        </p:nvSpPr>
        <p:spPr>
          <a:xfrm>
            <a:off x="457200" y="228601"/>
            <a:ext cx="5430253" cy="1123761"/>
          </a:xfrm>
        </p:spPr>
        <p:txBody>
          <a:bodyPr wrap="square" anchor="b">
            <a:normAutofit/>
          </a:bodyPr>
          <a:lstStyle/>
          <a:p>
            <a:r>
              <a:rPr lang="en-US"/>
              <a:t>Chris White</a:t>
            </a:r>
          </a:p>
        </p:txBody>
      </p:sp>
      <p:sp>
        <p:nvSpPr>
          <p:cNvPr id="3" name="Text Placeholder 2">
            <a:extLst>
              <a:ext uri="{FF2B5EF4-FFF2-40B4-BE49-F238E27FC236}">
                <a16:creationId xmlns:a16="http://schemas.microsoft.com/office/drawing/2014/main" id="{DC4DA047-5303-FA2E-6674-43625AF70D3E}"/>
              </a:ext>
            </a:extLst>
          </p:cNvPr>
          <p:cNvSpPr>
            <a:spLocks noGrp="1"/>
          </p:cNvSpPr>
          <p:nvPr>
            <p:ph type="body" idx="1"/>
          </p:nvPr>
        </p:nvSpPr>
        <p:spPr>
          <a:xfrm>
            <a:off x="457200" y="1825625"/>
            <a:ext cx="5430253" cy="4057463"/>
          </a:xfrm>
        </p:spPr>
        <p:txBody>
          <a:bodyPr wrap="square" anchor="t">
            <a:normAutofit/>
          </a:bodyPr>
          <a:lstStyle/>
          <a:p>
            <a:pPr marL="114300" indent="0">
              <a:buNone/>
            </a:pPr>
            <a:r>
              <a:rPr lang="en-US"/>
              <a:t>BS in Computer Science,</a:t>
            </a:r>
          </a:p>
          <a:p>
            <a:pPr marL="114300" indent="0">
              <a:buNone/>
            </a:pPr>
            <a:r>
              <a:rPr lang="en-US"/>
              <a:t>Finishing MS in Computer Science... in Summer </a:t>
            </a:r>
          </a:p>
          <a:p>
            <a:pPr marL="114300" indent="0">
              <a:buNone/>
            </a:pPr>
            <a:r>
              <a:rPr lang="en-US"/>
              <a:t>Advisor: Dr. Plank</a:t>
            </a:r>
          </a:p>
          <a:p>
            <a:pPr marL="114300" indent="0">
              <a:buNone/>
            </a:pPr>
            <a:endParaRPr lang="en-US"/>
          </a:p>
          <a:p>
            <a:pPr marL="114300" indent="0">
              <a:buNone/>
            </a:pPr>
            <a:r>
              <a:rPr lang="en-US"/>
              <a:t>Born in Santa Clarita, CA</a:t>
            </a:r>
          </a:p>
          <a:p>
            <a:pPr marL="114300" indent="0">
              <a:buNone/>
            </a:pPr>
            <a:r>
              <a:rPr lang="en-US"/>
              <a:t>Attended Saugus High School</a:t>
            </a:r>
          </a:p>
          <a:p>
            <a:pPr marL="114300" indent="0">
              <a:buNone/>
            </a:pPr>
            <a:endParaRPr lang="en-US"/>
          </a:p>
          <a:p>
            <a:pPr marL="114300" indent="0">
              <a:buNone/>
            </a:pPr>
            <a:r>
              <a:rPr lang="en-US"/>
              <a:t>Not Really Hometown: Friendsville, TN</a:t>
            </a:r>
          </a:p>
          <a:p>
            <a:pPr marL="114300" indent="0">
              <a:buNone/>
            </a:pPr>
            <a:endParaRPr lang="en-US"/>
          </a:p>
        </p:txBody>
      </p:sp>
      <p:pic>
        <p:nvPicPr>
          <p:cNvPr id="4" name="Picture 3" descr="Six Flags Magic Mountain expands to year-round schedule">
            <a:extLst>
              <a:ext uri="{FF2B5EF4-FFF2-40B4-BE49-F238E27FC236}">
                <a16:creationId xmlns:a16="http://schemas.microsoft.com/office/drawing/2014/main" id="{256FD2C1-65E6-FAF1-FA04-573B309D413E}"/>
              </a:ext>
            </a:extLst>
          </p:cNvPr>
          <p:cNvPicPr>
            <a:picLocks noChangeAspect="1"/>
          </p:cNvPicPr>
          <p:nvPr/>
        </p:nvPicPr>
        <p:blipFill>
          <a:blip r:embed="rId2"/>
          <a:srcRect l="21103" r="13357"/>
          <a:stretch>
            <a:fillRect/>
          </a:stretch>
        </p:blipFill>
        <p:spPr>
          <a:xfrm>
            <a:off x="6096000" y="-1"/>
            <a:ext cx="6096000" cy="6115552"/>
          </a:xfrm>
          <a:prstGeom prst="rect">
            <a:avLst/>
          </a:prstGeom>
          <a:noFill/>
          <a:ln>
            <a:noFill/>
          </a:ln>
        </p:spPr>
      </p:pic>
      <p:sp>
        <p:nvSpPr>
          <p:cNvPr id="5" name="Slide Number Placeholder 4">
            <a:extLst>
              <a:ext uri="{FF2B5EF4-FFF2-40B4-BE49-F238E27FC236}">
                <a16:creationId xmlns:a16="http://schemas.microsoft.com/office/drawing/2014/main" id="{1F165F6F-DB65-CBE1-1C4F-C5350544AEE0}"/>
              </a:ext>
            </a:extLst>
          </p:cNvPr>
          <p:cNvSpPr>
            <a:spLocks noGrp="1"/>
          </p:cNvSpPr>
          <p:nvPr>
            <p:ph type="sldNum" idx="12"/>
          </p:nvPr>
        </p:nvSpPr>
        <p:spPr>
          <a:xfrm>
            <a:off x="241300" y="6492874"/>
            <a:ext cx="431800" cy="273050"/>
          </a:xfrm>
        </p:spPr>
        <p:txBody>
          <a:bodyPr wrap="square" anchor="b">
            <a:noAutofit/>
          </a:bodyPr>
          <a:lstStyle/>
          <a:p>
            <a:pPr marL="0" lvl="0" indent="0" rtl="0">
              <a:spcBef>
                <a:spcPts val="0"/>
              </a:spcBef>
              <a:spcAft>
                <a:spcPts val="600"/>
              </a:spcAft>
              <a:buNone/>
            </a:pPr>
            <a:fld id="{00000000-1234-1234-1234-123412341234}" type="slidenum">
              <a:rPr lang="en-US" sz="2400" smtClean="0"/>
              <a:pPr marL="0" lvl="0" indent="0" rtl="0">
                <a:spcBef>
                  <a:spcPts val="0"/>
                </a:spcBef>
                <a:spcAft>
                  <a:spcPts val="600"/>
                </a:spcAft>
                <a:buNone/>
              </a:pPr>
              <a:t>8</a:t>
            </a:fld>
            <a:endParaRPr lang="en-US" sz="2400"/>
          </a:p>
        </p:txBody>
      </p:sp>
    </p:spTree>
    <p:extLst>
      <p:ext uri="{BB962C8B-B14F-4D97-AF65-F5344CB8AC3E}">
        <p14:creationId xmlns:p14="http://schemas.microsoft.com/office/powerpoint/2010/main" val="2427117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931C3-D9EC-AD2F-56E0-8F7EAD4BA0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26DE28-3F6A-28E3-E838-3B2CBBAA421E}"/>
              </a:ext>
            </a:extLst>
          </p:cNvPr>
          <p:cNvSpPr>
            <a:spLocks noGrp="1"/>
          </p:cNvSpPr>
          <p:nvPr>
            <p:ph type="title"/>
          </p:nvPr>
        </p:nvSpPr>
        <p:spPr/>
        <p:txBody>
          <a:bodyPr/>
          <a:lstStyle/>
          <a:p>
            <a:r>
              <a:rPr lang="en-US"/>
              <a:t>Chris White</a:t>
            </a:r>
          </a:p>
        </p:txBody>
      </p:sp>
      <p:sp>
        <p:nvSpPr>
          <p:cNvPr id="3" name="Text Placeholder 2">
            <a:extLst>
              <a:ext uri="{FF2B5EF4-FFF2-40B4-BE49-F238E27FC236}">
                <a16:creationId xmlns:a16="http://schemas.microsoft.com/office/drawing/2014/main" id="{63877FC2-C398-F348-C590-B302F438E572}"/>
              </a:ext>
            </a:extLst>
          </p:cNvPr>
          <p:cNvSpPr>
            <a:spLocks noGrp="1"/>
          </p:cNvSpPr>
          <p:nvPr>
            <p:ph type="body" idx="1"/>
          </p:nvPr>
        </p:nvSpPr>
        <p:spPr/>
        <p:txBody>
          <a:bodyPr/>
          <a:lstStyle/>
          <a:p>
            <a:r>
              <a:rPr lang="en-US"/>
              <a:t>Interests</a:t>
            </a:r>
          </a:p>
          <a:p>
            <a:pPr lvl="1"/>
            <a:r>
              <a:rPr lang="en-US"/>
              <a:t>Rock Climbing</a:t>
            </a:r>
          </a:p>
          <a:p>
            <a:pPr lvl="1"/>
            <a:r>
              <a:rPr lang="en-US"/>
              <a:t>Video Games</a:t>
            </a:r>
          </a:p>
          <a:p>
            <a:pPr lvl="1"/>
            <a:r>
              <a:rPr lang="en-US"/>
              <a:t>Hiking</a:t>
            </a:r>
          </a:p>
          <a:p>
            <a:pPr lvl="1"/>
            <a:r>
              <a:rPr lang="en-US"/>
              <a:t>Board Games</a:t>
            </a:r>
          </a:p>
          <a:p>
            <a:pPr lvl="1"/>
            <a:r>
              <a:rPr lang="en-US"/>
              <a:t>Mini Golf</a:t>
            </a:r>
          </a:p>
          <a:p>
            <a:pPr lvl="1"/>
            <a:r>
              <a:rPr lang="en-US"/>
              <a:t>My Fiancé</a:t>
            </a:r>
          </a:p>
        </p:txBody>
      </p:sp>
      <p:sp>
        <p:nvSpPr>
          <p:cNvPr id="4" name="Slide Number Placeholder 3">
            <a:extLst>
              <a:ext uri="{FF2B5EF4-FFF2-40B4-BE49-F238E27FC236}">
                <a16:creationId xmlns:a16="http://schemas.microsoft.com/office/drawing/2014/main" id="{0B62A14C-1443-A271-DEF8-D9A40FE8A90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z="2400" smtClean="0"/>
              <a:t>9</a:t>
            </a:fld>
            <a:endParaRPr lang="en-US" sz="2400"/>
          </a:p>
        </p:txBody>
      </p:sp>
      <p:pic>
        <p:nvPicPr>
          <p:cNvPr id="5" name="Picture 4" descr="A video game cover with cartoon characters&#10;&#10;AI-generated content may be incorrect.">
            <a:extLst>
              <a:ext uri="{FF2B5EF4-FFF2-40B4-BE49-F238E27FC236}">
                <a16:creationId xmlns:a16="http://schemas.microsoft.com/office/drawing/2014/main" id="{4706F6B1-DB0C-3BFF-C415-E83C0486A693}"/>
              </a:ext>
            </a:extLst>
          </p:cNvPr>
          <p:cNvPicPr>
            <a:picLocks noChangeAspect="1"/>
          </p:cNvPicPr>
          <p:nvPr/>
        </p:nvPicPr>
        <p:blipFill>
          <a:blip r:embed="rId2"/>
          <a:stretch>
            <a:fillRect/>
          </a:stretch>
        </p:blipFill>
        <p:spPr>
          <a:xfrm>
            <a:off x="6645001" y="303322"/>
            <a:ext cx="1312808" cy="1876425"/>
          </a:xfrm>
          <a:prstGeom prst="rect">
            <a:avLst/>
          </a:prstGeom>
        </p:spPr>
      </p:pic>
      <p:pic>
        <p:nvPicPr>
          <p:cNvPr id="6" name="Picture 5" descr="A group of robots with guns&#10;&#10;AI-generated content may be incorrect.">
            <a:extLst>
              <a:ext uri="{FF2B5EF4-FFF2-40B4-BE49-F238E27FC236}">
                <a16:creationId xmlns:a16="http://schemas.microsoft.com/office/drawing/2014/main" id="{4D2548AD-FA0F-BA68-C67B-259613DF83AD}"/>
              </a:ext>
            </a:extLst>
          </p:cNvPr>
          <p:cNvPicPr>
            <a:picLocks noChangeAspect="1"/>
          </p:cNvPicPr>
          <p:nvPr/>
        </p:nvPicPr>
        <p:blipFill>
          <a:blip r:embed="rId3"/>
          <a:stretch>
            <a:fillRect/>
          </a:stretch>
        </p:blipFill>
        <p:spPr>
          <a:xfrm>
            <a:off x="4642452" y="2246587"/>
            <a:ext cx="1586734" cy="1950984"/>
          </a:xfrm>
          <a:prstGeom prst="rect">
            <a:avLst/>
          </a:prstGeom>
        </p:spPr>
      </p:pic>
      <p:pic>
        <p:nvPicPr>
          <p:cNvPr id="7" name="Picture 6" descr="Tallest Climbing Gyms in America">
            <a:extLst>
              <a:ext uri="{FF2B5EF4-FFF2-40B4-BE49-F238E27FC236}">
                <a16:creationId xmlns:a16="http://schemas.microsoft.com/office/drawing/2014/main" id="{42E52277-23C8-5248-7DBF-9A1F1E1A137B}"/>
              </a:ext>
            </a:extLst>
          </p:cNvPr>
          <p:cNvPicPr>
            <a:picLocks noChangeAspect="1"/>
          </p:cNvPicPr>
          <p:nvPr/>
        </p:nvPicPr>
        <p:blipFill>
          <a:blip r:embed="rId4"/>
          <a:stretch>
            <a:fillRect/>
          </a:stretch>
        </p:blipFill>
        <p:spPr>
          <a:xfrm>
            <a:off x="4284280" y="441927"/>
            <a:ext cx="2296511" cy="1599215"/>
          </a:xfrm>
          <a:prstGeom prst="rect">
            <a:avLst/>
          </a:prstGeom>
        </p:spPr>
      </p:pic>
      <p:pic>
        <p:nvPicPr>
          <p:cNvPr id="8" name="Picture 7" descr="Sir Goony's - Family Fun Center">
            <a:extLst>
              <a:ext uri="{FF2B5EF4-FFF2-40B4-BE49-F238E27FC236}">
                <a16:creationId xmlns:a16="http://schemas.microsoft.com/office/drawing/2014/main" id="{78212468-C535-28B9-D847-B5AC95F407C9}"/>
              </a:ext>
            </a:extLst>
          </p:cNvPr>
          <p:cNvPicPr>
            <a:picLocks noChangeAspect="1"/>
          </p:cNvPicPr>
          <p:nvPr/>
        </p:nvPicPr>
        <p:blipFill>
          <a:blip r:embed="rId5"/>
          <a:stretch>
            <a:fillRect/>
          </a:stretch>
        </p:blipFill>
        <p:spPr>
          <a:xfrm>
            <a:off x="5827986" y="4344713"/>
            <a:ext cx="2119149" cy="1571298"/>
          </a:xfrm>
          <a:prstGeom prst="rect">
            <a:avLst/>
          </a:prstGeom>
        </p:spPr>
      </p:pic>
      <p:pic>
        <p:nvPicPr>
          <p:cNvPr id="9" name="Picture 8" descr="Great Smoky Mountains National Park | Tennessee River Valley">
            <a:extLst>
              <a:ext uri="{FF2B5EF4-FFF2-40B4-BE49-F238E27FC236}">
                <a16:creationId xmlns:a16="http://schemas.microsoft.com/office/drawing/2014/main" id="{5D3396AA-98D5-2488-4499-B5CA878B9DEC}"/>
              </a:ext>
            </a:extLst>
          </p:cNvPr>
          <p:cNvPicPr>
            <a:picLocks noChangeAspect="1"/>
          </p:cNvPicPr>
          <p:nvPr/>
        </p:nvPicPr>
        <p:blipFill>
          <a:blip r:embed="rId6"/>
          <a:stretch>
            <a:fillRect/>
          </a:stretch>
        </p:blipFill>
        <p:spPr>
          <a:xfrm>
            <a:off x="6367627" y="2386834"/>
            <a:ext cx="1854419" cy="1854419"/>
          </a:xfrm>
          <a:prstGeom prst="rect">
            <a:avLst/>
          </a:prstGeom>
        </p:spPr>
      </p:pic>
      <p:pic>
        <p:nvPicPr>
          <p:cNvPr id="10" name="Picture 9" descr="Amazon.com: Unstable Games Twisted Cryptids Ness is More Expansion Pack -  Strategy Game from The Creators of Unstable Unicorns - Great for Family Game  Night : Toys &amp; Games">
            <a:extLst>
              <a:ext uri="{FF2B5EF4-FFF2-40B4-BE49-F238E27FC236}">
                <a16:creationId xmlns:a16="http://schemas.microsoft.com/office/drawing/2014/main" id="{8F8E1BD0-ACBA-69B4-2166-2A2FA4069196}"/>
              </a:ext>
            </a:extLst>
          </p:cNvPr>
          <p:cNvPicPr>
            <a:picLocks noChangeAspect="1"/>
          </p:cNvPicPr>
          <p:nvPr/>
        </p:nvPicPr>
        <p:blipFill>
          <a:blip r:embed="rId7"/>
          <a:stretch>
            <a:fillRect/>
          </a:stretch>
        </p:blipFill>
        <p:spPr>
          <a:xfrm>
            <a:off x="3777154" y="4342250"/>
            <a:ext cx="1727639" cy="1576224"/>
          </a:xfrm>
          <a:prstGeom prst="rect">
            <a:avLst/>
          </a:prstGeom>
        </p:spPr>
      </p:pic>
      <p:pic>
        <p:nvPicPr>
          <p:cNvPr id="11" name="Picture 10" descr="A person kneeling on a rock with a person in blue dress&#10;&#10;AI-generated content may be incorrect.">
            <a:extLst>
              <a:ext uri="{FF2B5EF4-FFF2-40B4-BE49-F238E27FC236}">
                <a16:creationId xmlns:a16="http://schemas.microsoft.com/office/drawing/2014/main" id="{5CA108FC-19CF-597D-E4AE-C385A80405F6}"/>
              </a:ext>
            </a:extLst>
          </p:cNvPr>
          <p:cNvPicPr>
            <a:picLocks noChangeAspect="1"/>
          </p:cNvPicPr>
          <p:nvPr/>
        </p:nvPicPr>
        <p:blipFill>
          <a:blip r:embed="rId8"/>
          <a:srcRect l="32033" r="20213"/>
          <a:stretch>
            <a:fillRect/>
          </a:stretch>
        </p:blipFill>
        <p:spPr>
          <a:xfrm>
            <a:off x="8350470" y="440122"/>
            <a:ext cx="3575408" cy="5347138"/>
          </a:xfrm>
          <a:prstGeom prst="rect">
            <a:avLst/>
          </a:prstGeom>
        </p:spPr>
      </p:pic>
    </p:spTree>
    <p:extLst>
      <p:ext uri="{BB962C8B-B14F-4D97-AF65-F5344CB8AC3E}">
        <p14:creationId xmlns:p14="http://schemas.microsoft.com/office/powerpoint/2010/main" val="1039119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UTK 2020_Orange">
  <a:themeElements>
    <a:clrScheme name="UT Orange Theme">
      <a:dk1>
        <a:srgbClr val="4B4B4B"/>
      </a:dk1>
      <a:lt1>
        <a:srgbClr val="F0F0F0"/>
      </a:lt1>
      <a:dk2>
        <a:srgbClr val="000000"/>
      </a:dk2>
      <a:lt2>
        <a:srgbClr val="FFFFFF"/>
      </a:lt2>
      <a:accent1>
        <a:srgbClr val="FF8200"/>
      </a:accent1>
      <a:accent2>
        <a:srgbClr val="2197A9"/>
      </a:accent2>
      <a:accent3>
        <a:srgbClr val="8D2048"/>
      </a:accent3>
      <a:accent4>
        <a:srgbClr val="FED535"/>
      </a:accent4>
      <a:accent5>
        <a:srgbClr val="E65933"/>
      </a:accent5>
      <a:accent6>
        <a:srgbClr val="006C93"/>
      </a:accent6>
      <a:hlink>
        <a:srgbClr val="4B4B4B"/>
      </a:hlink>
      <a:folHlink>
        <a:srgbClr val="4B4B4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TK 2020_Orange">
  <a:themeElements>
    <a:clrScheme name="UT Orange Theme">
      <a:dk1>
        <a:srgbClr val="4B4B4B"/>
      </a:dk1>
      <a:lt1>
        <a:srgbClr val="F0F0F0"/>
      </a:lt1>
      <a:dk2>
        <a:srgbClr val="000000"/>
      </a:dk2>
      <a:lt2>
        <a:srgbClr val="FFFFFF"/>
      </a:lt2>
      <a:accent1>
        <a:srgbClr val="FF8200"/>
      </a:accent1>
      <a:accent2>
        <a:srgbClr val="2197A9"/>
      </a:accent2>
      <a:accent3>
        <a:srgbClr val="8D2048"/>
      </a:accent3>
      <a:accent4>
        <a:srgbClr val="FED535"/>
      </a:accent4>
      <a:accent5>
        <a:srgbClr val="E65933"/>
      </a:accent5>
      <a:accent6>
        <a:srgbClr val="006C93"/>
      </a:accent6>
      <a:hlink>
        <a:srgbClr val="4B4B4B"/>
      </a:hlink>
      <a:folHlink>
        <a:srgbClr val="4B4B4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University of Tennessee">
      <a:dk1>
        <a:srgbClr val="58595B"/>
      </a:dk1>
      <a:lt1>
        <a:srgbClr val="F0F0F0"/>
      </a:lt1>
      <a:dk2>
        <a:srgbClr val="000000"/>
      </a:dk2>
      <a:lt2>
        <a:srgbClr val="FFFFFF"/>
      </a:lt2>
      <a:accent1>
        <a:srgbClr val="FF8200"/>
      </a:accent1>
      <a:accent2>
        <a:srgbClr val="00746F"/>
      </a:accent2>
      <a:accent3>
        <a:srgbClr val="E65933"/>
      </a:accent3>
      <a:accent4>
        <a:srgbClr val="FED535"/>
      </a:accent4>
      <a:accent5>
        <a:srgbClr val="517C96"/>
      </a:accent5>
      <a:accent6>
        <a:srgbClr val="8D2048"/>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F2F98D0FE51241A21266D2555B0DA8" ma:contentTypeVersion="6" ma:contentTypeDescription="Create a new document." ma:contentTypeScope="" ma:versionID="4bdcb585dcdb3959c186c679d7dde236">
  <xsd:schema xmlns:xsd="http://www.w3.org/2001/XMLSchema" xmlns:xs="http://www.w3.org/2001/XMLSchema" xmlns:p="http://schemas.microsoft.com/office/2006/metadata/properties" xmlns:ns3="1033cfd1-8ba6-4c6e-b197-9497add85415" targetNamespace="http://schemas.microsoft.com/office/2006/metadata/properties" ma:root="true" ma:fieldsID="ed6eefc920d6d0a46baf9be55f845a6e" ns3:_="">
    <xsd:import namespace="1033cfd1-8ba6-4c6e-b197-9497add85415"/>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MediaServiceDateTake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33cfd1-8ba6-4c6e-b197-9497add854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1033cfd1-8ba6-4c6e-b197-9497add8541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EC857D-FC68-4614-81D7-22F4BF35CC86}">
  <ds:schemaRefs>
    <ds:schemaRef ds:uri="1033cfd1-8ba6-4c6e-b197-9497add854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005373A-D121-476C-B7B7-78F1D659F78D}">
  <ds:schemaRefs>
    <ds:schemaRef ds:uri="http://schemas.microsoft.com/office/2006/documentManagement/types"/>
    <ds:schemaRef ds:uri="http://purl.org/dc/elements/1.1/"/>
    <ds:schemaRef ds:uri="http://schemas.microsoft.com/office/2006/metadata/properties"/>
    <ds:schemaRef ds:uri="1033cfd1-8ba6-4c6e-b197-9497add85415"/>
    <ds:schemaRef ds:uri="http://schemas.microsoft.com/office/infopath/2007/PartnerControls"/>
    <ds:schemaRef ds:uri="http://purl.org/dc/dcmitype/"/>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E966975D-0363-4AC4-B889-5B98B0BA92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2088</Words>
  <Application>Microsoft Office PowerPoint</Application>
  <PresentationFormat>Widescreen</PresentationFormat>
  <Paragraphs>349</Paragraphs>
  <Slides>36</Slides>
  <Notes>20</Notes>
  <HiddenSlides>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Arial</vt:lpstr>
      <vt:lpstr>Calibri</vt:lpstr>
      <vt:lpstr>Cambria Math</vt:lpstr>
      <vt:lpstr>Courier New</vt:lpstr>
      <vt:lpstr>Google Sans Text</vt:lpstr>
      <vt:lpstr>Roboto</vt:lpstr>
      <vt:lpstr>UTK 2020_Orange</vt:lpstr>
      <vt:lpstr>UTK 2020_Orange</vt:lpstr>
      <vt:lpstr>Matchmaking Algorithms in Videogames</vt:lpstr>
      <vt:lpstr>Questions</vt:lpstr>
      <vt:lpstr>Introductions</vt:lpstr>
      <vt:lpstr>Vineeth Konjeti</vt:lpstr>
      <vt:lpstr>Vineeth Konjeti</vt:lpstr>
      <vt:lpstr>Shashank Bandaru</vt:lpstr>
      <vt:lpstr>Shashank Bandaru</vt:lpstr>
      <vt:lpstr>Chris White</vt:lpstr>
      <vt:lpstr>Chris White</vt:lpstr>
      <vt:lpstr>Outline</vt:lpstr>
      <vt:lpstr>Overview &amp; Definitions</vt:lpstr>
      <vt:lpstr>History</vt:lpstr>
      <vt:lpstr>History: Elo</vt:lpstr>
      <vt:lpstr>History: Glicko</vt:lpstr>
      <vt:lpstr>History: TrueSkill</vt:lpstr>
      <vt:lpstr>Timeline</vt:lpstr>
      <vt:lpstr>Algorithms</vt:lpstr>
      <vt:lpstr>Elo</vt:lpstr>
      <vt:lpstr>Elo</vt:lpstr>
      <vt:lpstr>Glicko</vt:lpstr>
      <vt:lpstr>Glicko</vt:lpstr>
      <vt:lpstr>Glicko</vt:lpstr>
      <vt:lpstr>Glicko</vt:lpstr>
      <vt:lpstr>Glicko 2</vt:lpstr>
      <vt:lpstr>Glicko 2</vt:lpstr>
      <vt:lpstr>TrueSkill</vt:lpstr>
      <vt:lpstr>TrueSkill</vt:lpstr>
      <vt:lpstr>TrueSkill</vt:lpstr>
      <vt:lpstr>TrueSkill </vt:lpstr>
      <vt:lpstr>TrueSkill 2</vt:lpstr>
      <vt:lpstr>Applications</vt:lpstr>
      <vt:lpstr>Open Issues</vt:lpstr>
      <vt:lpstr>References</vt:lpstr>
      <vt:lpstr>Questions and Discussion</vt:lpstr>
      <vt:lpstr>Rating System ≠ Matchmaking System</vt:lpstr>
      <vt:lpstr>Glicko TODO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Jim Peterson</dc:creator>
  <cp:lastModifiedBy>Bandaru, Shashank Sudershan Rao</cp:lastModifiedBy>
  <cp:revision>2</cp:revision>
  <dcterms:created xsi:type="dcterms:W3CDTF">2019-10-24T14:01:45Z</dcterms:created>
  <dcterms:modified xsi:type="dcterms:W3CDTF">2026-05-06T02:41:41Z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32590308</vt:lpwstr>
  </property>
  <property fmtid="{D5CDD505-2E9C-101B-9397-08002B2CF9AE}" pid="3" name="NXPowerLiteSettings">
    <vt:lpwstr>C9000AA0054001</vt:lpwstr>
  </property>
  <property fmtid="{D5CDD505-2E9C-101B-9397-08002B2CF9AE}" pid="4" name="NXPowerLiteVersion">
    <vt:lpwstr>D8.0.4</vt:lpwstr>
  </property>
  <property fmtid="{D5CDD505-2E9C-101B-9397-08002B2CF9AE}" pid="5" name="ContentTypeId">
    <vt:lpwstr>0x01010016F2F98D0FE51241A21266D2555B0DA8</vt:lpwstr>
  </property>
</Properties>
</file>