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333399"/>
    <a:srgbClr val="FFFFFF"/>
    <a:srgbClr val="3366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61B89-A09B-4911-B486-32D3BC24FAED}" type="doc">
      <dgm:prSet loTypeId="urn:microsoft.com/office/officeart/2005/8/layout/cycle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7645238-A168-46E1-9001-22077A7751F2}">
      <dgm:prSet phldrT="[Text]"/>
      <dgm:spPr/>
      <dgm:t>
        <a:bodyPr/>
        <a:lstStyle/>
        <a:p>
          <a:r>
            <a:rPr lang="en-US" dirty="0" smtClean="0"/>
            <a:t>Obtain Data from Sensor</a:t>
          </a:r>
          <a:endParaRPr lang="en-US" dirty="0"/>
        </a:p>
      </dgm:t>
    </dgm:pt>
    <dgm:pt modelId="{05072238-FEAB-4690-80E5-ADF932C2BC85}" type="parTrans" cxnId="{57D2C8C2-8361-49A4-BEF4-12ED7D29EA6A}">
      <dgm:prSet/>
      <dgm:spPr/>
      <dgm:t>
        <a:bodyPr/>
        <a:lstStyle/>
        <a:p>
          <a:endParaRPr lang="en-US"/>
        </a:p>
      </dgm:t>
    </dgm:pt>
    <dgm:pt modelId="{F03B9F6B-0D14-4E6B-9543-B0B7B290A41D}" type="sibTrans" cxnId="{57D2C8C2-8361-49A4-BEF4-12ED7D29EA6A}">
      <dgm:prSet/>
      <dgm:spPr/>
      <dgm:t>
        <a:bodyPr/>
        <a:lstStyle/>
        <a:p>
          <a:endParaRPr lang="en-US"/>
        </a:p>
      </dgm:t>
    </dgm:pt>
    <dgm:pt modelId="{F47F9781-A91B-498F-8649-5C9A1C412B2E}">
      <dgm:prSet phldrT="[Text]"/>
      <dgm:spPr/>
      <dgm:t>
        <a:bodyPr/>
        <a:lstStyle/>
        <a:p>
          <a:r>
            <a:rPr lang="en-US" dirty="0" smtClean="0"/>
            <a:t>Add Valid Data to Queue</a:t>
          </a:r>
          <a:endParaRPr lang="en-US" dirty="0"/>
        </a:p>
      </dgm:t>
    </dgm:pt>
    <dgm:pt modelId="{0D87F702-5B4A-428E-84E8-DB8C738EFCE8}" type="parTrans" cxnId="{D08017FA-3415-425B-8C06-210D44262BB5}">
      <dgm:prSet/>
      <dgm:spPr/>
      <dgm:t>
        <a:bodyPr/>
        <a:lstStyle/>
        <a:p>
          <a:endParaRPr lang="en-US"/>
        </a:p>
      </dgm:t>
    </dgm:pt>
    <dgm:pt modelId="{FDB315B7-E454-4A63-AF54-E8501BA20AB0}" type="sibTrans" cxnId="{D08017FA-3415-425B-8C06-210D44262BB5}">
      <dgm:prSet/>
      <dgm:spPr/>
      <dgm:t>
        <a:bodyPr/>
        <a:lstStyle/>
        <a:p>
          <a:endParaRPr lang="en-US"/>
        </a:p>
      </dgm:t>
    </dgm:pt>
    <dgm:pt modelId="{7FFFDEBC-3F60-4E2A-B38B-9B6A781CB0CA}">
      <dgm:prSet phldrT="[Text]"/>
      <dgm:spPr/>
      <dgm:t>
        <a:bodyPr/>
        <a:lstStyle/>
        <a:p>
          <a:r>
            <a:rPr lang="en-US" dirty="0" smtClean="0"/>
            <a:t>Average Data in Queue</a:t>
          </a:r>
          <a:endParaRPr lang="en-US" dirty="0"/>
        </a:p>
      </dgm:t>
    </dgm:pt>
    <dgm:pt modelId="{B265A0DA-8908-4687-A4F1-DC6FC5DA64AC}" type="parTrans" cxnId="{9FED91C1-250C-477C-B6C5-055F150A2FA6}">
      <dgm:prSet/>
      <dgm:spPr/>
      <dgm:t>
        <a:bodyPr/>
        <a:lstStyle/>
        <a:p>
          <a:endParaRPr lang="en-US"/>
        </a:p>
      </dgm:t>
    </dgm:pt>
    <dgm:pt modelId="{F7EDA7EB-1C49-41DB-84CC-F2BB262865CB}" type="sibTrans" cxnId="{9FED91C1-250C-477C-B6C5-055F150A2FA6}">
      <dgm:prSet/>
      <dgm:spPr/>
      <dgm:t>
        <a:bodyPr/>
        <a:lstStyle/>
        <a:p>
          <a:endParaRPr lang="en-US"/>
        </a:p>
      </dgm:t>
    </dgm:pt>
    <dgm:pt modelId="{B62568DA-7A82-4051-8891-225C4147DBE0}">
      <dgm:prSet phldrT="[Text]"/>
      <dgm:spPr/>
      <dgm:t>
        <a:bodyPr/>
        <a:lstStyle/>
        <a:p>
          <a:r>
            <a:rPr lang="en-US" dirty="0" smtClean="0"/>
            <a:t>Convert it into Usable form</a:t>
          </a:r>
          <a:endParaRPr lang="en-US" dirty="0"/>
        </a:p>
      </dgm:t>
    </dgm:pt>
    <dgm:pt modelId="{80304D5B-D42B-4AA1-B723-7FC64C85A47E}" type="parTrans" cxnId="{0AED4B9F-F020-422E-B857-AEEE2FBF7E98}">
      <dgm:prSet/>
      <dgm:spPr/>
      <dgm:t>
        <a:bodyPr/>
        <a:lstStyle/>
        <a:p>
          <a:endParaRPr lang="en-US"/>
        </a:p>
      </dgm:t>
    </dgm:pt>
    <dgm:pt modelId="{41D7D73F-05A5-4E37-91A9-AEF038FC8DAB}" type="sibTrans" cxnId="{0AED4B9F-F020-422E-B857-AEEE2FBF7E98}">
      <dgm:prSet/>
      <dgm:spPr/>
      <dgm:t>
        <a:bodyPr/>
        <a:lstStyle/>
        <a:p>
          <a:endParaRPr lang="en-US"/>
        </a:p>
      </dgm:t>
    </dgm:pt>
    <dgm:pt modelId="{6D808804-027D-4856-9289-091095DC9F02}" type="pres">
      <dgm:prSet presAssocID="{7F461B89-A09B-4911-B486-32D3BC24FA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A8AFC-9BF8-46EB-85DF-CE705BCED8D2}" type="pres">
      <dgm:prSet presAssocID="{47645238-A168-46E1-9001-22077A7751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634B4-14D7-4100-95FF-C54601BD8D69}" type="pres">
      <dgm:prSet presAssocID="{47645238-A168-46E1-9001-22077A7751F2}" presName="spNode" presStyleCnt="0"/>
      <dgm:spPr/>
    </dgm:pt>
    <dgm:pt modelId="{AA96390B-B78D-4DA2-93FC-B15FC9FE1283}" type="pres">
      <dgm:prSet presAssocID="{F03B9F6B-0D14-4E6B-9543-B0B7B290A41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0A04BB8-7E10-492A-8B9B-5A5DC53F1958}" type="pres">
      <dgm:prSet presAssocID="{B62568DA-7A82-4051-8891-225C4147DB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C3983-DDFF-43E4-AB80-9992C894C81C}" type="pres">
      <dgm:prSet presAssocID="{B62568DA-7A82-4051-8891-225C4147DBE0}" presName="spNode" presStyleCnt="0"/>
      <dgm:spPr/>
    </dgm:pt>
    <dgm:pt modelId="{31D0AA28-C584-46A8-BF8A-24E05BF8F52D}" type="pres">
      <dgm:prSet presAssocID="{41D7D73F-05A5-4E37-91A9-AEF038FC8DA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8D83069-AE57-4EB8-B570-59D235F03D0D}" type="pres">
      <dgm:prSet presAssocID="{F47F9781-A91B-498F-8649-5C9A1C412B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BE134-BFE7-4CE1-9913-4F7064C2E4C3}" type="pres">
      <dgm:prSet presAssocID="{F47F9781-A91B-498F-8649-5C9A1C412B2E}" presName="spNode" presStyleCnt="0"/>
      <dgm:spPr/>
    </dgm:pt>
    <dgm:pt modelId="{BA633C5D-E31E-4B2E-9F03-64B41D930E02}" type="pres">
      <dgm:prSet presAssocID="{FDB315B7-E454-4A63-AF54-E8501BA20AB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3C07AF6-B06F-46D1-8A07-6649A3581809}" type="pres">
      <dgm:prSet presAssocID="{7FFFDEBC-3F60-4E2A-B38B-9B6A781CB0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54970-03DA-4912-BF99-3FE32B0AE695}" type="pres">
      <dgm:prSet presAssocID="{7FFFDEBC-3F60-4E2A-B38B-9B6A781CB0CA}" presName="spNode" presStyleCnt="0"/>
      <dgm:spPr/>
    </dgm:pt>
    <dgm:pt modelId="{7B6ACD0B-2B46-4AA9-8E14-3097C061B7C2}" type="pres">
      <dgm:prSet presAssocID="{F7EDA7EB-1C49-41DB-84CC-F2BB262865C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65BA4A2-F822-4563-8C85-7A22BDAB4F2C}" type="presOf" srcId="{B62568DA-7A82-4051-8891-225C4147DBE0}" destId="{E0A04BB8-7E10-492A-8B9B-5A5DC53F1958}" srcOrd="0" destOrd="0" presId="urn:microsoft.com/office/officeart/2005/8/layout/cycle5"/>
    <dgm:cxn modelId="{228B861C-AE0C-496D-A931-44C96564D73D}" type="presOf" srcId="{41D7D73F-05A5-4E37-91A9-AEF038FC8DAB}" destId="{31D0AA28-C584-46A8-BF8A-24E05BF8F52D}" srcOrd="0" destOrd="0" presId="urn:microsoft.com/office/officeart/2005/8/layout/cycle5"/>
    <dgm:cxn modelId="{D08017FA-3415-425B-8C06-210D44262BB5}" srcId="{7F461B89-A09B-4911-B486-32D3BC24FAED}" destId="{F47F9781-A91B-498F-8649-5C9A1C412B2E}" srcOrd="2" destOrd="0" parTransId="{0D87F702-5B4A-428E-84E8-DB8C738EFCE8}" sibTransId="{FDB315B7-E454-4A63-AF54-E8501BA20AB0}"/>
    <dgm:cxn modelId="{0AED4B9F-F020-422E-B857-AEEE2FBF7E98}" srcId="{7F461B89-A09B-4911-B486-32D3BC24FAED}" destId="{B62568DA-7A82-4051-8891-225C4147DBE0}" srcOrd="1" destOrd="0" parTransId="{80304D5B-D42B-4AA1-B723-7FC64C85A47E}" sibTransId="{41D7D73F-05A5-4E37-91A9-AEF038FC8DAB}"/>
    <dgm:cxn modelId="{2AB30EBE-86D9-4AA8-8C0B-137686C96240}" type="presOf" srcId="{F7EDA7EB-1C49-41DB-84CC-F2BB262865CB}" destId="{7B6ACD0B-2B46-4AA9-8E14-3097C061B7C2}" srcOrd="0" destOrd="0" presId="urn:microsoft.com/office/officeart/2005/8/layout/cycle5"/>
    <dgm:cxn modelId="{35A50C8D-19C4-4639-8BD7-6C149B99D4DC}" type="presOf" srcId="{47645238-A168-46E1-9001-22077A7751F2}" destId="{91DA8AFC-9BF8-46EB-85DF-CE705BCED8D2}" srcOrd="0" destOrd="0" presId="urn:microsoft.com/office/officeart/2005/8/layout/cycle5"/>
    <dgm:cxn modelId="{78ECEDEF-E7B7-44FA-AB32-8E4F23B52A12}" type="presOf" srcId="{7FFFDEBC-3F60-4E2A-B38B-9B6A781CB0CA}" destId="{63C07AF6-B06F-46D1-8A07-6649A3581809}" srcOrd="0" destOrd="0" presId="urn:microsoft.com/office/officeart/2005/8/layout/cycle5"/>
    <dgm:cxn modelId="{10440E63-E89B-45B7-BE5F-4F4DAEC609B0}" type="presOf" srcId="{7F461B89-A09B-4911-B486-32D3BC24FAED}" destId="{6D808804-027D-4856-9289-091095DC9F02}" srcOrd="0" destOrd="0" presId="urn:microsoft.com/office/officeart/2005/8/layout/cycle5"/>
    <dgm:cxn modelId="{4D62EB60-9398-4456-9204-02C685164BD3}" type="presOf" srcId="{FDB315B7-E454-4A63-AF54-E8501BA20AB0}" destId="{BA633C5D-E31E-4B2E-9F03-64B41D930E02}" srcOrd="0" destOrd="0" presId="urn:microsoft.com/office/officeart/2005/8/layout/cycle5"/>
    <dgm:cxn modelId="{D73C42D2-3B42-4D74-B2F6-3D41F1F91B6E}" type="presOf" srcId="{F47F9781-A91B-498F-8649-5C9A1C412B2E}" destId="{F8D83069-AE57-4EB8-B570-59D235F03D0D}" srcOrd="0" destOrd="0" presId="urn:microsoft.com/office/officeart/2005/8/layout/cycle5"/>
    <dgm:cxn modelId="{9FED91C1-250C-477C-B6C5-055F150A2FA6}" srcId="{7F461B89-A09B-4911-B486-32D3BC24FAED}" destId="{7FFFDEBC-3F60-4E2A-B38B-9B6A781CB0CA}" srcOrd="3" destOrd="0" parTransId="{B265A0DA-8908-4687-A4F1-DC6FC5DA64AC}" sibTransId="{F7EDA7EB-1C49-41DB-84CC-F2BB262865CB}"/>
    <dgm:cxn modelId="{97764A28-DB7A-4D8C-916F-1A14B2A22A32}" type="presOf" srcId="{F03B9F6B-0D14-4E6B-9543-B0B7B290A41D}" destId="{AA96390B-B78D-4DA2-93FC-B15FC9FE1283}" srcOrd="0" destOrd="0" presId="urn:microsoft.com/office/officeart/2005/8/layout/cycle5"/>
    <dgm:cxn modelId="{57D2C8C2-8361-49A4-BEF4-12ED7D29EA6A}" srcId="{7F461B89-A09B-4911-B486-32D3BC24FAED}" destId="{47645238-A168-46E1-9001-22077A7751F2}" srcOrd="0" destOrd="0" parTransId="{05072238-FEAB-4690-80E5-ADF932C2BC85}" sibTransId="{F03B9F6B-0D14-4E6B-9543-B0B7B290A41D}"/>
    <dgm:cxn modelId="{7229CFF8-800B-49DC-BA30-7FB593792198}" type="presParOf" srcId="{6D808804-027D-4856-9289-091095DC9F02}" destId="{91DA8AFC-9BF8-46EB-85DF-CE705BCED8D2}" srcOrd="0" destOrd="0" presId="urn:microsoft.com/office/officeart/2005/8/layout/cycle5"/>
    <dgm:cxn modelId="{78120139-CAD2-4F0C-9252-02CC5A833C0F}" type="presParOf" srcId="{6D808804-027D-4856-9289-091095DC9F02}" destId="{DB6634B4-14D7-4100-95FF-C54601BD8D69}" srcOrd="1" destOrd="0" presId="urn:microsoft.com/office/officeart/2005/8/layout/cycle5"/>
    <dgm:cxn modelId="{09862360-2665-445F-91C3-589EC44CE9EE}" type="presParOf" srcId="{6D808804-027D-4856-9289-091095DC9F02}" destId="{AA96390B-B78D-4DA2-93FC-B15FC9FE1283}" srcOrd="2" destOrd="0" presId="urn:microsoft.com/office/officeart/2005/8/layout/cycle5"/>
    <dgm:cxn modelId="{2AE9AAF4-7FFB-4215-A8D6-064EA8600884}" type="presParOf" srcId="{6D808804-027D-4856-9289-091095DC9F02}" destId="{E0A04BB8-7E10-492A-8B9B-5A5DC53F1958}" srcOrd="3" destOrd="0" presId="urn:microsoft.com/office/officeart/2005/8/layout/cycle5"/>
    <dgm:cxn modelId="{768C706D-EE10-4BC5-8756-129FB1900D95}" type="presParOf" srcId="{6D808804-027D-4856-9289-091095DC9F02}" destId="{ACEC3983-DDFF-43E4-AB80-9992C894C81C}" srcOrd="4" destOrd="0" presId="urn:microsoft.com/office/officeart/2005/8/layout/cycle5"/>
    <dgm:cxn modelId="{AFE48257-F4F5-4062-BFDC-4A2B2201B35F}" type="presParOf" srcId="{6D808804-027D-4856-9289-091095DC9F02}" destId="{31D0AA28-C584-46A8-BF8A-24E05BF8F52D}" srcOrd="5" destOrd="0" presId="urn:microsoft.com/office/officeart/2005/8/layout/cycle5"/>
    <dgm:cxn modelId="{3B335B68-ACB1-4645-8D8A-546BB3DC79E0}" type="presParOf" srcId="{6D808804-027D-4856-9289-091095DC9F02}" destId="{F8D83069-AE57-4EB8-B570-59D235F03D0D}" srcOrd="6" destOrd="0" presId="urn:microsoft.com/office/officeart/2005/8/layout/cycle5"/>
    <dgm:cxn modelId="{FDF69E30-1367-4ADF-BEC3-0E4950687FC6}" type="presParOf" srcId="{6D808804-027D-4856-9289-091095DC9F02}" destId="{A9ABE134-BFE7-4CE1-9913-4F7064C2E4C3}" srcOrd="7" destOrd="0" presId="urn:microsoft.com/office/officeart/2005/8/layout/cycle5"/>
    <dgm:cxn modelId="{60AA3B2F-3383-43E1-80F7-D6DF89892DA5}" type="presParOf" srcId="{6D808804-027D-4856-9289-091095DC9F02}" destId="{BA633C5D-E31E-4B2E-9F03-64B41D930E02}" srcOrd="8" destOrd="0" presId="urn:microsoft.com/office/officeart/2005/8/layout/cycle5"/>
    <dgm:cxn modelId="{C94FB695-3A48-49B8-B547-BD4F083A5820}" type="presParOf" srcId="{6D808804-027D-4856-9289-091095DC9F02}" destId="{63C07AF6-B06F-46D1-8A07-6649A3581809}" srcOrd="9" destOrd="0" presId="urn:microsoft.com/office/officeart/2005/8/layout/cycle5"/>
    <dgm:cxn modelId="{B9657466-F287-421B-B3EC-AEFC131D2AAA}" type="presParOf" srcId="{6D808804-027D-4856-9289-091095DC9F02}" destId="{50254970-03DA-4912-BF99-3FE32B0AE695}" srcOrd="10" destOrd="0" presId="urn:microsoft.com/office/officeart/2005/8/layout/cycle5"/>
    <dgm:cxn modelId="{EBBD7BF3-0340-4CE5-8FB9-01B7584A8BFD}" type="presParOf" srcId="{6D808804-027D-4856-9289-091095DC9F02}" destId="{7B6ACD0B-2B46-4AA9-8E14-3097C061B7C2}" srcOrd="11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3810000"/>
            <a:ext cx="9104312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AB49C54C-0E26-4F97-8155-02C198A17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8753-77C3-49C0-9D3C-1DBCEC510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043F-7896-4E46-8729-BA9BFFAEC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A8DD8-498D-4249-B901-C6D424539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CF7A-1558-4921-BC9C-BC169126F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D1209-DD59-413D-8ED2-88077AF0A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DAD4-37A7-4E85-A19B-A74623494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942D-42F6-4496-95DA-1D818D9BB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F48A-7EA9-4E5E-B819-D599AD9EA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0A9FC-CCE3-446B-A732-35B9294E2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0685C-EA1A-42E2-86D7-F1E3EF0C0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99034E56-E48D-44BB-AE18-0A66349598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MSP 430 </a:t>
            </a:r>
            <a:br>
              <a:rPr lang="en-US" dirty="0" smtClean="0"/>
            </a:br>
            <a:r>
              <a:rPr lang="en-US" dirty="0" smtClean="0"/>
              <a:t>Microprocessor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2590800" cy="2286000"/>
          </a:xfrm>
        </p:spPr>
        <p:txBody>
          <a:bodyPr/>
          <a:lstStyle/>
          <a:p>
            <a:r>
              <a:rPr lang="en-US" sz="2800" dirty="0" smtClean="0"/>
              <a:t>Group 4</a:t>
            </a:r>
          </a:p>
          <a:p>
            <a:r>
              <a:rPr lang="en-US" dirty="0" smtClean="0"/>
              <a:t>Matt Ezell</a:t>
            </a:r>
          </a:p>
          <a:p>
            <a:r>
              <a:rPr lang="en-US" dirty="0" smtClean="0"/>
              <a:t>Albert Daniel</a:t>
            </a:r>
          </a:p>
          <a:p>
            <a:r>
              <a:rPr lang="en-US" dirty="0" smtClean="0"/>
              <a:t>Phillip Sutherland</a:t>
            </a:r>
          </a:p>
          <a:p>
            <a:r>
              <a:rPr lang="en-US" dirty="0" smtClean="0"/>
              <a:t>Ben Hardy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29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ECE 300 Spring 2007</a:t>
            </a:r>
          </a:p>
          <a:p>
            <a:r>
              <a:rPr lang="en-US" dirty="0" smtClean="0"/>
              <a:t>Instructor: Dr. Walter Green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 learned to function as a team while working on an engineering project.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gained experience building and troubleshooting a temperature sensor circuit.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acquired basic soldering techniques.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We learned to program and debug 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 microprocessor.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100" dirty="0"/>
              <a:t>G</a:t>
            </a:r>
            <a:r>
              <a:rPr lang="en-US" sz="3100" dirty="0" smtClean="0"/>
              <a:t>ain experience working in a team environment.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D</a:t>
            </a:r>
            <a:r>
              <a:rPr lang="en-US" sz="3100" dirty="0" smtClean="0"/>
              <a:t>evelop skills of soldering and assembling a printed circuit board.</a:t>
            </a:r>
          </a:p>
          <a:p>
            <a:pPr>
              <a:lnSpc>
                <a:spcPct val="150000"/>
              </a:lnSpc>
            </a:pPr>
            <a:r>
              <a:rPr lang="en-US" sz="3100" dirty="0" smtClean="0"/>
              <a:t>Learning to program and debug a microprocessor.</a:t>
            </a:r>
          </a:p>
          <a:p>
            <a:pPr>
              <a:lnSpc>
                <a:spcPct val="150000"/>
              </a:lnSpc>
            </a:pPr>
            <a:r>
              <a:rPr lang="en-US" sz="3100" dirty="0" smtClean="0"/>
              <a:t>Utilizing different temperature sensors in a circuit.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Specs: MSP 430 Project Board</a:t>
            </a:r>
            <a:endParaRPr lang="en-US" dirty="0"/>
          </a:p>
        </p:txBody>
      </p:sp>
      <p:pic>
        <p:nvPicPr>
          <p:cNvPr id="4" name="Content Placeholder 3" descr="MSP 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591" y="685800"/>
            <a:ext cx="5701609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914400"/>
            <a:ext cx="2800382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MSP 430 Chip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LCD Display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Sensor Board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i="1" dirty="0"/>
              <a:t>	</a:t>
            </a:r>
            <a:r>
              <a:rPr lang="en-US" sz="2400" i="1" dirty="0" smtClean="0"/>
              <a:t>Connectors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en-US" sz="2400" i="1" dirty="0" smtClean="0"/>
              <a:t>Power Supply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i="1" dirty="0"/>
              <a:t>	</a:t>
            </a:r>
            <a:r>
              <a:rPr lang="en-US" sz="2400" i="1" dirty="0" smtClean="0"/>
              <a:t>Connector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400" i="1" dirty="0" smtClean="0"/>
              <a:t>JTAG Connector</a:t>
            </a:r>
          </a:p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2400" i="1" dirty="0" smtClean="0"/>
              <a:t>Reset Switch</a:t>
            </a:r>
            <a:endParaRPr lang="en-US" sz="2400" i="1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Specs: MSP 430 </a:t>
            </a:r>
            <a:r>
              <a:rPr lang="en-US" dirty="0" smtClean="0"/>
              <a:t>Microprocessor</a:t>
            </a:r>
            <a:endParaRPr lang="en-US" dirty="0"/>
          </a:p>
        </p:txBody>
      </p:sp>
      <p:pic>
        <p:nvPicPr>
          <p:cNvPr id="4" name="Content Placeholder 3" descr="msp c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2553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66800"/>
            <a:ext cx="3560590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16 bit RISC architecture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Integrated 12 bit A/D 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i="1" dirty="0" smtClean="0"/>
              <a:t>converter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Ultralow-Power 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i="1" dirty="0" smtClean="0"/>
              <a:t> consumption</a:t>
            </a:r>
            <a:r>
              <a:rPr lang="en-US" sz="2400" i="1" dirty="0"/>
              <a:t> </a:t>
            </a:r>
            <a:r>
              <a:rPr lang="en-US" sz="2400" i="1" dirty="0" smtClean="0"/>
              <a:t>(280</a:t>
            </a:r>
            <a:r>
              <a:rPr lang="el-GR" sz="2400" i="1" dirty="0" smtClean="0"/>
              <a:t>μ</a:t>
            </a:r>
            <a:r>
              <a:rPr lang="en-US" sz="2400" i="1" dirty="0" smtClean="0"/>
              <a:t>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Integrated LCD driver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Integrated 60 KB flash 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i="1" dirty="0" smtClean="0"/>
              <a:t> memory and 2KB RAM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Wide temperature range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	of -55°C to150°C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Excellent </a:t>
            </a:r>
            <a:r>
              <a:rPr lang="en-US" dirty="0"/>
              <a:t>l</a:t>
            </a:r>
            <a:r>
              <a:rPr lang="en-US" dirty="0" smtClean="0"/>
              <a:t>inearity ± .3°C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Wide power supply range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4V to 30V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3400"/>
            <a:ext cx="1447800" cy="212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Specs: Temperature Sensors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/>
          <a:lstStyle/>
          <a:p>
            <a:pPr algn="ctr"/>
            <a:r>
              <a:rPr lang="en-US" sz="3600" dirty="0" smtClean="0"/>
              <a:t>AD590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639762"/>
          </a:xfrm>
        </p:spPr>
        <p:txBody>
          <a:bodyPr/>
          <a:lstStyle/>
          <a:p>
            <a:pPr algn="ctr"/>
            <a:r>
              <a:rPr lang="en-US" sz="3600" dirty="0" smtClean="0"/>
              <a:t>AD22103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100°C temperature range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Accuracy better than 	2.5</a:t>
            </a:r>
            <a:r>
              <a:rPr lang="en-US" dirty="0"/>
              <a:t>%</a:t>
            </a:r>
            <a:r>
              <a:rPr lang="en-US" dirty="0" smtClean="0"/>
              <a:t> of full range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Single power supply 	operation at 3.3V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Specs: Sensor Circuit Board</a:t>
            </a:r>
            <a:endParaRPr lang="en-US" dirty="0"/>
          </a:p>
        </p:txBody>
      </p:sp>
      <p:pic>
        <p:nvPicPr>
          <p:cNvPr id="9" name="Content Placeholder 8" descr="sensor circ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895350"/>
            <a:ext cx="60198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61480" y="609600"/>
            <a:ext cx="29225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 smtClean="0"/>
              <a:t>Op Amp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 smtClean="0"/>
              <a:t>To 9V Battery</a:t>
            </a:r>
          </a:p>
          <a:p>
            <a:pPr marL="514350" indent="-514350">
              <a:lnSpc>
                <a:spcPct val="150000"/>
              </a:lnSpc>
              <a:buAutoNum type="arabicPeriod" startAt="3"/>
            </a:pPr>
            <a:r>
              <a:rPr lang="en-US" sz="2800" i="1" dirty="0" smtClean="0"/>
              <a:t>Temperature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i="1" dirty="0"/>
              <a:t>	</a:t>
            </a:r>
            <a:r>
              <a:rPr lang="en-US" sz="2800" i="1" dirty="0" smtClean="0"/>
              <a:t>Sensor</a:t>
            </a: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sz="2800" i="1" dirty="0" smtClean="0"/>
              <a:t>Power Switch</a:t>
            </a:r>
          </a:p>
          <a:p>
            <a:pPr marL="514350" indent="-514350">
              <a:lnSpc>
                <a:spcPct val="150000"/>
              </a:lnSpc>
              <a:buAutoNum type="arabicPeriod" startAt="4"/>
            </a:pPr>
            <a:r>
              <a:rPr lang="en-US" sz="2800" i="1" dirty="0" smtClean="0"/>
              <a:t>9V Battery</a:t>
            </a:r>
            <a:endParaRPr lang="en-US" sz="2800" i="1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Specs: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between AD590 and AD22103 by setting a variable to true or false</a:t>
            </a:r>
          </a:p>
          <a:p>
            <a:r>
              <a:rPr lang="en-US" dirty="0" smtClean="0"/>
              <a:t>Uses a queue to implement a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order moving average filter</a:t>
            </a:r>
          </a:p>
          <a:p>
            <a:r>
              <a:rPr lang="en-US" dirty="0" smtClean="0"/>
              <a:t>Scrolls “reading sensor”</a:t>
            </a:r>
            <a:br>
              <a:rPr lang="en-US" dirty="0" smtClean="0"/>
            </a:br>
            <a:r>
              <a:rPr lang="en-US" dirty="0" smtClean="0"/>
              <a:t>if no input is detected</a:t>
            </a:r>
          </a:p>
          <a:p>
            <a:r>
              <a:rPr lang="en-US" dirty="0" smtClean="0"/>
              <a:t>Display works with values</a:t>
            </a:r>
            <a:br>
              <a:rPr lang="en-US" dirty="0" smtClean="0"/>
            </a:br>
            <a:r>
              <a:rPr lang="en-US" dirty="0" smtClean="0"/>
              <a:t>over 200 degrees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29200" y="1828800"/>
          <a:ext cx="4114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0" y="457200"/>
          <a:ext cx="7936948" cy="5422271"/>
        </p:xfrm>
        <a:graphic>
          <a:graphicData uri="http://schemas.openxmlformats.org/presentationml/2006/ole">
            <p:oleObj spid="_x0000_s82946" name="Worksheet" r:id="rId3" imgW="8658129" imgH="5915017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971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Tests were run at different times and at different ambient temperatures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3142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stimuli added at time 40 and removed at time 120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Soldering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LCD stopped working properly because a MSP430 pin became unsoldered in transit.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Ethanol vapor sensor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Unable to locate a cheap sensor.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chnological awakening design template">
  <a:themeElements>
    <a:clrScheme name="Default Design 7">
      <a:dk1>
        <a:srgbClr val="969696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7F7F7F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Technological awakening design template</Template>
  <TotalTime>246</TotalTime>
  <Words>262</Words>
  <Application>Microsoft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Technological awakening design template</vt:lpstr>
      <vt:lpstr>Worksheet</vt:lpstr>
      <vt:lpstr>MSP 430  Microprocessor Project</vt:lpstr>
      <vt:lpstr>Objectives</vt:lpstr>
      <vt:lpstr>Specs: MSP 430 Project Board</vt:lpstr>
      <vt:lpstr>Specs: MSP 430 Microprocessor</vt:lpstr>
      <vt:lpstr>Specs: Temperature Sensors</vt:lpstr>
      <vt:lpstr>Specs: Sensor Circuit Board</vt:lpstr>
      <vt:lpstr>Specs: Code</vt:lpstr>
      <vt:lpstr>Results</vt:lpstr>
      <vt:lpstr>Issues</vt:lpstr>
      <vt:lpstr>Conclusions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 430  Micro Processor Project</dc:title>
  <dc:subject/>
  <dc:creator>Phillip Sutherland</dc:creator>
  <cp:keywords/>
  <dc:description/>
  <cp:lastModifiedBy>Matt</cp:lastModifiedBy>
  <cp:revision>26</cp:revision>
  <cp:lastPrinted>1601-01-01T00:00:00Z</cp:lastPrinted>
  <dcterms:created xsi:type="dcterms:W3CDTF">2007-04-13T21:27:13Z</dcterms:created>
  <dcterms:modified xsi:type="dcterms:W3CDTF">2007-04-14T13:51:41Z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TC010902901033</vt:lpwstr>
  </property>
</Properties>
</file>